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5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3213-A1BE-923A-1B2A-D1872FF06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E7658-A203-1228-48C1-2050E1649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7E3AD-CF83-CBCF-1C3A-8E90644ED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CB3586-96E6-4BD5-0BD9-FF9E0AC34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46B88-0A65-AC9F-74E4-88294FC6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46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023E9-D680-1C09-274D-E775A1B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12CC47-00B4-23A1-5040-E33B29D8FA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8A7F9-488C-5174-C79F-0E1E5960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B4A8A-C55D-728B-0493-71592B4A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93189-1073-F00C-78BD-A6B2DE6FA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6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C4108-3464-CC84-7E6C-25E9A8240C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5F73D-DC86-74A9-F3C0-56E6F5A5C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1C515A-DE95-4758-F3F8-491115658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26469-97FE-D14B-7E2F-EE7F05328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11F44-60E1-0630-2532-A07B9ECD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3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B4AC9-B3DC-A5DA-422D-71509CF0D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7FB93-FE60-3611-1397-065252FD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F0FC2-C3C2-AF0B-6220-DAF861E0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AFC94-0F5E-2331-4978-FF2B82F64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13CBD-80A8-B467-41AB-9BD3D01DA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8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DC8D2-F658-BC6A-71D0-902A93AA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7F07B-4ADC-C2F7-B40D-0A55DEF17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0CE2-DD5F-77FB-792D-3A2A8413C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BB63D-DDF6-6304-9C8F-3C070779C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91A4B-30EE-63FC-215E-C3ADA8275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58E0-1011-C51A-B9A1-B831CFB62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2AD6B-B813-0644-E181-0F02BBCABD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49BA0-096B-7309-84EA-8F2149B35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445F9-8E46-BDD4-71D7-A9D2DAC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FB59CB-FC68-2C93-9CF7-7497E7E47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7BA0-C5D1-2FF3-DC7B-A08F77F1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7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5FCF0-C701-1671-A6B7-6C8E5212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85C42-D054-97C1-7F39-F73A2BC04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DBBFB-4AD2-D417-93A9-6A1190CC0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8A5E4-942B-539E-B751-1C4910473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53C38C-7B78-02A1-CDC0-46BA24FB0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4D3472-ADB4-25F5-C0DB-B11EE2DC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99C3D1-FD5C-0773-C68E-0B7072F38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9B4AB-46D9-C1D5-CCBB-09DAE337A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5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3BE7-0BDB-0DA5-CDF6-1150ECC1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8C908-BAFE-9CC0-5D93-7960483A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51399-F6A0-E358-13C7-82C91B31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DD8A3D-45ED-236E-EE5D-927FD760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2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CFB07-3E87-0479-1F6D-0BE3DFD8D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3143EC-C8FD-BF58-A0D1-D17F2536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6D86A-1FCA-20D1-3CED-BBBACD61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2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EB3B-D2F0-14C4-6FA0-688E4C20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026C1-81D7-6701-2C0F-2D94C1562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34A29-2F57-1A83-3ED2-A828A3826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4F5E9-835B-7C58-B314-DF67CE9E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EF5F2-6B83-2AD4-1A4E-18FA0C362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55CB5-1E6A-CF87-BE63-89ED4E3F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2C125-E664-A63F-15CE-05C599BA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2AABC-E38F-196C-305D-6ED47B426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024A1-FBD8-30E9-EDE4-BEAB9C01D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360FE-6EEA-9A5B-B46E-18EA4818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40347-858C-05CB-E908-43A39918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274DA-84AA-FBC1-42D4-4619F2117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43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0A14DA-BC03-5B2E-B3D8-5837648C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DA355-2937-3259-658E-4A400AF69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7C88E-E0D3-AE78-F401-5E4C0A3F6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DAFF7-A80A-4386-B09D-A5171A32E08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3D66A-F7CB-1206-454D-99156F2E7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5C051-88CF-07CC-AC26-C3A65B02B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83C06B-F55A-485C-8311-9BF0EF9CD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6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1AC5B4-B209-FE1F-E38D-D45E9335FB20}"/>
              </a:ext>
            </a:extLst>
          </p:cNvPr>
          <p:cNvSpPr/>
          <p:nvPr/>
        </p:nvSpPr>
        <p:spPr>
          <a:xfrm>
            <a:off x="4374968" y="148181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C00DA3-11A8-4E22-7443-4414B095D33E}"/>
              </a:ext>
            </a:extLst>
          </p:cNvPr>
          <p:cNvSpPr txBox="1"/>
          <p:nvPr/>
        </p:nvSpPr>
        <p:spPr>
          <a:xfrm>
            <a:off x="2205122" y="4748760"/>
            <a:ext cx="820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Your job is to respond as QUICKLY as possible when you see the WHITE SQUARE. </a:t>
            </a:r>
          </a:p>
        </p:txBody>
      </p:sp>
    </p:spTree>
    <p:extLst>
      <p:ext uri="{BB962C8B-B14F-4D97-AF65-F5344CB8AC3E}">
        <p14:creationId xmlns:p14="http://schemas.microsoft.com/office/powerpoint/2010/main" val="300189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DF0ED8-0A39-6FDD-9436-8E63B01E3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68410B3-4548-DE1C-C563-A430E5796911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807F6-D2BE-CF43-0DC3-B4BEC98BBCFA}"/>
              </a:ext>
            </a:extLst>
          </p:cNvPr>
          <p:cNvSpPr txBox="1"/>
          <p:nvPr/>
        </p:nvSpPr>
        <p:spPr>
          <a:xfrm>
            <a:off x="2014538" y="4657725"/>
            <a:ext cx="9513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n the white square is preceded by a GREEN CIRCLE, you can WIN $3 if you respond in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879450-27EE-187D-9492-4B1FEC8A8E77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53A29F-E6C4-5E01-87FE-9EB9E7B7132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0" name="Picture 2" descr="Green Check Mark PNG Transparent Images Free Download ...">
            <a:extLst>
              <a:ext uri="{FF2B5EF4-FFF2-40B4-BE49-F238E27FC236}">
                <a16:creationId xmlns:a16="http://schemas.microsoft.com/office/drawing/2014/main" id="{DB895C11-7524-5BF0-333E-801D5FAEE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960" y="59793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431E0BA-3DD4-1191-C154-B217ADDE683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84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DAB64E-045B-729D-34A4-DE973C522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6087C-A343-C943-D457-2C8FE372D34D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F12FA-7F2F-53E3-C018-82C6C73574EF}"/>
              </a:ext>
            </a:extLst>
          </p:cNvPr>
          <p:cNvSpPr txBox="1"/>
          <p:nvPr/>
        </p:nvSpPr>
        <p:spPr>
          <a:xfrm>
            <a:off x="2706147" y="4657725"/>
            <a:ext cx="66649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 you do NOT respond in time, you will not gain or lose any money.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You cannot lose any money during this </a:t>
            </a: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task.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6A6B7D3-1BAF-9A7F-509C-8E53A1EFDD40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FD5574D-EFCE-E610-B013-49D2602E5F25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48D52698-93FF-A0BA-3557-5E236B007A9C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CC4F80-1B7F-A907-3EFC-B3C6046E83C2}"/>
              </a:ext>
            </a:extLst>
          </p:cNvPr>
          <p:cNvSpPr/>
          <p:nvPr/>
        </p:nvSpPr>
        <p:spPr>
          <a:xfrm>
            <a:off x="10195965" y="2370966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79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90911-140E-1AE9-A00C-859A9964C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A08CD1-BDCC-C580-BB5B-D96C9369DD87}"/>
              </a:ext>
            </a:extLst>
          </p:cNvPr>
          <p:cNvSpPr/>
          <p:nvPr/>
        </p:nvSpPr>
        <p:spPr>
          <a:xfrm>
            <a:off x="5153281" y="1250392"/>
            <a:ext cx="2609850" cy="26098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5D3A8-823E-6B87-2EB9-802EF8704834}"/>
              </a:ext>
            </a:extLst>
          </p:cNvPr>
          <p:cNvSpPr txBox="1"/>
          <p:nvPr/>
        </p:nvSpPr>
        <p:spPr>
          <a:xfrm>
            <a:off x="2014538" y="4657725"/>
            <a:ext cx="9049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When the white square is preceded by a BLUE CIRCLE, you cannot win or lose any money.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Aptos" panose="02110004020202020204"/>
              </a:rPr>
              <a:t>Please still respond as quickly as you can.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ABDABDB-1AE2-7A5B-3198-B5122F38A1DB}"/>
              </a:ext>
            </a:extLst>
          </p:cNvPr>
          <p:cNvSpPr/>
          <p:nvPr/>
        </p:nvSpPr>
        <p:spPr>
          <a:xfrm>
            <a:off x="442913" y="1328974"/>
            <a:ext cx="2452688" cy="2452688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6FE283E8-1F38-E461-EDBF-ECAB81DF4B7F}"/>
              </a:ext>
            </a:extLst>
          </p:cNvPr>
          <p:cNvSpPr/>
          <p:nvPr/>
        </p:nvSpPr>
        <p:spPr>
          <a:xfrm>
            <a:off x="3348039" y="2312430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3A39D22-0041-607C-EBD8-CF293E57D271}"/>
              </a:ext>
            </a:extLst>
          </p:cNvPr>
          <p:cNvSpPr/>
          <p:nvPr/>
        </p:nvSpPr>
        <p:spPr>
          <a:xfrm>
            <a:off x="8238326" y="2312429"/>
            <a:ext cx="1179210" cy="4857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E6CBB8E-0CDC-9EC2-E276-06D1387BD726}"/>
              </a:ext>
            </a:extLst>
          </p:cNvPr>
          <p:cNvSpPr/>
          <p:nvPr/>
        </p:nvSpPr>
        <p:spPr>
          <a:xfrm>
            <a:off x="10191919" y="3081042"/>
            <a:ext cx="1602223" cy="3479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Green Check Mark PNG Transparent Images Free Download ...">
            <a:extLst>
              <a:ext uri="{FF2B5EF4-FFF2-40B4-BE49-F238E27FC236}">
                <a16:creationId xmlns:a16="http://schemas.microsoft.com/office/drawing/2014/main" id="{402104DA-BF24-886A-4C5C-F3D9E10CF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704" y="228467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68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91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Mattoni</dc:creator>
  <cp:lastModifiedBy>Matt Mattoni</cp:lastModifiedBy>
  <cp:revision>5</cp:revision>
  <dcterms:created xsi:type="dcterms:W3CDTF">2025-02-05T19:03:56Z</dcterms:created>
  <dcterms:modified xsi:type="dcterms:W3CDTF">2025-02-20T22:11:51Z</dcterms:modified>
</cp:coreProperties>
</file>