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687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  <a:srgbClr val="404006"/>
    <a:srgbClr val="476A9C"/>
    <a:srgbClr val="473861"/>
    <a:srgbClr val="173861"/>
    <a:srgbClr val="364E9C"/>
    <a:srgbClr val="1E4576"/>
    <a:srgbClr val="2C52C3"/>
    <a:srgbClr val="23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 autoAdjust="0"/>
    <p:restoredTop sz="91045" autoAdjust="0"/>
  </p:normalViewPr>
  <p:slideViewPr>
    <p:cSldViewPr snapToGrid="0" snapToObjects="1">
      <p:cViewPr varScale="1">
        <p:scale>
          <a:sx n="111" d="100"/>
          <a:sy n="111" d="100"/>
        </p:scale>
        <p:origin x="-1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29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A5388-4CD7-1F42-A42E-EDA2E922225C}" type="datetimeFigureOut">
              <a:rPr lang="fr-FR"/>
              <a:pPr/>
              <a:t>12/07/13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FFA63-A8D8-FE40-93FD-A69F0C68DA9A}" type="slidenum">
              <a:rPr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74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F282-6933-5047-8C3D-32FE7E4F443D}" type="datetimeFigureOut">
              <a:rPr lang="en-US" smtClean="0"/>
              <a:pPr/>
              <a:t>12/07/13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A5B1-0F92-4F40-A482-B60BFFF9D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  <a:prstGeom prst="rect">
            <a:avLst/>
          </a:prstGeom>
        </p:spPr>
        <p:txBody>
          <a:bodyPr anchor="b"/>
          <a:lstStyle>
            <a:lvl1pPr>
              <a:buNone/>
              <a:defRPr sz="4800" b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4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800" b="0" baseline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351600" y="2331719"/>
            <a:ext cx="7406640" cy="1051560"/>
          </a:xfrm>
        </p:spPr>
        <p:txBody>
          <a:bodyPr anchor="ctr" anchorCtr="0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351600" y="352044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3</a:t>
            </a:r>
          </a:p>
        </p:txBody>
      </p:sp>
      <p:sp>
        <p:nvSpPr>
          <p:cNvPr id="7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351600" y="470916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4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351600" y="114300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</a:p>
        </p:txBody>
      </p:sp>
      <p:sp>
        <p:nvSpPr>
          <p:cNvPr id="9" name="TextBox 13"/>
          <p:cNvSpPr txBox="1"/>
          <p:nvPr userDrawn="1"/>
        </p:nvSpPr>
        <p:spPr>
          <a:xfrm>
            <a:off x="457200" y="1194440"/>
            <a:ext cx="914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457200" y="23831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1" name="TextBox 18"/>
          <p:cNvSpPr txBox="1"/>
          <p:nvPr userDrawn="1"/>
        </p:nvSpPr>
        <p:spPr>
          <a:xfrm>
            <a:off x="457200" y="35718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TextBox 19"/>
          <p:cNvSpPr txBox="1"/>
          <p:nvPr userDrawn="1"/>
        </p:nvSpPr>
        <p:spPr>
          <a:xfrm>
            <a:off x="457200" y="47606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371475" y="1001713"/>
            <a:ext cx="8401050" cy="5114925"/>
          </a:xfrm>
        </p:spPr>
        <p:txBody>
          <a:bodyPr anchor="t" anchorCtr="0"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970899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12" y="970898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0800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888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15986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86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800" y="1711092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15986" y="1712680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2"/>
          </p:nvPr>
        </p:nvSpPr>
        <p:spPr>
          <a:xfrm>
            <a:off x="370800" y="1502601"/>
            <a:ext cx="8343683" cy="38527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 dirty="0"/>
              <a:t>Copyright 2013 </a:t>
            </a:r>
            <a:r>
              <a:rPr lang="en-US" dirty="0" err="1"/>
              <a:t>eXo</a:t>
            </a:r>
            <a:r>
              <a:rPr lang="en-US" dirty="0"/>
              <a:t>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794" y="1300164"/>
            <a:ext cx="4594934" cy="4518336"/>
          </a:xfrm>
        </p:spPr>
        <p:txBody>
          <a:bodyPr anchor="t" anchorCtr="0"/>
          <a:lstStyle>
            <a:lvl1pPr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0800" y="1300163"/>
            <a:ext cx="2673657" cy="4518337"/>
          </a:xfrm>
        </p:spPr>
        <p:txBody>
          <a:bodyPr anchor="t" anchorCtr="0">
            <a:normAutofit/>
          </a:bodyPr>
          <a:lstStyle>
            <a:lvl1pPr marL="0" indent="0"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Titre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65524" y="1300164"/>
            <a:ext cx="1" cy="4518336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/>
              <a:t>Copyright 2013 eXo Platform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3834113"/>
            <a:ext cx="9144000" cy="97437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12/07/13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 userDrawn="1"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694" y="1373843"/>
            <a:ext cx="8400802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pic>
        <p:nvPicPr>
          <p:cNvPr id="7" name="Picture 6" descr="exo_logo_500px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2" y="6414355"/>
            <a:ext cx="726611" cy="31534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9336" y="6296164"/>
            <a:ext cx="82681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404" y="423885"/>
            <a:ext cx="9144000" cy="3838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694" y="103450"/>
            <a:ext cx="8400802" cy="7063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i="0" kern="1200">
          <a:solidFill>
            <a:srgbClr val="476A9C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-"/>
        <a:defRPr sz="16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476A9C"/>
        </a:buClr>
        <a:buFont typeface="Courier New" pitchFamily="49" charset="0"/>
        <a:buChar char="o"/>
        <a:defRPr sz="14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476A9C"/>
        </a:buClr>
        <a:buFont typeface="Wingdings" pitchFamily="2" charset="2"/>
        <a:buChar char="Ø"/>
        <a:defRPr sz="1200" kern="1200" baseline="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12/07/13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50" y="3800279"/>
            <a:ext cx="9576746" cy="9908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7000">
                <a:schemeClr val="bg1">
                  <a:alpha val="4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 userDrawn="1"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fr-FR" dirty="0" smtClean="0"/>
          </a:p>
          <a:p>
            <a:r>
              <a:rPr lang="fr-FR" sz="4400" dirty="0" smtClean="0"/>
              <a:t>May MTD </a:t>
            </a:r>
            <a:r>
              <a:rPr lang="fr-FR" sz="4400" dirty="0" err="1" smtClean="0"/>
              <a:t>Funnel</a:t>
            </a:r>
            <a:r>
              <a:rPr lang="fr-FR" sz="4400" dirty="0" smtClean="0"/>
              <a:t> Report</a:t>
            </a:r>
            <a:endParaRPr lang="fr-FR" sz="44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rgbClr val="404040"/>
                </a:solidFill>
              </a:rPr>
              <a:t>2013</a:t>
            </a:r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27</a:t>
            </a:r>
            <a:r>
              <a:rPr lang="fr-FR" dirty="0" smtClean="0">
                <a:solidFill>
                  <a:srgbClr val="404040"/>
                </a:solidFill>
              </a:rPr>
              <a:t>/05/2013</a:t>
            </a:r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Mériem</a:t>
            </a:r>
            <a:r>
              <a:rPr lang="fr-FR" dirty="0" smtClean="0"/>
              <a:t> </a:t>
            </a:r>
            <a:r>
              <a:rPr lang="fr-FR" dirty="0" err="1" smtClean="0"/>
              <a:t>Karaa</a:t>
            </a:r>
            <a:endParaRPr lang="fr-FR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ewsprint">
  <a:themeElements>
    <a:clrScheme name="Personnalisé 1">
      <a:dk1>
        <a:srgbClr val="262626"/>
      </a:dk1>
      <a:lt1>
        <a:srgbClr val="262626"/>
      </a:lt1>
      <a:dk2>
        <a:srgbClr val="FFFFFF"/>
      </a:dk2>
      <a:lt2>
        <a:srgbClr val="FFFFFF"/>
      </a:lt2>
      <a:accent1>
        <a:srgbClr val="476A9C"/>
      </a:accent1>
      <a:accent2>
        <a:srgbClr val="F2B800"/>
      </a:accent2>
      <a:accent3>
        <a:srgbClr val="5F95D7"/>
      </a:accent3>
      <a:accent4>
        <a:srgbClr val="8C8C8C"/>
      </a:accent4>
      <a:accent5>
        <a:srgbClr val="354F75"/>
      </a:accent5>
      <a:accent6>
        <a:srgbClr val="C8C8C8"/>
      </a:accent6>
      <a:hlink>
        <a:srgbClr val="262626"/>
      </a:hlink>
      <a:folHlink>
        <a:srgbClr val="26262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11477</TotalTime>
  <Words>12</Words>
  <Application>Microsoft Macintosh PowerPoint</Application>
  <PresentationFormat>Présentation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2_Conception personnalisée</vt:lpstr>
      <vt:lpstr>2_Newsprint</vt:lpstr>
      <vt:lpstr>1_Conception personnalisée</vt:lpstr>
      <vt:lpstr>Présentation PowerPoint</vt:lpstr>
    </vt:vector>
  </TitlesOfParts>
  <Company>exo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exoplatform van</dc:creator>
  <cp:lastModifiedBy>Benjamin Paillereau</cp:lastModifiedBy>
  <cp:revision>444</cp:revision>
  <dcterms:created xsi:type="dcterms:W3CDTF">2013-02-08T16:59:43Z</dcterms:created>
  <dcterms:modified xsi:type="dcterms:W3CDTF">2013-07-12T08:12:27Z</dcterms:modified>
</cp:coreProperties>
</file>