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6104" r:id="rId1"/>
  </p:sldMasterIdLst>
  <p:notesMasterIdLst>
    <p:notesMasterId r:id="rId11"/>
  </p:notesMasterIdLst>
  <p:handoutMasterIdLst>
    <p:handoutMasterId r:id="rId12"/>
  </p:handoutMasterIdLst>
  <p:sldIdLst>
    <p:sldId id="294" r:id="rId2"/>
    <p:sldId id="295" r:id="rId3"/>
    <p:sldId id="297" r:id="rId4"/>
    <p:sldId id="296" r:id="rId5"/>
    <p:sldId id="298" r:id="rId6"/>
    <p:sldId id="300" r:id="rId7"/>
    <p:sldId id="301" r:id="rId8"/>
    <p:sldId id="299" r:id="rId9"/>
    <p:sldId id="30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B743"/>
    <a:srgbClr val="54A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07" autoAdjust="0"/>
    <p:restoredTop sz="91969" autoAdjust="0"/>
  </p:normalViewPr>
  <p:slideViewPr>
    <p:cSldViewPr snapToGrid="0" snapToObjects="1">
      <p:cViewPr varScale="1">
        <p:scale>
          <a:sx n="65" d="100"/>
          <a:sy n="65" d="100"/>
        </p:scale>
        <p:origin x="-12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4D168-0FC3-6A4E-B715-22DE92370228}" type="datetimeFigureOut">
              <a:rPr lang="en-US" smtClean="0"/>
              <a:pPr/>
              <a:t>3/28/15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51754-F52F-7F47-AF6B-ED43F772B4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97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40204-97AA-2D46-8907-590ED4BCF86C}" type="datetimeFigureOut">
              <a:rPr lang="en-US" smtClean="0"/>
              <a:pPr/>
              <a:t>3/28/15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10DB6-BF25-7741-8459-57CC328D0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5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5678" y="7264"/>
            <a:ext cx="9143999" cy="5135430"/>
          </a:xfrm>
          <a:prstGeom prst="rect">
            <a:avLst/>
          </a:prstGeom>
          <a:solidFill>
            <a:srgbClr val="00009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05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050" y="515464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77722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244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042" y="107046"/>
            <a:ext cx="8685028" cy="1041606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83126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57043" y="107046"/>
            <a:ext cx="8685790" cy="104160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705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57043" y="107046"/>
            <a:ext cx="8685790" cy="104160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5765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269597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  <a:latin typeface="Corbel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276302"/>
          </a:xfrm>
          <a:prstGeom prst="rect">
            <a:avLst/>
          </a:prstGeom>
          <a:solidFill>
            <a:srgbClr val="00009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043" y="107046"/>
            <a:ext cx="8685027" cy="104160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05994"/>
            <a:ext cx="8229600" cy="4883182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9" name="Rectangle 8"/>
          <p:cNvSpPr/>
          <p:nvPr userDrawn="1"/>
        </p:nvSpPr>
        <p:spPr bwMode="ltGray">
          <a:xfrm>
            <a:off x="0" y="6531068"/>
            <a:ext cx="9143999" cy="33571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  <a:latin typeface="Corbel"/>
            </a:endParaRPr>
          </a:p>
        </p:txBody>
      </p:sp>
      <p:sp>
        <p:nvSpPr>
          <p:cNvPr id="11" name="Title Placeholder 1"/>
          <p:cNvSpPr txBox="1">
            <a:spLocks/>
          </p:cNvSpPr>
          <p:nvPr userDrawn="1"/>
        </p:nvSpPr>
        <p:spPr>
          <a:xfrm>
            <a:off x="60479" y="6485714"/>
            <a:ext cx="8981457" cy="402522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400" b="1" u="none" strike="noStrike" kern="1200" cap="none" spc="0" normalizeH="0" dirty="0" smtClean="0">
                <a:solidFill>
                  <a:srgbClr val="FFFFFF"/>
                </a:solidFill>
              </a:rPr>
              <a:t>David V. Smith 														Rutgers University</a:t>
            </a:r>
            <a:endParaRPr lang="en-US" sz="1400" b="1" u="none" strike="noStrike" kern="1200" cap="none" spc="0" normalizeH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85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05" r:id="rId1"/>
    <p:sldLayoutId id="2147486108" r:id="rId2"/>
    <p:sldLayoutId id="2147486110" r:id="rId3"/>
    <p:sldLayoutId id="2147486235" r:id="rId4"/>
    <p:sldLayoutId id="2147486236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rgbClr val="FFFFFF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Convert to NIFTI (dcm2niix)</a:t>
            </a:r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Look at your data (</a:t>
            </a:r>
            <a:r>
              <a:rPr lang="en-US" dirty="0" err="1" smtClean="0"/>
              <a:t>fslview</a:t>
            </a:r>
            <a:r>
              <a:rPr lang="en-US" dirty="0" smtClean="0"/>
              <a:t>, </a:t>
            </a:r>
            <a:r>
              <a:rPr lang="en-US" dirty="0" err="1" smtClean="0"/>
              <a:t>MRIcroN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Spatial processing in SPM12 (nii_batch12.m)</a:t>
            </a:r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Look at your output!</a:t>
            </a:r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Additional processing and statistics in FSL</a:t>
            </a:r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You’ve Got Data. Now What?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9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Data (</a:t>
            </a:r>
            <a:r>
              <a:rPr lang="en-US" dirty="0" err="1" smtClean="0"/>
              <a:t>prepdata.sh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781"/>
            <a:ext cx="9144000" cy="317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19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Spatial Preprocessing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00"/>
            <a:ext cx="9144000" cy="135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1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Spatial Preprocessing </a:t>
            </a:r>
            <a:r>
              <a:rPr lang="en-US" dirty="0"/>
              <a:t>(nii_batch12.m)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620"/>
            <a:ext cx="9144000" cy="494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Template…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914" y="1540380"/>
            <a:ext cx="5960714" cy="458101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762640" y="5519328"/>
            <a:ext cx="972016" cy="7683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8265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Preprocessing… (part 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63" y="2607555"/>
            <a:ext cx="9144000" cy="35131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222" y="1372888"/>
            <a:ext cx="8886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crub_motion.sh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regress out </a:t>
            </a:r>
            <a:r>
              <a:rPr lang="en-US" dirty="0" smtClean="0"/>
              <a:t>motion</a:t>
            </a:r>
            <a:r>
              <a:rPr lang="en-US" dirty="0"/>
              <a:t> </a:t>
            </a:r>
            <a:r>
              <a:rPr lang="en-US" dirty="0" smtClean="0"/>
              <a:t>and motion spikes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7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Preprocessing… (part 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1222" y="1372888"/>
            <a:ext cx="8886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crub_motion.sh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regress out </a:t>
            </a:r>
            <a:r>
              <a:rPr lang="en-US" dirty="0" smtClean="0"/>
              <a:t>motion</a:t>
            </a:r>
            <a:r>
              <a:rPr lang="en-US" dirty="0"/>
              <a:t> </a:t>
            </a:r>
            <a:r>
              <a:rPr lang="en-US" dirty="0" smtClean="0"/>
              <a:t>and motion spikes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7" y="2330540"/>
            <a:ext cx="9144000" cy="42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7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Stats (part 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1222" y="1372888"/>
            <a:ext cx="8886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L1_CardTask.sh</a:t>
            </a:r>
          </a:p>
          <a:p>
            <a:endParaRPr lang="en-US" dirty="0"/>
          </a:p>
          <a:p>
            <a:r>
              <a:rPr lang="en-US" dirty="0" smtClean="0"/>
              <a:t>Example script for stats: set your paths and then do find and replace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2" y="2552299"/>
            <a:ext cx="77343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Stats (part 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1222" y="1372888"/>
            <a:ext cx="8886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L1_CardTask.sh</a:t>
            </a:r>
          </a:p>
          <a:p>
            <a:endParaRPr lang="en-US" dirty="0"/>
          </a:p>
          <a:p>
            <a:r>
              <a:rPr lang="en-US" dirty="0" smtClean="0"/>
              <a:t>Example script for stats: set your paths and then do find and replace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43" y="2432855"/>
            <a:ext cx="5600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23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uke_Theme">
  <a:themeElements>
    <a:clrScheme name="Duk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000000"/>
      </a:accent1>
      <a:accent2>
        <a:srgbClr val="0000FF"/>
      </a:accent2>
      <a:accent3>
        <a:srgbClr val="7F7F7F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73278</TotalTime>
  <Words>132</Words>
  <Application>Microsoft Macintosh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Duke_Theme</vt:lpstr>
      <vt:lpstr>You’ve Got Data. Now What?</vt:lpstr>
      <vt:lpstr>Converting Data (prepdata.sh)</vt:lpstr>
      <vt:lpstr>Spatial Preprocessing</vt:lpstr>
      <vt:lpstr>Spatial Preprocessing (nii_batch12.m)</vt:lpstr>
      <vt:lpstr>Making a Template…</vt:lpstr>
      <vt:lpstr>More Preprocessing… (part 1)</vt:lpstr>
      <vt:lpstr>More Preprocessing… (part 2)</vt:lpstr>
      <vt:lpstr>Example Stats (part 1)</vt:lpstr>
      <vt:lpstr>Example Stats (part 2)</vt:lpstr>
    </vt:vector>
  </TitlesOfParts>
  <Company>Duke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Underpinnings of Social Reward Valuation</dc:title>
  <dc:creator>David Smith</dc:creator>
  <cp:lastModifiedBy>David Smith</cp:lastModifiedBy>
  <cp:revision>868</cp:revision>
  <cp:lastPrinted>2011-11-27T16:46:04Z</cp:lastPrinted>
  <dcterms:created xsi:type="dcterms:W3CDTF">2010-11-04T15:32:25Z</dcterms:created>
  <dcterms:modified xsi:type="dcterms:W3CDTF">2015-03-28T06:48:12Z</dcterms:modified>
</cp:coreProperties>
</file>