
<file path=[Content_Types].xml><?xml version="1.0" encoding="utf-8"?>
<Types xmlns="http://schemas.openxmlformats.org/package/2006/content-types">
  <Default Extension="png" ContentType="image/png"/>
  <Default Extension="tmp" ContentType="image/png"/>
  <Default Extension="mp3" ContentType="audio/m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97" r:id="rId4"/>
    <p:sldId id="260" r:id="rId5"/>
    <p:sldId id="298" r:id="rId6"/>
    <p:sldId id="300" r:id="rId7"/>
    <p:sldId id="302" r:id="rId8"/>
    <p:sldId id="304" r:id="rId9"/>
    <p:sldId id="307" r:id="rId10"/>
    <p:sldId id="303" r:id="rId11"/>
  </p:sldIdLst>
  <p:sldSz cx="9144000" cy="5143500" type="screen16x9"/>
  <p:notesSz cx="6858000" cy="9144000"/>
  <p:embeddedFontLst>
    <p:embeddedFont>
      <p:font typeface="Encode Sans Condensed" panose="020B0604020202020204" charset="0"/>
      <p:regular r:id="rId13"/>
      <p:bold r:id="rId14"/>
    </p:embeddedFont>
    <p:embeddedFont>
      <p:font typeface="Doppio One" panose="020B0604020202020204" charset="0"/>
      <p:regular r:id="rId15"/>
    </p:embeddedFont>
    <p:embeddedFont>
      <p:font typeface="Encode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i Thinh" initials="TT" lastIdx="1" clrIdx="0">
    <p:extLst>
      <p:ext uri="{19B8F6BF-5375-455C-9EA6-DF929625EA0E}">
        <p15:presenceInfo xmlns:p15="http://schemas.microsoft.com/office/powerpoint/2012/main" userId="Thai Thi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DBE0"/>
    <a:srgbClr val="3DB0C3"/>
    <a:srgbClr val="18DEDF"/>
    <a:srgbClr val="0986F3"/>
    <a:srgbClr val="07BDD8"/>
    <a:srgbClr val="0D88F2"/>
    <a:srgbClr val="29CCD5"/>
    <a:srgbClr val="202870"/>
    <a:srgbClr val="6D8199"/>
    <a:srgbClr val="3F4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4815FC-66AA-4595-86D8-B98831AD9A6B}">
  <a:tblStyle styleId="{A04815FC-66AA-4595-86D8-B98831AD9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2AD2D7-EBF3-4E7D-8A6C-0CD325BB94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273" autoAdjust="0"/>
  </p:normalViewPr>
  <p:slideViewPr>
    <p:cSldViewPr snapToGrid="0">
      <p:cViewPr varScale="1">
        <p:scale>
          <a:sx n="90" d="100"/>
          <a:sy n="90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07D35-FCFC-4C43-B4D7-AC453989B0B6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DE142-FDA0-4AEA-8CF2-DCA92210EB62}">
      <dgm:prSet phldrT="[Text]" custT="1"/>
      <dgm:spPr>
        <a:noFill/>
        <a:ln>
          <a:solidFill>
            <a:srgbClr val="1ADBE0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 vert="vert"/>
        <a:lstStyle/>
        <a:p>
          <a:r>
            <a:rPr lang="en-US" sz="3200" dirty="0" err="1" smtClean="0">
              <a:solidFill>
                <a:srgbClr val="FFC000"/>
              </a:solidFill>
            </a:rPr>
            <a:t>Tổng</a:t>
          </a:r>
          <a:r>
            <a:rPr lang="en-US" sz="3200" dirty="0" smtClean="0">
              <a:solidFill>
                <a:srgbClr val="FFC000"/>
              </a:solidFill>
            </a:rPr>
            <a:t> </a:t>
          </a:r>
          <a:r>
            <a:rPr lang="en-US" sz="3200" dirty="0" err="1" smtClean="0">
              <a:solidFill>
                <a:srgbClr val="FFC000"/>
              </a:solidFill>
            </a:rPr>
            <a:t>quan</a:t>
          </a:r>
          <a:endParaRPr lang="en-US" sz="3200" dirty="0">
            <a:solidFill>
              <a:srgbClr val="FFC000"/>
            </a:solidFill>
          </a:endParaRPr>
        </a:p>
      </dgm:t>
    </dgm:pt>
    <dgm:pt modelId="{A4ED79D5-CF55-4F61-B522-47D50F99A767}" type="parTrans" cxnId="{ADBED2D1-602A-405B-B697-403D0DEFD522}">
      <dgm:prSet/>
      <dgm:spPr/>
      <dgm:t>
        <a:bodyPr/>
        <a:lstStyle/>
        <a:p>
          <a:endParaRPr lang="en-US"/>
        </a:p>
      </dgm:t>
    </dgm:pt>
    <dgm:pt modelId="{7ABC855A-2C7E-46D5-9F33-9B980CC31093}" type="sibTrans" cxnId="{ADBED2D1-602A-405B-B697-403D0DEFD522}">
      <dgm:prSet/>
      <dgm:spPr/>
      <dgm:t>
        <a:bodyPr/>
        <a:lstStyle/>
        <a:p>
          <a:endParaRPr lang="en-US"/>
        </a:p>
      </dgm:t>
    </dgm:pt>
    <dgm:pt modelId="{AAA889DB-4114-4D13-A4B0-3F6C3776FACE}">
      <dgm:prSet phldrT="[Text]"/>
      <dgm:spPr>
        <a:noFill/>
        <a:ln>
          <a:solidFill>
            <a:srgbClr val="1ADBE0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algn="l"/>
          <a:r>
            <a:rPr lang="en-US" dirty="0" smtClean="0">
              <a:solidFill>
                <a:srgbClr val="FFC000"/>
              </a:solidFill>
            </a:rPr>
            <a:t>1. </a:t>
          </a:r>
          <a:r>
            <a:rPr lang="en-US" dirty="0" err="1" smtClean="0">
              <a:solidFill>
                <a:srgbClr val="FFC000"/>
              </a:solidFill>
            </a:rPr>
            <a:t>Các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phần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mềm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hỗ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trợ</a:t>
          </a:r>
          <a:r>
            <a:rPr lang="en-US" dirty="0" smtClean="0">
              <a:solidFill>
                <a:srgbClr val="FFC000"/>
              </a:solidFill>
            </a:rPr>
            <a:t>.</a:t>
          </a:r>
          <a:endParaRPr lang="en-US" dirty="0">
            <a:solidFill>
              <a:srgbClr val="FFC000"/>
            </a:solidFill>
          </a:endParaRPr>
        </a:p>
      </dgm:t>
    </dgm:pt>
    <dgm:pt modelId="{752DA187-E42E-4EA0-836A-9473D0166A0F}" type="parTrans" cxnId="{745DA275-31F8-4504-B567-9DDB96F02967}">
      <dgm:prSet/>
      <dgm:spPr/>
      <dgm:t>
        <a:bodyPr/>
        <a:lstStyle/>
        <a:p>
          <a:endParaRPr lang="en-US"/>
        </a:p>
      </dgm:t>
    </dgm:pt>
    <dgm:pt modelId="{318A96C1-CAB7-4323-B026-C53CBF41D6C5}" type="sibTrans" cxnId="{745DA275-31F8-4504-B567-9DDB96F02967}">
      <dgm:prSet/>
      <dgm:spPr/>
      <dgm:t>
        <a:bodyPr/>
        <a:lstStyle/>
        <a:p>
          <a:endParaRPr lang="en-US"/>
        </a:p>
      </dgm:t>
    </dgm:pt>
    <dgm:pt modelId="{09E02BE8-D052-4C09-9A70-4922D6660748}">
      <dgm:prSet phldrT="[Text]"/>
      <dgm:spPr>
        <a:noFill/>
        <a:ln>
          <a:solidFill>
            <a:srgbClr val="1ADBE0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algn="l"/>
          <a:r>
            <a:rPr lang="en-US" dirty="0" smtClean="0">
              <a:solidFill>
                <a:srgbClr val="FFC000"/>
              </a:solidFill>
            </a:rPr>
            <a:t>3.Các </a:t>
          </a:r>
          <a:r>
            <a:rPr lang="en-US" dirty="0" err="1" smtClean="0">
              <a:solidFill>
                <a:srgbClr val="FFC000"/>
              </a:solidFill>
            </a:rPr>
            <a:t>tính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năng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của</a:t>
          </a:r>
          <a:r>
            <a:rPr lang="en-US" dirty="0" smtClean="0">
              <a:solidFill>
                <a:srgbClr val="FFC000"/>
              </a:solidFill>
            </a:rPr>
            <a:t> game.</a:t>
          </a:r>
          <a:endParaRPr lang="en-US" dirty="0">
            <a:solidFill>
              <a:srgbClr val="FFC000"/>
            </a:solidFill>
          </a:endParaRPr>
        </a:p>
      </dgm:t>
    </dgm:pt>
    <dgm:pt modelId="{963450F7-252C-4C93-B53F-09DF33EF1697}" type="parTrans" cxnId="{234F9676-DEBF-4900-AB79-1A321F43952E}">
      <dgm:prSet/>
      <dgm:spPr/>
      <dgm:t>
        <a:bodyPr/>
        <a:lstStyle/>
        <a:p>
          <a:endParaRPr lang="en-US"/>
        </a:p>
      </dgm:t>
    </dgm:pt>
    <dgm:pt modelId="{B3C20C0C-0532-401D-A79D-1B67C0AAFD42}" type="sibTrans" cxnId="{234F9676-DEBF-4900-AB79-1A321F43952E}">
      <dgm:prSet/>
      <dgm:spPr/>
      <dgm:t>
        <a:bodyPr/>
        <a:lstStyle/>
        <a:p>
          <a:endParaRPr lang="en-US"/>
        </a:p>
      </dgm:t>
    </dgm:pt>
    <dgm:pt modelId="{3425CDDA-D297-4B06-BAD7-7CC6DCC173D4}">
      <dgm:prSet phldrT="[Text]"/>
      <dgm:spPr>
        <a:noFill/>
        <a:ln>
          <a:solidFill>
            <a:srgbClr val="1ADBE0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algn="l"/>
          <a:r>
            <a:rPr lang="en-US" dirty="0" smtClean="0">
              <a:solidFill>
                <a:srgbClr val="FFC000"/>
              </a:solidFill>
            </a:rPr>
            <a:t>2. </a:t>
          </a:r>
          <a:r>
            <a:rPr lang="en-US" dirty="0" err="1" smtClean="0">
              <a:solidFill>
                <a:srgbClr val="FFC000"/>
              </a:solidFill>
            </a:rPr>
            <a:t>Sơ</a:t>
          </a:r>
          <a:r>
            <a:rPr lang="en-US" dirty="0" smtClean="0">
              <a:solidFill>
                <a:srgbClr val="FFC000"/>
              </a:solidFill>
            </a:rPr>
            <a:t> qua </a:t>
          </a:r>
          <a:r>
            <a:rPr lang="en-US" dirty="0" err="1" smtClean="0">
              <a:solidFill>
                <a:srgbClr val="FFC000"/>
              </a:solidFill>
            </a:rPr>
            <a:t>về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giao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diện</a:t>
          </a:r>
          <a:r>
            <a:rPr lang="en-US" dirty="0" smtClean="0">
              <a:solidFill>
                <a:srgbClr val="FFC000"/>
              </a:solidFill>
            </a:rPr>
            <a:t> game</a:t>
          </a:r>
          <a:endParaRPr lang="en-US" dirty="0">
            <a:solidFill>
              <a:srgbClr val="FFC000"/>
            </a:solidFill>
          </a:endParaRPr>
        </a:p>
      </dgm:t>
    </dgm:pt>
    <dgm:pt modelId="{342E8DBE-6DEE-4052-8479-2F0B81CCD7E2}" type="sibTrans" cxnId="{54D4E6CE-8440-4DCB-B5F1-167C78702AF4}">
      <dgm:prSet/>
      <dgm:spPr/>
      <dgm:t>
        <a:bodyPr/>
        <a:lstStyle/>
        <a:p>
          <a:endParaRPr lang="en-US"/>
        </a:p>
      </dgm:t>
    </dgm:pt>
    <dgm:pt modelId="{4FE923AE-AD0B-48DD-88AB-EA647BC2C6BD}" type="parTrans" cxnId="{54D4E6CE-8440-4DCB-B5F1-167C78702AF4}">
      <dgm:prSet/>
      <dgm:spPr/>
      <dgm:t>
        <a:bodyPr/>
        <a:lstStyle/>
        <a:p>
          <a:endParaRPr lang="en-US"/>
        </a:p>
      </dgm:t>
    </dgm:pt>
    <dgm:pt modelId="{79714FC9-F80A-43A8-8376-D48509DD0994}">
      <dgm:prSet phldrT="[Text]"/>
      <dgm:spPr>
        <a:noFill/>
        <a:ln>
          <a:solidFill>
            <a:srgbClr val="1ADBE0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algn="l"/>
          <a:r>
            <a:rPr lang="en-US" dirty="0" smtClean="0">
              <a:solidFill>
                <a:srgbClr val="FFC000"/>
              </a:solidFill>
            </a:rPr>
            <a:t>4. </a:t>
          </a:r>
          <a:r>
            <a:rPr lang="en-US" dirty="0" err="1" smtClean="0">
              <a:solidFill>
                <a:srgbClr val="FFC000"/>
              </a:solidFill>
            </a:rPr>
            <a:t>Tổng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quan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về</a:t>
          </a:r>
          <a:r>
            <a:rPr lang="en-US" dirty="0" smtClean="0">
              <a:solidFill>
                <a:srgbClr val="FFC000"/>
              </a:solidFill>
            </a:rPr>
            <a:t> code </a:t>
          </a:r>
          <a:r>
            <a:rPr lang="en-US" dirty="0" err="1" smtClean="0">
              <a:solidFill>
                <a:srgbClr val="FFC000"/>
              </a:solidFill>
            </a:rPr>
            <a:t>của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ứng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err="1" smtClean="0">
              <a:solidFill>
                <a:srgbClr val="FFC000"/>
              </a:solidFill>
            </a:rPr>
            <a:t>dụng</a:t>
          </a:r>
          <a:r>
            <a:rPr lang="en-US" dirty="0" smtClean="0">
              <a:solidFill>
                <a:srgbClr val="FFC000"/>
              </a:solidFill>
            </a:rPr>
            <a:t>.</a:t>
          </a:r>
          <a:endParaRPr lang="en-US" dirty="0">
            <a:solidFill>
              <a:srgbClr val="FFC000"/>
            </a:solidFill>
          </a:endParaRPr>
        </a:p>
      </dgm:t>
    </dgm:pt>
    <dgm:pt modelId="{3F19A490-0778-4532-ABC1-F74F5F0E2F7C}" type="parTrans" cxnId="{DD99F2EC-5D55-4EA3-B9BB-551074B49A97}">
      <dgm:prSet/>
      <dgm:spPr/>
      <dgm:t>
        <a:bodyPr/>
        <a:lstStyle/>
        <a:p>
          <a:endParaRPr lang="en-US"/>
        </a:p>
      </dgm:t>
    </dgm:pt>
    <dgm:pt modelId="{1D35E10C-DD21-4083-8B5D-B0DD29CF82D5}" type="sibTrans" cxnId="{DD99F2EC-5D55-4EA3-B9BB-551074B49A97}">
      <dgm:prSet/>
      <dgm:spPr/>
      <dgm:t>
        <a:bodyPr/>
        <a:lstStyle/>
        <a:p>
          <a:endParaRPr lang="en-US"/>
        </a:p>
      </dgm:t>
    </dgm:pt>
    <dgm:pt modelId="{D64A5EE9-8ECB-4A2F-891B-68E020193D98}">
      <dgm:prSet phldrT="[Text]"/>
      <dgm:spPr>
        <a:noFill/>
        <a:ln>
          <a:solidFill>
            <a:srgbClr val="1ADBE0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algn="l"/>
          <a:r>
            <a:rPr lang="en-US" dirty="0" smtClean="0">
              <a:solidFill>
                <a:srgbClr val="FFC000"/>
              </a:solidFill>
            </a:rPr>
            <a:t>5.Kết </a:t>
          </a:r>
          <a:r>
            <a:rPr lang="en-US" dirty="0" err="1" smtClean="0">
              <a:solidFill>
                <a:srgbClr val="FFC000"/>
              </a:solidFill>
            </a:rPr>
            <a:t>Luận</a:t>
          </a:r>
          <a:r>
            <a:rPr lang="en-US" dirty="0" smtClean="0">
              <a:solidFill>
                <a:srgbClr val="FFC000"/>
              </a:solidFill>
            </a:rPr>
            <a:t>.</a:t>
          </a:r>
          <a:endParaRPr lang="en-US" dirty="0">
            <a:solidFill>
              <a:srgbClr val="FFC000"/>
            </a:solidFill>
          </a:endParaRPr>
        </a:p>
      </dgm:t>
    </dgm:pt>
    <dgm:pt modelId="{51362265-9F81-45ED-8A94-0401F479F08C}" type="parTrans" cxnId="{A8B131A0-356A-4D39-8B64-01A1750A55DB}">
      <dgm:prSet/>
      <dgm:spPr/>
      <dgm:t>
        <a:bodyPr/>
        <a:lstStyle/>
        <a:p>
          <a:endParaRPr lang="en-US"/>
        </a:p>
      </dgm:t>
    </dgm:pt>
    <dgm:pt modelId="{5AC1E582-7207-4F4C-950E-9ED867C4A15F}" type="sibTrans" cxnId="{A8B131A0-356A-4D39-8B64-01A1750A55DB}">
      <dgm:prSet/>
      <dgm:spPr/>
      <dgm:t>
        <a:bodyPr/>
        <a:lstStyle/>
        <a:p>
          <a:endParaRPr lang="en-US"/>
        </a:p>
      </dgm:t>
    </dgm:pt>
    <dgm:pt modelId="{B141F141-ACAC-449F-8E5B-C718558261D5}" type="pres">
      <dgm:prSet presAssocID="{B3307D35-FCFC-4C43-B4D7-AC453989B0B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1B1BAF-11C2-409A-ADC4-B53BBF85815D}" type="pres">
      <dgm:prSet presAssocID="{77DDE142-FDA0-4AEA-8CF2-DCA92210EB62}" presName="root1" presStyleCnt="0"/>
      <dgm:spPr/>
    </dgm:pt>
    <dgm:pt modelId="{C417366F-58A6-41B0-A062-607963BF9FFA}" type="pres">
      <dgm:prSet presAssocID="{77DDE142-FDA0-4AEA-8CF2-DCA92210EB62}" presName="LevelOneTextNode" presStyleLbl="node0" presStyleIdx="0" presStyleCnt="1" custScaleX="479938" custScaleY="31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1F5C5-F37D-4D21-B67B-FFCBDF3A45DC}" type="pres">
      <dgm:prSet presAssocID="{77DDE142-FDA0-4AEA-8CF2-DCA92210EB62}" presName="level2hierChild" presStyleCnt="0"/>
      <dgm:spPr/>
    </dgm:pt>
    <dgm:pt modelId="{43B4AF0B-C18C-4D89-A739-88D3A60BD6FD}" type="pres">
      <dgm:prSet presAssocID="{752DA187-E42E-4EA0-836A-9473D0166A0F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8606699E-19DB-45B4-B73D-7E6655A9113F}" type="pres">
      <dgm:prSet presAssocID="{752DA187-E42E-4EA0-836A-9473D0166A0F}" presName="connTx" presStyleLbl="parChTrans1D2" presStyleIdx="0" presStyleCnt="5"/>
      <dgm:spPr/>
      <dgm:t>
        <a:bodyPr/>
        <a:lstStyle/>
        <a:p>
          <a:endParaRPr lang="en-US"/>
        </a:p>
      </dgm:t>
    </dgm:pt>
    <dgm:pt modelId="{74BB100D-9E61-4988-9F6A-8B8B93102ACF}" type="pres">
      <dgm:prSet presAssocID="{AAA889DB-4114-4D13-A4B0-3F6C3776FACE}" presName="root2" presStyleCnt="0"/>
      <dgm:spPr/>
    </dgm:pt>
    <dgm:pt modelId="{72BFAD8B-4CC0-4DE2-9EFB-63A74004DD7A}" type="pres">
      <dgm:prSet presAssocID="{AAA889DB-4114-4D13-A4B0-3F6C3776FACE}" presName="LevelTwoTextNode" presStyleLbl="node2" presStyleIdx="0" presStyleCnt="5" custScaleX="197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F3940-3E7D-4C5E-B188-233C4220A024}" type="pres">
      <dgm:prSet presAssocID="{AAA889DB-4114-4D13-A4B0-3F6C3776FACE}" presName="level3hierChild" presStyleCnt="0"/>
      <dgm:spPr/>
    </dgm:pt>
    <dgm:pt modelId="{2D5D2A4A-A035-451F-A2E0-0FDDC61A691A}" type="pres">
      <dgm:prSet presAssocID="{4FE923AE-AD0B-48DD-88AB-EA647BC2C6BD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14147EFE-6645-49E9-AD7F-8345DCAE5217}" type="pres">
      <dgm:prSet presAssocID="{4FE923AE-AD0B-48DD-88AB-EA647BC2C6BD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DACE63A-17E5-4112-8198-99C87E0D15A3}" type="pres">
      <dgm:prSet presAssocID="{3425CDDA-D297-4B06-BAD7-7CC6DCC173D4}" presName="root2" presStyleCnt="0"/>
      <dgm:spPr/>
    </dgm:pt>
    <dgm:pt modelId="{5388BEAC-218B-44DF-8193-980B56D69268}" type="pres">
      <dgm:prSet presAssocID="{3425CDDA-D297-4B06-BAD7-7CC6DCC173D4}" presName="LevelTwoTextNode" presStyleLbl="node2" presStyleIdx="1" presStyleCnt="5" custScaleX="1971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5A244-601B-42CF-9B2B-A596EAF9B858}" type="pres">
      <dgm:prSet presAssocID="{3425CDDA-D297-4B06-BAD7-7CC6DCC173D4}" presName="level3hierChild" presStyleCnt="0"/>
      <dgm:spPr/>
    </dgm:pt>
    <dgm:pt modelId="{E61B6CCE-4692-4595-8DC7-18AFC9F20B2D}" type="pres">
      <dgm:prSet presAssocID="{963450F7-252C-4C93-B53F-09DF33EF1697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503DBEE9-CD95-4DEE-860D-AFD513CE3589}" type="pres">
      <dgm:prSet presAssocID="{963450F7-252C-4C93-B53F-09DF33EF1697}" presName="connTx" presStyleLbl="parChTrans1D2" presStyleIdx="2" presStyleCnt="5"/>
      <dgm:spPr/>
      <dgm:t>
        <a:bodyPr/>
        <a:lstStyle/>
        <a:p>
          <a:endParaRPr lang="en-US"/>
        </a:p>
      </dgm:t>
    </dgm:pt>
    <dgm:pt modelId="{E89DB778-F0DD-40EE-990A-C5BA2B537BFA}" type="pres">
      <dgm:prSet presAssocID="{09E02BE8-D052-4C09-9A70-4922D6660748}" presName="root2" presStyleCnt="0"/>
      <dgm:spPr/>
    </dgm:pt>
    <dgm:pt modelId="{AE737807-A143-4650-8B37-FBEBC49CCC7F}" type="pres">
      <dgm:prSet presAssocID="{09E02BE8-D052-4C09-9A70-4922D6660748}" presName="LevelTwoTextNode" presStyleLbl="node2" presStyleIdx="2" presStyleCnt="5" custScaleX="193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9E4A1-86F6-4DDC-A767-DD684DEB244E}" type="pres">
      <dgm:prSet presAssocID="{09E02BE8-D052-4C09-9A70-4922D6660748}" presName="level3hierChild" presStyleCnt="0"/>
      <dgm:spPr/>
    </dgm:pt>
    <dgm:pt modelId="{C0F8EB68-E91A-4E95-97A7-901D1EC8D6AF}" type="pres">
      <dgm:prSet presAssocID="{3F19A490-0778-4532-ABC1-F74F5F0E2F7C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B07FF509-3BEC-4335-9C76-BEE7F029B530}" type="pres">
      <dgm:prSet presAssocID="{3F19A490-0778-4532-ABC1-F74F5F0E2F7C}" presName="connTx" presStyleLbl="parChTrans1D2" presStyleIdx="3" presStyleCnt="5"/>
      <dgm:spPr/>
      <dgm:t>
        <a:bodyPr/>
        <a:lstStyle/>
        <a:p>
          <a:endParaRPr lang="en-US"/>
        </a:p>
      </dgm:t>
    </dgm:pt>
    <dgm:pt modelId="{A07CBBEB-3DA2-4339-97BB-1265DC879E35}" type="pres">
      <dgm:prSet presAssocID="{79714FC9-F80A-43A8-8376-D48509DD0994}" presName="root2" presStyleCnt="0"/>
      <dgm:spPr/>
    </dgm:pt>
    <dgm:pt modelId="{AE01B1EA-E69A-47A1-94C8-C5361ADC4CB2}" type="pres">
      <dgm:prSet presAssocID="{79714FC9-F80A-43A8-8376-D48509DD0994}" presName="LevelTwoTextNode" presStyleLbl="node2" presStyleIdx="3" presStyleCnt="5" custScaleX="1956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C67575-E7F1-4E96-9442-58C18BCCA9AD}" type="pres">
      <dgm:prSet presAssocID="{79714FC9-F80A-43A8-8376-D48509DD0994}" presName="level3hierChild" presStyleCnt="0"/>
      <dgm:spPr/>
    </dgm:pt>
    <dgm:pt modelId="{B0A29107-3357-4DBE-8C5E-2CB20F35A783}" type="pres">
      <dgm:prSet presAssocID="{51362265-9F81-45ED-8A94-0401F479F08C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1C407212-8BEE-420E-9706-E83B6016081A}" type="pres">
      <dgm:prSet presAssocID="{51362265-9F81-45ED-8A94-0401F479F08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4909F08E-B908-48BD-9297-52351B9EC3C8}" type="pres">
      <dgm:prSet presAssocID="{D64A5EE9-8ECB-4A2F-891B-68E020193D98}" presName="root2" presStyleCnt="0"/>
      <dgm:spPr/>
    </dgm:pt>
    <dgm:pt modelId="{FA2499E3-8E03-49AE-815A-BDED894343BE}" type="pres">
      <dgm:prSet presAssocID="{D64A5EE9-8ECB-4A2F-891B-68E020193D98}" presName="LevelTwoTextNode" presStyleLbl="node2" presStyleIdx="4" presStyleCnt="5" custScaleX="1942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065E3E-B421-4509-A051-78940B5F99BB}" type="pres">
      <dgm:prSet presAssocID="{D64A5EE9-8ECB-4A2F-891B-68E020193D98}" presName="level3hierChild" presStyleCnt="0"/>
      <dgm:spPr/>
    </dgm:pt>
  </dgm:ptLst>
  <dgm:cxnLst>
    <dgm:cxn modelId="{392248F3-431E-4FDB-A61F-D0B2CF995F1E}" type="presOf" srcId="{51362265-9F81-45ED-8A94-0401F479F08C}" destId="{1C407212-8BEE-420E-9706-E83B6016081A}" srcOrd="1" destOrd="0" presId="urn:microsoft.com/office/officeart/2008/layout/HorizontalMultiLevelHierarchy"/>
    <dgm:cxn modelId="{6712FCB5-DE9A-412B-BC91-30B0B3A70B36}" type="presOf" srcId="{B3307D35-FCFC-4C43-B4D7-AC453989B0B6}" destId="{B141F141-ACAC-449F-8E5B-C718558261D5}" srcOrd="0" destOrd="0" presId="urn:microsoft.com/office/officeart/2008/layout/HorizontalMultiLevelHierarchy"/>
    <dgm:cxn modelId="{0B879E32-F89C-4656-BE70-D2F4DA08A676}" type="presOf" srcId="{963450F7-252C-4C93-B53F-09DF33EF1697}" destId="{503DBEE9-CD95-4DEE-860D-AFD513CE3589}" srcOrd="1" destOrd="0" presId="urn:microsoft.com/office/officeart/2008/layout/HorizontalMultiLevelHierarchy"/>
    <dgm:cxn modelId="{670D92D4-30A2-447B-9005-80D0C5B9EB7A}" type="presOf" srcId="{4FE923AE-AD0B-48DD-88AB-EA647BC2C6BD}" destId="{14147EFE-6645-49E9-AD7F-8345DCAE5217}" srcOrd="1" destOrd="0" presId="urn:microsoft.com/office/officeart/2008/layout/HorizontalMultiLevelHierarchy"/>
    <dgm:cxn modelId="{97FBDEC1-8CE7-4ED1-989D-5E17B9415E83}" type="presOf" srcId="{3F19A490-0778-4532-ABC1-F74F5F0E2F7C}" destId="{B07FF509-3BEC-4335-9C76-BEE7F029B530}" srcOrd="1" destOrd="0" presId="urn:microsoft.com/office/officeart/2008/layout/HorizontalMultiLevelHierarchy"/>
    <dgm:cxn modelId="{778BA245-1EA9-4735-86F4-1B9D69A321C2}" type="presOf" srcId="{77DDE142-FDA0-4AEA-8CF2-DCA92210EB62}" destId="{C417366F-58A6-41B0-A062-607963BF9FFA}" srcOrd="0" destOrd="0" presId="urn:microsoft.com/office/officeart/2008/layout/HorizontalMultiLevelHierarchy"/>
    <dgm:cxn modelId="{CA2670C1-0FB7-413E-8172-E04DDAEB36F1}" type="presOf" srcId="{79714FC9-F80A-43A8-8376-D48509DD0994}" destId="{AE01B1EA-E69A-47A1-94C8-C5361ADC4CB2}" srcOrd="0" destOrd="0" presId="urn:microsoft.com/office/officeart/2008/layout/HorizontalMultiLevelHierarchy"/>
    <dgm:cxn modelId="{5F93E5CC-7022-4861-8A67-27D92792AAAF}" type="presOf" srcId="{AAA889DB-4114-4D13-A4B0-3F6C3776FACE}" destId="{72BFAD8B-4CC0-4DE2-9EFB-63A74004DD7A}" srcOrd="0" destOrd="0" presId="urn:microsoft.com/office/officeart/2008/layout/HorizontalMultiLevelHierarchy"/>
    <dgm:cxn modelId="{5597285F-3BC1-42E5-97F2-32C319FC58DC}" type="presOf" srcId="{51362265-9F81-45ED-8A94-0401F479F08C}" destId="{B0A29107-3357-4DBE-8C5E-2CB20F35A783}" srcOrd="0" destOrd="0" presId="urn:microsoft.com/office/officeart/2008/layout/HorizontalMultiLevelHierarchy"/>
    <dgm:cxn modelId="{40D52840-D6C8-442C-8F63-8C05464F7EBF}" type="presOf" srcId="{4FE923AE-AD0B-48DD-88AB-EA647BC2C6BD}" destId="{2D5D2A4A-A035-451F-A2E0-0FDDC61A691A}" srcOrd="0" destOrd="0" presId="urn:microsoft.com/office/officeart/2008/layout/HorizontalMultiLevelHierarchy"/>
    <dgm:cxn modelId="{234F9676-DEBF-4900-AB79-1A321F43952E}" srcId="{77DDE142-FDA0-4AEA-8CF2-DCA92210EB62}" destId="{09E02BE8-D052-4C09-9A70-4922D6660748}" srcOrd="2" destOrd="0" parTransId="{963450F7-252C-4C93-B53F-09DF33EF1697}" sibTransId="{B3C20C0C-0532-401D-A79D-1B67C0AAFD42}"/>
    <dgm:cxn modelId="{745DA275-31F8-4504-B567-9DDB96F02967}" srcId="{77DDE142-FDA0-4AEA-8CF2-DCA92210EB62}" destId="{AAA889DB-4114-4D13-A4B0-3F6C3776FACE}" srcOrd="0" destOrd="0" parTransId="{752DA187-E42E-4EA0-836A-9473D0166A0F}" sibTransId="{318A96C1-CAB7-4323-B026-C53CBF41D6C5}"/>
    <dgm:cxn modelId="{ADBED2D1-602A-405B-B697-403D0DEFD522}" srcId="{B3307D35-FCFC-4C43-B4D7-AC453989B0B6}" destId="{77DDE142-FDA0-4AEA-8CF2-DCA92210EB62}" srcOrd="0" destOrd="0" parTransId="{A4ED79D5-CF55-4F61-B522-47D50F99A767}" sibTransId="{7ABC855A-2C7E-46D5-9F33-9B980CC31093}"/>
    <dgm:cxn modelId="{1DE35110-77BB-4C07-90D0-AE787A98B062}" type="presOf" srcId="{963450F7-252C-4C93-B53F-09DF33EF1697}" destId="{E61B6CCE-4692-4595-8DC7-18AFC9F20B2D}" srcOrd="0" destOrd="0" presId="urn:microsoft.com/office/officeart/2008/layout/HorizontalMultiLevelHierarchy"/>
    <dgm:cxn modelId="{27C41EA5-619A-4C9B-A854-2138C767B18B}" type="presOf" srcId="{752DA187-E42E-4EA0-836A-9473D0166A0F}" destId="{8606699E-19DB-45B4-B73D-7E6655A9113F}" srcOrd="1" destOrd="0" presId="urn:microsoft.com/office/officeart/2008/layout/HorizontalMultiLevelHierarchy"/>
    <dgm:cxn modelId="{A8B131A0-356A-4D39-8B64-01A1750A55DB}" srcId="{77DDE142-FDA0-4AEA-8CF2-DCA92210EB62}" destId="{D64A5EE9-8ECB-4A2F-891B-68E020193D98}" srcOrd="4" destOrd="0" parTransId="{51362265-9F81-45ED-8A94-0401F479F08C}" sibTransId="{5AC1E582-7207-4F4C-950E-9ED867C4A15F}"/>
    <dgm:cxn modelId="{7D8ECF59-9E36-4545-BB4D-9FDE0569A31F}" type="presOf" srcId="{09E02BE8-D052-4C09-9A70-4922D6660748}" destId="{AE737807-A143-4650-8B37-FBEBC49CCC7F}" srcOrd="0" destOrd="0" presId="urn:microsoft.com/office/officeart/2008/layout/HorizontalMultiLevelHierarchy"/>
    <dgm:cxn modelId="{31805274-BF8D-4AFF-9A11-831E644A4D8A}" type="presOf" srcId="{3425CDDA-D297-4B06-BAD7-7CC6DCC173D4}" destId="{5388BEAC-218B-44DF-8193-980B56D69268}" srcOrd="0" destOrd="0" presId="urn:microsoft.com/office/officeart/2008/layout/HorizontalMultiLevelHierarchy"/>
    <dgm:cxn modelId="{54D4E6CE-8440-4DCB-B5F1-167C78702AF4}" srcId="{77DDE142-FDA0-4AEA-8CF2-DCA92210EB62}" destId="{3425CDDA-D297-4B06-BAD7-7CC6DCC173D4}" srcOrd="1" destOrd="0" parTransId="{4FE923AE-AD0B-48DD-88AB-EA647BC2C6BD}" sibTransId="{342E8DBE-6DEE-4052-8479-2F0B81CCD7E2}"/>
    <dgm:cxn modelId="{56738B6B-EF52-4145-B2A1-063E3A48893F}" type="presOf" srcId="{752DA187-E42E-4EA0-836A-9473D0166A0F}" destId="{43B4AF0B-C18C-4D89-A739-88D3A60BD6FD}" srcOrd="0" destOrd="0" presId="urn:microsoft.com/office/officeart/2008/layout/HorizontalMultiLevelHierarchy"/>
    <dgm:cxn modelId="{C861BB0A-5208-4CE4-B686-4502CC9811D2}" type="presOf" srcId="{D64A5EE9-8ECB-4A2F-891B-68E020193D98}" destId="{FA2499E3-8E03-49AE-815A-BDED894343BE}" srcOrd="0" destOrd="0" presId="urn:microsoft.com/office/officeart/2008/layout/HorizontalMultiLevelHierarchy"/>
    <dgm:cxn modelId="{DD99F2EC-5D55-4EA3-B9BB-551074B49A97}" srcId="{77DDE142-FDA0-4AEA-8CF2-DCA92210EB62}" destId="{79714FC9-F80A-43A8-8376-D48509DD0994}" srcOrd="3" destOrd="0" parTransId="{3F19A490-0778-4532-ABC1-F74F5F0E2F7C}" sibTransId="{1D35E10C-DD21-4083-8B5D-B0DD29CF82D5}"/>
    <dgm:cxn modelId="{86E3F027-A7C6-4B2D-BC5D-84E8E8D35EEA}" type="presOf" srcId="{3F19A490-0778-4532-ABC1-F74F5F0E2F7C}" destId="{C0F8EB68-E91A-4E95-97A7-901D1EC8D6AF}" srcOrd="0" destOrd="0" presId="urn:microsoft.com/office/officeart/2008/layout/HorizontalMultiLevelHierarchy"/>
    <dgm:cxn modelId="{47A13FE4-5725-4A78-B3AA-B2DCA1A1F112}" type="presParOf" srcId="{B141F141-ACAC-449F-8E5B-C718558261D5}" destId="{821B1BAF-11C2-409A-ADC4-B53BBF85815D}" srcOrd="0" destOrd="0" presId="urn:microsoft.com/office/officeart/2008/layout/HorizontalMultiLevelHierarchy"/>
    <dgm:cxn modelId="{CE88E099-714D-498B-A554-1483C93FA6F3}" type="presParOf" srcId="{821B1BAF-11C2-409A-ADC4-B53BBF85815D}" destId="{C417366F-58A6-41B0-A062-607963BF9FFA}" srcOrd="0" destOrd="0" presId="urn:microsoft.com/office/officeart/2008/layout/HorizontalMultiLevelHierarchy"/>
    <dgm:cxn modelId="{EE3A1D0B-E2BF-4B81-AF3A-D1E3D0CF050C}" type="presParOf" srcId="{821B1BAF-11C2-409A-ADC4-B53BBF85815D}" destId="{8821F5C5-F37D-4D21-B67B-FFCBDF3A45DC}" srcOrd="1" destOrd="0" presId="urn:microsoft.com/office/officeart/2008/layout/HorizontalMultiLevelHierarchy"/>
    <dgm:cxn modelId="{72FC6A5A-174D-4190-AC1B-0E3097DAB013}" type="presParOf" srcId="{8821F5C5-F37D-4D21-B67B-FFCBDF3A45DC}" destId="{43B4AF0B-C18C-4D89-A739-88D3A60BD6FD}" srcOrd="0" destOrd="0" presId="urn:microsoft.com/office/officeart/2008/layout/HorizontalMultiLevelHierarchy"/>
    <dgm:cxn modelId="{D1C20C4A-794A-407F-965A-8FD6A4075680}" type="presParOf" srcId="{43B4AF0B-C18C-4D89-A739-88D3A60BD6FD}" destId="{8606699E-19DB-45B4-B73D-7E6655A9113F}" srcOrd="0" destOrd="0" presId="urn:microsoft.com/office/officeart/2008/layout/HorizontalMultiLevelHierarchy"/>
    <dgm:cxn modelId="{99C4E721-6079-40A1-A126-F4AEA7185F89}" type="presParOf" srcId="{8821F5C5-F37D-4D21-B67B-FFCBDF3A45DC}" destId="{74BB100D-9E61-4988-9F6A-8B8B93102ACF}" srcOrd="1" destOrd="0" presId="urn:microsoft.com/office/officeart/2008/layout/HorizontalMultiLevelHierarchy"/>
    <dgm:cxn modelId="{14CF6DFD-48CD-4E41-BB01-390F05F0EE4D}" type="presParOf" srcId="{74BB100D-9E61-4988-9F6A-8B8B93102ACF}" destId="{72BFAD8B-4CC0-4DE2-9EFB-63A74004DD7A}" srcOrd="0" destOrd="0" presId="urn:microsoft.com/office/officeart/2008/layout/HorizontalMultiLevelHierarchy"/>
    <dgm:cxn modelId="{58914481-4F7D-4229-BD8B-05956F7B5125}" type="presParOf" srcId="{74BB100D-9E61-4988-9F6A-8B8B93102ACF}" destId="{030F3940-3E7D-4C5E-B188-233C4220A024}" srcOrd="1" destOrd="0" presId="urn:microsoft.com/office/officeart/2008/layout/HorizontalMultiLevelHierarchy"/>
    <dgm:cxn modelId="{26EC8DC3-6910-45C1-9468-70C33CA645FF}" type="presParOf" srcId="{8821F5C5-F37D-4D21-B67B-FFCBDF3A45DC}" destId="{2D5D2A4A-A035-451F-A2E0-0FDDC61A691A}" srcOrd="2" destOrd="0" presId="urn:microsoft.com/office/officeart/2008/layout/HorizontalMultiLevelHierarchy"/>
    <dgm:cxn modelId="{BFDB736A-C9A9-4FCC-91E2-4EE4CC72F5EA}" type="presParOf" srcId="{2D5D2A4A-A035-451F-A2E0-0FDDC61A691A}" destId="{14147EFE-6645-49E9-AD7F-8345DCAE5217}" srcOrd="0" destOrd="0" presId="urn:microsoft.com/office/officeart/2008/layout/HorizontalMultiLevelHierarchy"/>
    <dgm:cxn modelId="{467D4F45-A822-441A-9679-4D1B03B966E9}" type="presParOf" srcId="{8821F5C5-F37D-4D21-B67B-FFCBDF3A45DC}" destId="{3DACE63A-17E5-4112-8198-99C87E0D15A3}" srcOrd="3" destOrd="0" presId="urn:microsoft.com/office/officeart/2008/layout/HorizontalMultiLevelHierarchy"/>
    <dgm:cxn modelId="{8D87B42D-3A35-47BA-BC41-4404F5744F69}" type="presParOf" srcId="{3DACE63A-17E5-4112-8198-99C87E0D15A3}" destId="{5388BEAC-218B-44DF-8193-980B56D69268}" srcOrd="0" destOrd="0" presId="urn:microsoft.com/office/officeart/2008/layout/HorizontalMultiLevelHierarchy"/>
    <dgm:cxn modelId="{AE300BF6-C8D1-4586-869D-6944C8D57C10}" type="presParOf" srcId="{3DACE63A-17E5-4112-8198-99C87E0D15A3}" destId="{5865A244-601B-42CF-9B2B-A596EAF9B858}" srcOrd="1" destOrd="0" presId="urn:microsoft.com/office/officeart/2008/layout/HorizontalMultiLevelHierarchy"/>
    <dgm:cxn modelId="{0D22D2ED-8939-4BF8-BCDA-9C56777729C4}" type="presParOf" srcId="{8821F5C5-F37D-4D21-B67B-FFCBDF3A45DC}" destId="{E61B6CCE-4692-4595-8DC7-18AFC9F20B2D}" srcOrd="4" destOrd="0" presId="urn:microsoft.com/office/officeart/2008/layout/HorizontalMultiLevelHierarchy"/>
    <dgm:cxn modelId="{2C4B282D-F872-418D-98F3-1F6659AC435C}" type="presParOf" srcId="{E61B6CCE-4692-4595-8DC7-18AFC9F20B2D}" destId="{503DBEE9-CD95-4DEE-860D-AFD513CE3589}" srcOrd="0" destOrd="0" presId="urn:microsoft.com/office/officeart/2008/layout/HorizontalMultiLevelHierarchy"/>
    <dgm:cxn modelId="{F32006C9-0066-4C40-B2DF-872C26932698}" type="presParOf" srcId="{8821F5C5-F37D-4D21-B67B-FFCBDF3A45DC}" destId="{E89DB778-F0DD-40EE-990A-C5BA2B537BFA}" srcOrd="5" destOrd="0" presId="urn:microsoft.com/office/officeart/2008/layout/HorizontalMultiLevelHierarchy"/>
    <dgm:cxn modelId="{D6842563-A31F-4E03-93F5-2A80681F296C}" type="presParOf" srcId="{E89DB778-F0DD-40EE-990A-C5BA2B537BFA}" destId="{AE737807-A143-4650-8B37-FBEBC49CCC7F}" srcOrd="0" destOrd="0" presId="urn:microsoft.com/office/officeart/2008/layout/HorizontalMultiLevelHierarchy"/>
    <dgm:cxn modelId="{AAD6C2A3-D7D7-463C-AD41-F0623A4F74E1}" type="presParOf" srcId="{E89DB778-F0DD-40EE-990A-C5BA2B537BFA}" destId="{8089E4A1-86F6-4DDC-A767-DD684DEB244E}" srcOrd="1" destOrd="0" presId="urn:microsoft.com/office/officeart/2008/layout/HorizontalMultiLevelHierarchy"/>
    <dgm:cxn modelId="{54B06275-F405-4028-A404-0A3BC5383966}" type="presParOf" srcId="{8821F5C5-F37D-4D21-B67B-FFCBDF3A45DC}" destId="{C0F8EB68-E91A-4E95-97A7-901D1EC8D6AF}" srcOrd="6" destOrd="0" presId="urn:microsoft.com/office/officeart/2008/layout/HorizontalMultiLevelHierarchy"/>
    <dgm:cxn modelId="{34144A18-0FAC-408E-98B3-79E519B7C85F}" type="presParOf" srcId="{C0F8EB68-E91A-4E95-97A7-901D1EC8D6AF}" destId="{B07FF509-3BEC-4335-9C76-BEE7F029B530}" srcOrd="0" destOrd="0" presId="urn:microsoft.com/office/officeart/2008/layout/HorizontalMultiLevelHierarchy"/>
    <dgm:cxn modelId="{54466572-29C1-4B3A-8668-C98651E12DB2}" type="presParOf" srcId="{8821F5C5-F37D-4D21-B67B-FFCBDF3A45DC}" destId="{A07CBBEB-3DA2-4339-97BB-1265DC879E35}" srcOrd="7" destOrd="0" presId="urn:microsoft.com/office/officeart/2008/layout/HorizontalMultiLevelHierarchy"/>
    <dgm:cxn modelId="{65F68F11-9293-4111-8725-74D17A89F49F}" type="presParOf" srcId="{A07CBBEB-3DA2-4339-97BB-1265DC879E35}" destId="{AE01B1EA-E69A-47A1-94C8-C5361ADC4CB2}" srcOrd="0" destOrd="0" presId="urn:microsoft.com/office/officeart/2008/layout/HorizontalMultiLevelHierarchy"/>
    <dgm:cxn modelId="{3E872BF0-395C-49DE-B387-886067FF4F54}" type="presParOf" srcId="{A07CBBEB-3DA2-4339-97BB-1265DC879E35}" destId="{14C67575-E7F1-4E96-9442-58C18BCCA9AD}" srcOrd="1" destOrd="0" presId="urn:microsoft.com/office/officeart/2008/layout/HorizontalMultiLevelHierarchy"/>
    <dgm:cxn modelId="{3BE88314-9CAF-4DEA-8AC0-63861FE8AD7B}" type="presParOf" srcId="{8821F5C5-F37D-4D21-B67B-FFCBDF3A45DC}" destId="{B0A29107-3357-4DBE-8C5E-2CB20F35A783}" srcOrd="8" destOrd="0" presId="urn:microsoft.com/office/officeart/2008/layout/HorizontalMultiLevelHierarchy"/>
    <dgm:cxn modelId="{733DAABB-5ED8-4DCA-9D2A-7273B25678F5}" type="presParOf" srcId="{B0A29107-3357-4DBE-8C5E-2CB20F35A783}" destId="{1C407212-8BEE-420E-9706-E83B6016081A}" srcOrd="0" destOrd="0" presId="urn:microsoft.com/office/officeart/2008/layout/HorizontalMultiLevelHierarchy"/>
    <dgm:cxn modelId="{575A2AC4-66DC-460E-B59B-62A7FACA642A}" type="presParOf" srcId="{8821F5C5-F37D-4D21-B67B-FFCBDF3A45DC}" destId="{4909F08E-B908-48BD-9297-52351B9EC3C8}" srcOrd="9" destOrd="0" presId="urn:microsoft.com/office/officeart/2008/layout/HorizontalMultiLevelHierarchy"/>
    <dgm:cxn modelId="{5364A878-FD35-4CAA-B4E0-A03A73784E57}" type="presParOf" srcId="{4909F08E-B908-48BD-9297-52351B9EC3C8}" destId="{FA2499E3-8E03-49AE-815A-BDED894343BE}" srcOrd="0" destOrd="0" presId="urn:microsoft.com/office/officeart/2008/layout/HorizontalMultiLevelHierarchy"/>
    <dgm:cxn modelId="{53384FC5-EBCC-46E3-B911-617B2A3A65E5}" type="presParOf" srcId="{4909F08E-B908-48BD-9297-52351B9EC3C8}" destId="{5B065E3E-B421-4509-A051-78940B5F99BB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F5D59-06F7-46A5-8F74-80A73CC3DBDA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A78B3-F4DD-4E92-A215-2DAAC0EC1DC0}">
      <dgm:prSet phldrT="[Text]" phldr="1"/>
      <dgm:spPr/>
      <dgm:t>
        <a:bodyPr/>
        <a:lstStyle/>
        <a:p>
          <a:endParaRPr lang="en-US" dirty="0"/>
        </a:p>
      </dgm:t>
    </dgm:pt>
    <dgm:pt modelId="{1C96D951-6E01-49C9-9601-72024B758424}" type="parTrans" cxnId="{362431A6-F06B-4FD1-9B8E-0A3399E667FD}">
      <dgm:prSet/>
      <dgm:spPr/>
      <dgm:t>
        <a:bodyPr/>
        <a:lstStyle/>
        <a:p>
          <a:endParaRPr lang="en-US"/>
        </a:p>
      </dgm:t>
    </dgm:pt>
    <dgm:pt modelId="{DF58DC44-313A-46F9-9B83-1048D1DF8B05}" type="sibTrans" cxnId="{362431A6-F06B-4FD1-9B8E-0A3399E667FD}">
      <dgm:prSet/>
      <dgm:spPr/>
      <dgm:t>
        <a:bodyPr/>
        <a:lstStyle/>
        <a:p>
          <a:endParaRPr lang="en-US"/>
        </a:p>
      </dgm:t>
    </dgm:pt>
    <dgm:pt modelId="{293423E1-69C9-4916-A205-15612DE5C7A3}">
      <dgm:prSet phldrT="[Text]"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vi-VN" sz="1200" b="1" i="0" dirty="0" smtClean="0">
              <a:solidFill>
                <a:schemeClr val="bg1"/>
              </a:solidFill>
              <a:effectLst/>
            </a:rPr>
            <a:t>Visual Studio</a:t>
          </a:r>
          <a:r>
            <a:rPr lang="vi-VN" sz="1200" b="0" i="0" dirty="0" smtClean="0">
              <a:solidFill>
                <a:schemeClr val="bg1"/>
              </a:solidFill>
              <a:effectLst/>
            </a:rPr>
            <a:t> là một 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môi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trường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phát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triển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tích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hợp</a:t>
          </a:r>
          <a:r>
            <a:rPr lang="vi-VN" sz="1200" b="0" i="0" dirty="0" smtClean="0">
              <a:solidFill>
                <a:schemeClr val="bg1"/>
              </a:solidFill>
              <a:effectLst/>
            </a:rPr>
            <a:t> (IDE) của 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Microsoft</a:t>
          </a:r>
          <a:r>
            <a:rPr lang="vi-VN" sz="1200" b="0" i="0" dirty="0" smtClean="0">
              <a:solidFill>
                <a:schemeClr val="bg1"/>
              </a:solidFill>
              <a:effectLst/>
            </a:rPr>
            <a:t>. Nó được sử dụng để phát triển 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các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chương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trình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máy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tính</a:t>
          </a:r>
          <a:r>
            <a:rPr lang="vi-VN" sz="1200" b="0" i="0" dirty="0" smtClean="0">
              <a:solidFill>
                <a:schemeClr val="bg1"/>
              </a:solidFill>
              <a:effectLst/>
            </a:rPr>
            <a:t> bao gồm và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ứng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dụng</a:t>
          </a:r>
          <a:r>
            <a:rPr lang="en-US" sz="1200" b="0" i="0" dirty="0" smtClean="0">
              <a:solidFill>
                <a:schemeClr val="bg1"/>
              </a:solidFill>
              <a:effectLst/>
            </a:rPr>
            <a:t> di </a:t>
          </a:r>
          <a:r>
            <a:rPr lang="en-US" sz="1200" b="0" i="0" dirty="0" err="1" smtClean="0">
              <a:solidFill>
                <a:schemeClr val="bg1"/>
              </a:solidFill>
              <a:effectLst/>
            </a:rPr>
            <a:t>động</a:t>
          </a:r>
          <a:endParaRPr lang="en-US" sz="1200" dirty="0">
            <a:solidFill>
              <a:schemeClr val="bg1"/>
            </a:solidFill>
            <a:effectLst/>
          </a:endParaRPr>
        </a:p>
      </dgm:t>
    </dgm:pt>
    <dgm:pt modelId="{7D52BE21-374A-42DD-95CC-D5E9220C97E7}" type="parTrans" cxnId="{8D363451-C47A-4C00-8038-69FA6FD40E22}">
      <dgm:prSet/>
      <dgm:spPr/>
      <dgm:t>
        <a:bodyPr/>
        <a:lstStyle/>
        <a:p>
          <a:endParaRPr lang="en-US"/>
        </a:p>
      </dgm:t>
    </dgm:pt>
    <dgm:pt modelId="{6ADAD40D-4DEB-4725-B817-EA9AA949670A}" type="sibTrans" cxnId="{8D363451-C47A-4C00-8038-69FA6FD40E22}">
      <dgm:prSet/>
      <dgm:spPr/>
      <dgm:t>
        <a:bodyPr/>
        <a:lstStyle/>
        <a:p>
          <a:endParaRPr lang="en-US"/>
        </a:p>
      </dgm:t>
    </dgm:pt>
    <dgm:pt modelId="{54CA6331-CC99-4602-B76D-3D294128C083}">
      <dgm:prSet phldrT="[Text]" phldr="1"/>
      <dgm:spPr/>
      <dgm:t>
        <a:bodyPr/>
        <a:lstStyle/>
        <a:p>
          <a:endParaRPr lang="en-US" dirty="0"/>
        </a:p>
      </dgm:t>
    </dgm:pt>
    <dgm:pt modelId="{DC0DD952-7617-4F6D-BEF2-95BAF61EE66B}" type="parTrans" cxnId="{E504FC0E-E965-4F99-A71E-47A632A0B303}">
      <dgm:prSet/>
      <dgm:spPr/>
      <dgm:t>
        <a:bodyPr/>
        <a:lstStyle/>
        <a:p>
          <a:endParaRPr lang="en-US"/>
        </a:p>
      </dgm:t>
    </dgm:pt>
    <dgm:pt modelId="{E22FFD57-95EF-4D90-B600-CC29C2267C2E}" type="sibTrans" cxnId="{E504FC0E-E965-4F99-A71E-47A632A0B303}">
      <dgm:prSet/>
      <dgm:spPr/>
      <dgm:t>
        <a:bodyPr/>
        <a:lstStyle/>
        <a:p>
          <a:endParaRPr lang="en-US"/>
        </a:p>
      </dgm:t>
    </dgm:pt>
    <dgm:pt modelId="{C044BAE8-6892-4F98-9B86-47F21E1C2886}">
      <dgm:prSet phldrT="[Text]"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endParaRPr lang="en-US" sz="1200" dirty="0"/>
        </a:p>
      </dgm:t>
    </dgm:pt>
    <dgm:pt modelId="{605C7FCB-22BC-44F3-B1CC-47161C114212}" type="parTrans" cxnId="{A0B721A1-41AB-4145-A9B0-439C6005986C}">
      <dgm:prSet/>
      <dgm:spPr/>
      <dgm:t>
        <a:bodyPr/>
        <a:lstStyle/>
        <a:p>
          <a:endParaRPr lang="en-US"/>
        </a:p>
      </dgm:t>
    </dgm:pt>
    <dgm:pt modelId="{7D633450-8F5F-4679-9E3F-14EDD75A2A4D}" type="sibTrans" cxnId="{A0B721A1-41AB-4145-A9B0-439C6005986C}">
      <dgm:prSet/>
      <dgm:spPr/>
      <dgm:t>
        <a:bodyPr/>
        <a:lstStyle/>
        <a:p>
          <a:endParaRPr lang="en-US"/>
        </a:p>
      </dgm:t>
    </dgm:pt>
    <dgm:pt modelId="{F838FD45-0FB9-474D-A6E7-AA53E9F94B1E}">
      <dgm:prSet phldrT="[Text]" phldr="1"/>
      <dgm:spPr/>
      <dgm:t>
        <a:bodyPr/>
        <a:lstStyle/>
        <a:p>
          <a:endParaRPr lang="en-US"/>
        </a:p>
      </dgm:t>
    </dgm:pt>
    <dgm:pt modelId="{54CC17AB-D33C-41BE-9850-04027705C478}" type="parTrans" cxnId="{92A162E2-E217-417D-A30E-9EEFCCA534A2}">
      <dgm:prSet/>
      <dgm:spPr/>
      <dgm:t>
        <a:bodyPr/>
        <a:lstStyle/>
        <a:p>
          <a:endParaRPr lang="en-US"/>
        </a:p>
      </dgm:t>
    </dgm:pt>
    <dgm:pt modelId="{6D54AE56-5896-409F-AD32-EADDA6C647B5}" type="sibTrans" cxnId="{92A162E2-E217-417D-A30E-9EEFCCA534A2}">
      <dgm:prSet/>
      <dgm:spPr/>
      <dgm:t>
        <a:bodyPr/>
        <a:lstStyle/>
        <a:p>
          <a:endParaRPr lang="en-US"/>
        </a:p>
      </dgm:t>
    </dgm:pt>
    <dgm:pt modelId="{BCA49E5E-7983-44C9-AF8C-BE067A3B7E54}">
      <dgm:prSet phldrT="[Text]"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en-US" sz="1200" smtClean="0"/>
            <a:t>- Là ngôn ngữ hiện đại, hướng cộng đồng</a:t>
          </a:r>
          <a:endParaRPr lang="en-US" sz="1200" dirty="0"/>
        </a:p>
      </dgm:t>
    </dgm:pt>
    <dgm:pt modelId="{46F4BECB-66B8-4CD6-BF0D-13289110A488}" type="parTrans" cxnId="{4A1ACA17-4D95-4303-88BD-3B350826F6DE}">
      <dgm:prSet/>
      <dgm:spPr/>
      <dgm:t>
        <a:bodyPr/>
        <a:lstStyle/>
        <a:p>
          <a:endParaRPr lang="en-US"/>
        </a:p>
      </dgm:t>
    </dgm:pt>
    <dgm:pt modelId="{AE4B8F70-66C0-4027-BBF1-59CA1FD1FDDF}" type="sibTrans" cxnId="{4A1ACA17-4D95-4303-88BD-3B350826F6DE}">
      <dgm:prSet/>
      <dgm:spPr/>
      <dgm:t>
        <a:bodyPr/>
        <a:lstStyle/>
        <a:p>
          <a:endParaRPr lang="en-US"/>
        </a:p>
      </dgm:t>
    </dgm:pt>
    <dgm:pt modelId="{54427381-2AEC-4093-B055-9597BC2F93D3}">
      <dgm:prSet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en-US" sz="1200" dirty="0" smtClean="0"/>
            <a:t>- </a:t>
          </a:r>
          <a:r>
            <a:rPr lang="en-US" sz="1200" dirty="0" err="1" smtClean="0"/>
            <a:t>Đây</a:t>
          </a:r>
          <a:r>
            <a:rPr lang="en-US" sz="1200" dirty="0" smtClean="0"/>
            <a:t> </a:t>
          </a:r>
          <a:r>
            <a:rPr lang="en-US" sz="1200" dirty="0" err="1" smtClean="0"/>
            <a:t>là</a:t>
          </a:r>
          <a:r>
            <a:rPr lang="en-US" sz="1200" dirty="0" smtClean="0"/>
            <a:t> </a:t>
          </a:r>
          <a:r>
            <a:rPr lang="en-US" sz="1200" dirty="0" err="1" smtClean="0"/>
            <a:t>nền</a:t>
          </a:r>
          <a:r>
            <a:rPr lang="en-US" sz="1200" dirty="0" smtClean="0"/>
            <a:t> </a:t>
          </a:r>
          <a:r>
            <a:rPr lang="en-US" sz="1200" dirty="0" err="1" smtClean="0"/>
            <a:t>tảng</a:t>
          </a:r>
          <a:r>
            <a:rPr lang="en-US" sz="1200" dirty="0" smtClean="0"/>
            <a:t> </a:t>
          </a:r>
          <a:r>
            <a:rPr lang="en-US" sz="1200" dirty="0" err="1" smtClean="0"/>
            <a:t>phần</a:t>
          </a:r>
          <a:r>
            <a:rPr lang="en-US" sz="1200" dirty="0" smtClean="0"/>
            <a:t> </a:t>
          </a:r>
          <a:r>
            <a:rPr lang="en-US" sz="1200" dirty="0" err="1" smtClean="0"/>
            <a:t>mềm</a:t>
          </a:r>
          <a:r>
            <a:rPr lang="en-US" sz="1200" dirty="0" smtClean="0"/>
            <a:t> </a:t>
          </a:r>
          <a:r>
            <a:rPr lang="en-US" sz="1200" dirty="0" err="1" smtClean="0"/>
            <a:t>được</a:t>
          </a:r>
          <a:r>
            <a:rPr lang="en-US" sz="1200" dirty="0" smtClean="0"/>
            <a:t> </a:t>
          </a:r>
          <a:r>
            <a:rPr lang="en-US" sz="1200" dirty="0" err="1" smtClean="0"/>
            <a:t>phát</a:t>
          </a:r>
          <a:r>
            <a:rPr lang="en-US" sz="1200" dirty="0" smtClean="0"/>
            <a:t> </a:t>
          </a:r>
          <a:r>
            <a:rPr lang="en-US" sz="1200" dirty="0" err="1" smtClean="0"/>
            <a:t>triển</a:t>
          </a:r>
          <a:r>
            <a:rPr lang="en-US" sz="1200" dirty="0" smtClean="0"/>
            <a:t> </a:t>
          </a:r>
          <a:r>
            <a:rPr lang="en-US" sz="1200" dirty="0" err="1" smtClean="0"/>
            <a:t>bởi</a:t>
          </a:r>
          <a:r>
            <a:rPr lang="en-US" sz="1200" dirty="0" smtClean="0"/>
            <a:t> Microsoft </a:t>
          </a:r>
          <a:r>
            <a:rPr lang="en-US" sz="1200" dirty="0" err="1" smtClean="0"/>
            <a:t>để</a:t>
          </a:r>
          <a:r>
            <a:rPr lang="en-US" sz="1200" dirty="0" smtClean="0"/>
            <a:t> </a:t>
          </a:r>
          <a:r>
            <a:rPr lang="en-US" sz="1200" dirty="0" err="1" smtClean="0"/>
            <a:t>triển</a:t>
          </a:r>
          <a:r>
            <a:rPr lang="en-US" sz="1200" dirty="0" smtClean="0"/>
            <a:t> </a:t>
          </a:r>
          <a:r>
            <a:rPr lang="en-US" sz="1200" dirty="0" err="1" smtClean="0"/>
            <a:t>khai</a:t>
          </a:r>
          <a:r>
            <a:rPr lang="en-US" sz="1200" dirty="0" smtClean="0"/>
            <a:t> </a:t>
          </a:r>
          <a:r>
            <a:rPr lang="en-US" sz="1200" dirty="0" err="1" smtClean="0"/>
            <a:t>phát</a:t>
          </a:r>
          <a:r>
            <a:rPr lang="en-US" sz="1200" dirty="0" smtClean="0"/>
            <a:t> </a:t>
          </a:r>
          <a:r>
            <a:rPr lang="en-US" sz="1200" dirty="0" err="1" smtClean="0"/>
            <a:t>triển</a:t>
          </a:r>
          <a:r>
            <a:rPr lang="en-US" sz="1200" dirty="0" smtClean="0"/>
            <a:t>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phần</a:t>
          </a:r>
          <a:r>
            <a:rPr lang="en-US" sz="1200" dirty="0" smtClean="0"/>
            <a:t> </a:t>
          </a:r>
          <a:r>
            <a:rPr lang="en-US" sz="1200" dirty="0" err="1" smtClean="0"/>
            <a:t>mềm</a:t>
          </a:r>
          <a:r>
            <a:rPr lang="en-US" sz="1200" dirty="0" smtClean="0"/>
            <a:t>, </a:t>
          </a:r>
          <a:r>
            <a:rPr lang="en-US" sz="1200" dirty="0" err="1" smtClean="0"/>
            <a:t>ứng</a:t>
          </a:r>
          <a:r>
            <a:rPr lang="en-US" sz="1200" dirty="0" smtClean="0"/>
            <a:t> </a:t>
          </a:r>
          <a:r>
            <a:rPr lang="en-US" sz="1200" dirty="0" err="1" smtClean="0"/>
            <a:t>dụng</a:t>
          </a:r>
          <a:r>
            <a:rPr lang="en-US" sz="1200" dirty="0" smtClean="0"/>
            <a:t>. Ban </a:t>
          </a:r>
          <a:r>
            <a:rPr lang="en-US" sz="1200" dirty="0" err="1" smtClean="0"/>
            <a:t>đầu</a:t>
          </a:r>
          <a:r>
            <a:rPr lang="en-US" sz="1200" dirty="0" smtClean="0"/>
            <a:t> </a:t>
          </a:r>
          <a:r>
            <a:rPr lang="en-US" sz="1200" dirty="0" err="1" smtClean="0"/>
            <a:t>có</a:t>
          </a:r>
          <a:r>
            <a:rPr lang="en-US" sz="1200" dirty="0" smtClean="0"/>
            <a:t> </a:t>
          </a:r>
          <a:r>
            <a:rPr lang="en-US" sz="1200" dirty="0" err="1" smtClean="0"/>
            <a:t>tên</a:t>
          </a:r>
          <a:r>
            <a:rPr lang="en-US" sz="1200" dirty="0" smtClean="0"/>
            <a:t> </a:t>
          </a:r>
          <a:r>
            <a:rPr lang="en-US" sz="1200" dirty="0" err="1" smtClean="0"/>
            <a:t>là</a:t>
          </a:r>
          <a:r>
            <a:rPr lang="en-US" sz="1200" dirty="0" smtClean="0"/>
            <a:t> .NET framework</a:t>
          </a:r>
          <a:endParaRPr lang="en-US" sz="1200" dirty="0"/>
        </a:p>
      </dgm:t>
    </dgm:pt>
    <dgm:pt modelId="{38EEFB05-EF5D-4443-8375-FB811899FF37}" type="parTrans" cxnId="{D2D283D0-C006-4E5F-8202-1A2287160B0C}">
      <dgm:prSet/>
      <dgm:spPr/>
      <dgm:t>
        <a:bodyPr/>
        <a:lstStyle/>
        <a:p>
          <a:endParaRPr lang="en-US"/>
        </a:p>
      </dgm:t>
    </dgm:pt>
    <dgm:pt modelId="{084D654C-0FED-4C29-83E8-D11907C749B5}" type="sibTrans" cxnId="{D2D283D0-C006-4E5F-8202-1A2287160B0C}">
      <dgm:prSet/>
      <dgm:spPr/>
      <dgm:t>
        <a:bodyPr/>
        <a:lstStyle/>
        <a:p>
          <a:endParaRPr lang="en-US"/>
        </a:p>
      </dgm:t>
    </dgm:pt>
    <dgm:pt modelId="{8E669A6B-554D-4BAB-9BDE-20DAEBF2FDCC}">
      <dgm:prSet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en-US" sz="1200" dirty="0" smtClean="0"/>
            <a:t>- </a:t>
          </a:r>
          <a:r>
            <a:rPr lang="en-US" sz="1200" dirty="0" err="1" smtClean="0"/>
            <a:t>Là</a:t>
          </a:r>
          <a:r>
            <a:rPr lang="en-US" sz="1200" dirty="0" smtClean="0"/>
            <a:t> </a:t>
          </a:r>
          <a:r>
            <a:rPr lang="en-US" sz="1200" dirty="0" err="1" smtClean="0"/>
            <a:t>ngôn</a:t>
          </a:r>
          <a:r>
            <a:rPr lang="en-US" sz="1200" dirty="0" smtClean="0"/>
            <a:t> </a:t>
          </a:r>
          <a:r>
            <a:rPr lang="en-US" sz="1200" dirty="0" err="1" smtClean="0"/>
            <a:t>ngữ</a:t>
          </a:r>
          <a:r>
            <a:rPr lang="en-US" sz="1200" dirty="0" smtClean="0"/>
            <a:t> </a:t>
          </a:r>
          <a:r>
            <a:rPr lang="en-US" sz="1200" dirty="0" err="1" smtClean="0"/>
            <a:t>hướng</a:t>
          </a:r>
          <a:r>
            <a:rPr lang="en-US" sz="1200" dirty="0" smtClean="0"/>
            <a:t> </a:t>
          </a:r>
          <a:r>
            <a:rPr lang="en-US" sz="1200" dirty="0" err="1" smtClean="0"/>
            <a:t>đối</a:t>
          </a:r>
          <a:r>
            <a:rPr lang="en-US" sz="1200" dirty="0" smtClean="0"/>
            <a:t> </a:t>
          </a:r>
          <a:r>
            <a:rPr lang="en-US" sz="1200" dirty="0" err="1" smtClean="0"/>
            <a:t>tượng</a:t>
          </a:r>
          <a:endParaRPr lang="en-US" sz="1200" dirty="0"/>
        </a:p>
      </dgm:t>
    </dgm:pt>
    <dgm:pt modelId="{53D178D6-E441-4F4A-8707-C839A3ADBE86}" type="parTrans" cxnId="{6CEDD4E6-D87E-474B-A3AB-38FE63C407BF}">
      <dgm:prSet/>
      <dgm:spPr/>
      <dgm:t>
        <a:bodyPr/>
        <a:lstStyle/>
        <a:p>
          <a:endParaRPr lang="en-US"/>
        </a:p>
      </dgm:t>
    </dgm:pt>
    <dgm:pt modelId="{E365C423-3343-451B-985A-537C377CF380}" type="sibTrans" cxnId="{6CEDD4E6-D87E-474B-A3AB-38FE63C407BF}">
      <dgm:prSet/>
      <dgm:spPr/>
      <dgm:t>
        <a:bodyPr/>
        <a:lstStyle/>
        <a:p>
          <a:endParaRPr lang="en-US"/>
        </a:p>
      </dgm:t>
    </dgm:pt>
    <dgm:pt modelId="{3929F044-B581-4E87-8ECA-CB5876623E3E}">
      <dgm:prSet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en-US" sz="1200" dirty="0" smtClean="0"/>
            <a:t>- </a:t>
          </a:r>
          <a:r>
            <a:rPr lang="en-US" sz="1200" dirty="0" err="1" smtClean="0"/>
            <a:t>Là</a:t>
          </a:r>
          <a:r>
            <a:rPr lang="en-US" sz="1200" dirty="0" smtClean="0"/>
            <a:t> </a:t>
          </a:r>
          <a:r>
            <a:rPr lang="en-US" sz="1200" dirty="0" err="1" smtClean="0"/>
            <a:t>ngôn</a:t>
          </a:r>
          <a:r>
            <a:rPr lang="en-US" sz="1200" dirty="0" smtClean="0"/>
            <a:t> </a:t>
          </a:r>
          <a:r>
            <a:rPr lang="en-US" sz="1200" dirty="0" err="1" smtClean="0"/>
            <a:t>ngữ</a:t>
          </a:r>
          <a:r>
            <a:rPr lang="en-US" sz="1200" dirty="0" smtClean="0"/>
            <a:t> </a:t>
          </a:r>
          <a:r>
            <a:rPr lang="en-US" sz="1200" dirty="0" err="1" smtClean="0"/>
            <a:t>hướng</a:t>
          </a:r>
          <a:r>
            <a:rPr lang="en-US" sz="1200" dirty="0" smtClean="0"/>
            <a:t> </a:t>
          </a:r>
          <a:r>
            <a:rPr lang="en-US" sz="1200" dirty="0" err="1" smtClean="0"/>
            <a:t>thành</a:t>
          </a:r>
          <a:r>
            <a:rPr lang="en-US" sz="1200" dirty="0" smtClean="0"/>
            <a:t> </a:t>
          </a:r>
          <a:r>
            <a:rPr lang="en-US" sz="1200" dirty="0" err="1" smtClean="0"/>
            <a:t>phần</a:t>
          </a:r>
          <a:endParaRPr lang="en-US" sz="1200" dirty="0"/>
        </a:p>
      </dgm:t>
    </dgm:pt>
    <dgm:pt modelId="{A71EE465-33AA-4246-9E33-A671E57C041D}" type="parTrans" cxnId="{A5B42D13-B39B-427B-A5BD-F2A7B29011C0}">
      <dgm:prSet/>
      <dgm:spPr/>
      <dgm:t>
        <a:bodyPr/>
        <a:lstStyle/>
        <a:p>
          <a:endParaRPr lang="en-US"/>
        </a:p>
      </dgm:t>
    </dgm:pt>
    <dgm:pt modelId="{44169B55-C434-462E-B2E8-893B26D486A0}" type="sibTrans" cxnId="{A5B42D13-B39B-427B-A5BD-F2A7B29011C0}">
      <dgm:prSet/>
      <dgm:spPr/>
      <dgm:t>
        <a:bodyPr/>
        <a:lstStyle/>
        <a:p>
          <a:endParaRPr lang="en-US"/>
        </a:p>
      </dgm:t>
    </dgm:pt>
    <dgm:pt modelId="{26F578FA-1211-4116-8836-5E44BBF31F79}">
      <dgm:prSet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en-US" sz="1200" smtClean="0"/>
            <a:t>- Khá dễ để học</a:t>
          </a:r>
          <a:endParaRPr lang="en-US" sz="1200" dirty="0"/>
        </a:p>
      </dgm:t>
    </dgm:pt>
    <dgm:pt modelId="{65DC0392-F8B8-4D18-BF44-AF2E85D724DB}" type="parTrans" cxnId="{96A86000-CACD-4D23-B966-99D3996C92EA}">
      <dgm:prSet/>
      <dgm:spPr/>
      <dgm:t>
        <a:bodyPr/>
        <a:lstStyle/>
        <a:p>
          <a:endParaRPr lang="en-US"/>
        </a:p>
      </dgm:t>
    </dgm:pt>
    <dgm:pt modelId="{58012DEB-5284-4745-8856-D2E04A69FCE3}" type="sibTrans" cxnId="{96A86000-CACD-4D23-B966-99D3996C92EA}">
      <dgm:prSet/>
      <dgm:spPr/>
      <dgm:t>
        <a:bodyPr/>
        <a:lstStyle/>
        <a:p>
          <a:endParaRPr lang="en-US"/>
        </a:p>
      </dgm:t>
    </dgm:pt>
    <dgm:pt modelId="{962F5EBA-1312-49B2-9DD5-04440A81D6D2}">
      <dgm:prSet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en-US" sz="1200" smtClean="0"/>
            <a:t>- Là ngôn ngữ có cấu trúc</a:t>
          </a:r>
          <a:endParaRPr lang="en-US" sz="1200" dirty="0"/>
        </a:p>
      </dgm:t>
    </dgm:pt>
    <dgm:pt modelId="{A19E3C84-6A63-4512-BED0-69ECCEA47B96}" type="parTrans" cxnId="{874F9CBF-D84A-400B-800F-91B9300DD34C}">
      <dgm:prSet/>
      <dgm:spPr/>
      <dgm:t>
        <a:bodyPr/>
        <a:lstStyle/>
        <a:p>
          <a:endParaRPr lang="en-US"/>
        </a:p>
      </dgm:t>
    </dgm:pt>
    <dgm:pt modelId="{91CB5D2A-843A-414A-9FC4-CF49F517B83E}" type="sibTrans" cxnId="{874F9CBF-D84A-400B-800F-91B9300DD34C}">
      <dgm:prSet/>
      <dgm:spPr/>
      <dgm:t>
        <a:bodyPr/>
        <a:lstStyle/>
        <a:p>
          <a:endParaRPr lang="en-US"/>
        </a:p>
      </dgm:t>
    </dgm:pt>
    <dgm:pt modelId="{95454104-695D-4DC1-876B-6D79E522F271}">
      <dgm:prSet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en-US" sz="1200" dirty="0" smtClean="0"/>
            <a:t>- </a:t>
          </a:r>
          <a:r>
            <a:rPr lang="en-US" sz="1200" dirty="0" err="1" smtClean="0"/>
            <a:t>Việc</a:t>
          </a:r>
          <a:r>
            <a:rPr lang="en-US" sz="1200" dirty="0" smtClean="0"/>
            <a:t> </a:t>
          </a:r>
          <a:r>
            <a:rPr lang="en-US" sz="1200" dirty="0" err="1" smtClean="0"/>
            <a:t>tạo</a:t>
          </a:r>
          <a:r>
            <a:rPr lang="en-US" sz="1200" dirty="0" smtClean="0"/>
            <a:t> </a:t>
          </a:r>
          <a:r>
            <a:rPr lang="en-US" sz="1200" dirty="0" err="1" smtClean="0"/>
            <a:t>ra</a:t>
          </a:r>
          <a:r>
            <a:rPr lang="en-US" sz="1200" dirty="0" smtClean="0"/>
            <a:t>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chương</a:t>
          </a:r>
          <a:r>
            <a:rPr lang="en-US" sz="1200" dirty="0" smtClean="0"/>
            <a:t> </a:t>
          </a:r>
          <a:r>
            <a:rPr lang="en-US" sz="1200" dirty="0" err="1" smtClean="0"/>
            <a:t>trình</a:t>
          </a:r>
          <a:r>
            <a:rPr lang="en-US" sz="1200" dirty="0" smtClean="0"/>
            <a:t> </a:t>
          </a:r>
          <a:r>
            <a:rPr lang="en-US" sz="1200" dirty="0" err="1" smtClean="0"/>
            <a:t>khá</a:t>
          </a:r>
          <a:r>
            <a:rPr lang="en-US" sz="1200" dirty="0" smtClean="0"/>
            <a:t> </a:t>
          </a:r>
          <a:r>
            <a:rPr lang="en-US" sz="1200" dirty="0" err="1" smtClean="0"/>
            <a:t>đơn</a:t>
          </a:r>
          <a:r>
            <a:rPr lang="en-US" sz="1200" dirty="0" smtClean="0"/>
            <a:t> </a:t>
          </a:r>
          <a:r>
            <a:rPr lang="en-US" sz="1200" dirty="0" err="1" smtClean="0"/>
            <a:t>giản</a:t>
          </a:r>
          <a:r>
            <a:rPr lang="en-US" sz="1200" dirty="0" smtClean="0"/>
            <a:t>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hiệu</a:t>
          </a:r>
          <a:r>
            <a:rPr lang="en-US" sz="1200" dirty="0" smtClean="0"/>
            <a:t> </a:t>
          </a:r>
          <a:r>
            <a:rPr lang="en-US" sz="1200" dirty="0" err="1" smtClean="0"/>
            <a:t>quả</a:t>
          </a:r>
          <a:endParaRPr lang="en-US" sz="1200" dirty="0"/>
        </a:p>
      </dgm:t>
    </dgm:pt>
    <dgm:pt modelId="{7565E16C-0EC1-4D9B-86D4-ABF81288AFBF}" type="parTrans" cxnId="{BA4D3DBF-8AEE-4707-B66C-50824D4CB9BF}">
      <dgm:prSet/>
      <dgm:spPr/>
      <dgm:t>
        <a:bodyPr/>
        <a:lstStyle/>
        <a:p>
          <a:endParaRPr lang="en-US"/>
        </a:p>
      </dgm:t>
    </dgm:pt>
    <dgm:pt modelId="{E187DFEB-A689-436B-B005-3F3008AC3697}" type="sibTrans" cxnId="{BA4D3DBF-8AEE-4707-B66C-50824D4CB9BF}">
      <dgm:prSet/>
      <dgm:spPr/>
      <dgm:t>
        <a:bodyPr/>
        <a:lstStyle/>
        <a:p>
          <a:endParaRPr lang="en-US"/>
        </a:p>
      </dgm:t>
    </dgm:pt>
    <dgm:pt modelId="{0BBE0924-8CC2-48BC-B389-0898EB159FFD}">
      <dgm:prSet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en-US" sz="1200" smtClean="0"/>
            <a:t>- Có thể biên dịch và chạy trên nhiều nền tảng khác nhau</a:t>
          </a:r>
          <a:endParaRPr lang="en-US" sz="1200" dirty="0"/>
        </a:p>
      </dgm:t>
    </dgm:pt>
    <dgm:pt modelId="{12836B77-B3CB-461B-8616-DDA9E076C7F6}" type="parTrans" cxnId="{EAC6D8EC-E5E7-4716-A005-EE6A33F553C0}">
      <dgm:prSet/>
      <dgm:spPr/>
      <dgm:t>
        <a:bodyPr/>
        <a:lstStyle/>
        <a:p>
          <a:endParaRPr lang="en-US"/>
        </a:p>
      </dgm:t>
    </dgm:pt>
    <dgm:pt modelId="{6126E618-CEA7-489F-A690-64A75B26FDC6}" type="sibTrans" cxnId="{EAC6D8EC-E5E7-4716-A005-EE6A33F553C0}">
      <dgm:prSet/>
      <dgm:spPr/>
      <dgm:t>
        <a:bodyPr/>
        <a:lstStyle/>
        <a:p>
          <a:endParaRPr lang="en-US"/>
        </a:p>
      </dgm:t>
    </dgm:pt>
    <dgm:pt modelId="{DE96AD31-74FA-4ABC-893A-8666421603D6}">
      <dgm:prSet custT="1"/>
      <dgm:spPr>
        <a:solidFill>
          <a:srgbClr val="18DEDF"/>
        </a:solidFill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gm:spPr>
      <dgm:t>
        <a:bodyPr/>
        <a:lstStyle/>
        <a:p>
          <a:r>
            <a:rPr lang="en-US" sz="1200" dirty="0" smtClean="0"/>
            <a:t>- </a:t>
          </a:r>
          <a:r>
            <a:rPr lang="en-US" sz="1200" dirty="0" err="1" smtClean="0"/>
            <a:t>Là</a:t>
          </a:r>
          <a:r>
            <a:rPr lang="en-US" sz="1200" dirty="0" smtClean="0"/>
            <a:t> 1 </a:t>
          </a:r>
          <a:r>
            <a:rPr lang="en-US" sz="1200" dirty="0" err="1" smtClean="0"/>
            <a:t>phần</a:t>
          </a:r>
          <a:r>
            <a:rPr lang="en-US" sz="1200" dirty="0" smtClean="0"/>
            <a:t> </a:t>
          </a:r>
          <a:r>
            <a:rPr lang="en-US" sz="1200" dirty="0" err="1" smtClean="0"/>
            <a:t>của</a:t>
          </a:r>
          <a:r>
            <a:rPr lang="en-US" sz="1200" dirty="0" smtClean="0"/>
            <a:t> .NET Framework</a:t>
          </a:r>
          <a:endParaRPr lang="en-US" sz="1200" dirty="0"/>
        </a:p>
      </dgm:t>
    </dgm:pt>
    <dgm:pt modelId="{11525266-27E5-4F51-9A25-7C6741E8A03E}" type="parTrans" cxnId="{8610DC1B-23B2-4F8A-A31D-95B746125F74}">
      <dgm:prSet/>
      <dgm:spPr/>
      <dgm:t>
        <a:bodyPr/>
        <a:lstStyle/>
        <a:p>
          <a:endParaRPr lang="en-US"/>
        </a:p>
      </dgm:t>
    </dgm:pt>
    <dgm:pt modelId="{EC8ABA6F-97D7-4CB5-A46B-0F9DFCE1D467}" type="sibTrans" cxnId="{8610DC1B-23B2-4F8A-A31D-95B746125F74}">
      <dgm:prSet/>
      <dgm:spPr/>
      <dgm:t>
        <a:bodyPr/>
        <a:lstStyle/>
        <a:p>
          <a:endParaRPr lang="en-US"/>
        </a:p>
      </dgm:t>
    </dgm:pt>
    <dgm:pt modelId="{94708B90-D87F-4E7B-86CA-E3B9FD002A5B}" type="pres">
      <dgm:prSet presAssocID="{E05F5D59-06F7-46A5-8F74-80A73CC3DBD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7555A30-6261-4178-85D7-5F7BBA66B99E}" type="pres">
      <dgm:prSet presAssocID="{83FA78B3-F4DD-4E92-A215-2DAAC0EC1DC0}" presName="compositeNode" presStyleCnt="0">
        <dgm:presLayoutVars>
          <dgm:bulletEnabled val="1"/>
        </dgm:presLayoutVars>
      </dgm:prSet>
      <dgm:spPr/>
    </dgm:pt>
    <dgm:pt modelId="{0BA0F46A-5CE5-4BB9-A8DB-2B755E5C659C}" type="pres">
      <dgm:prSet presAssocID="{83FA78B3-F4DD-4E92-A215-2DAAC0EC1DC0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39DEA6-87CF-4366-B863-F9B37362D5EF}" type="pres">
      <dgm:prSet presAssocID="{83FA78B3-F4DD-4E92-A215-2DAAC0EC1DC0}" presName="childNode" presStyleLbl="node1" presStyleIdx="0" presStyleCnt="3" custLinFactNeighborX="4959" custLinFactNeighborY="-7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0CE3E-335E-4CFE-A093-91D4BF5AB732}" type="pres">
      <dgm:prSet presAssocID="{83FA78B3-F4DD-4E92-A215-2DAAC0EC1DC0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FC1B8-A812-42D6-8DD8-76F3551D0146}" type="pres">
      <dgm:prSet presAssocID="{DF58DC44-313A-46F9-9B83-1048D1DF8B05}" presName="sibTrans" presStyleCnt="0"/>
      <dgm:spPr/>
    </dgm:pt>
    <dgm:pt modelId="{D4412C43-7B25-4A3A-8F3C-B66F3BF86C7B}" type="pres">
      <dgm:prSet presAssocID="{54CA6331-CC99-4602-B76D-3D294128C083}" presName="compositeNode" presStyleCnt="0">
        <dgm:presLayoutVars>
          <dgm:bulletEnabled val="1"/>
        </dgm:presLayoutVars>
      </dgm:prSet>
      <dgm:spPr/>
    </dgm:pt>
    <dgm:pt modelId="{AA3CCDA0-4448-4C86-9DF5-407E3AADD897}" type="pres">
      <dgm:prSet presAssocID="{54CA6331-CC99-4602-B76D-3D294128C083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89BE1A7-8BA9-4B5A-A43F-04058E464524}" type="pres">
      <dgm:prSet presAssocID="{54CA6331-CC99-4602-B76D-3D294128C083}" presName="childNode" presStyleLbl="node1" presStyleIdx="1" presStyleCnt="3" custLinFactNeighborX="-2381" custLinFactNeighborY="-7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29FBD-29D5-4A68-93AB-16356C4C9F07}" type="pres">
      <dgm:prSet presAssocID="{54CA6331-CC99-4602-B76D-3D294128C083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B1D8E-4620-489B-8BDA-56FEB80740EB}" type="pres">
      <dgm:prSet presAssocID="{E22FFD57-95EF-4D90-B600-CC29C2267C2E}" presName="sibTrans" presStyleCnt="0"/>
      <dgm:spPr/>
    </dgm:pt>
    <dgm:pt modelId="{5CB146CA-51AF-4AFF-9974-092FA7D7540D}" type="pres">
      <dgm:prSet presAssocID="{F838FD45-0FB9-474D-A6E7-AA53E9F94B1E}" presName="compositeNode" presStyleCnt="0">
        <dgm:presLayoutVars>
          <dgm:bulletEnabled val="1"/>
        </dgm:presLayoutVars>
      </dgm:prSet>
      <dgm:spPr/>
    </dgm:pt>
    <dgm:pt modelId="{F41DB55C-710F-4A5E-B557-4681F65EF973}" type="pres">
      <dgm:prSet presAssocID="{F838FD45-0FB9-474D-A6E7-AA53E9F94B1E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7164E6B6-C852-4C07-AB9B-481E123BA651}" type="pres">
      <dgm:prSet presAssocID="{F838FD45-0FB9-474D-A6E7-AA53E9F94B1E}" presName="childNode" presStyleLbl="node1" presStyleIdx="2" presStyleCnt="3" custScaleX="125157" custLinFactNeighborX="-3484" custLinFactNeighborY="-3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BB061-1C10-42CB-952C-15579AFC2000}" type="pres">
      <dgm:prSet presAssocID="{F838FD45-0FB9-474D-A6E7-AA53E9F94B1E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4FC0E-E965-4F99-A71E-47A632A0B303}" srcId="{E05F5D59-06F7-46A5-8F74-80A73CC3DBDA}" destId="{54CA6331-CC99-4602-B76D-3D294128C083}" srcOrd="1" destOrd="0" parTransId="{DC0DD952-7617-4F6D-BEF2-95BAF61EE66B}" sibTransId="{E22FFD57-95EF-4D90-B600-CC29C2267C2E}"/>
    <dgm:cxn modelId="{424E8ECB-EE95-40FB-9D12-5CF619FB90A8}" type="presOf" srcId="{0BBE0924-8CC2-48BC-B389-0898EB159FFD}" destId="{7164E6B6-C852-4C07-AB9B-481E123BA651}" srcOrd="0" destOrd="6" presId="urn:microsoft.com/office/officeart/2005/8/layout/hList2"/>
    <dgm:cxn modelId="{8D363451-C47A-4C00-8038-69FA6FD40E22}" srcId="{83FA78B3-F4DD-4E92-A215-2DAAC0EC1DC0}" destId="{293423E1-69C9-4916-A205-15612DE5C7A3}" srcOrd="0" destOrd="0" parTransId="{7D52BE21-374A-42DD-95CC-D5E9220C97E7}" sibTransId="{6ADAD40D-4DEB-4725-B817-EA9AA949670A}"/>
    <dgm:cxn modelId="{4A1ACA17-4D95-4303-88BD-3B350826F6DE}" srcId="{F838FD45-0FB9-474D-A6E7-AA53E9F94B1E}" destId="{BCA49E5E-7983-44C9-AF8C-BE067A3B7E54}" srcOrd="0" destOrd="0" parTransId="{46F4BECB-66B8-4CD6-BF0D-13289110A488}" sibTransId="{AE4B8F70-66C0-4027-BBF1-59CA1FD1FDDF}"/>
    <dgm:cxn modelId="{BB636246-0ADE-4158-994F-D54ED6F1CDCA}" type="presOf" srcId="{DE96AD31-74FA-4ABC-893A-8666421603D6}" destId="{7164E6B6-C852-4C07-AB9B-481E123BA651}" srcOrd="0" destOrd="7" presId="urn:microsoft.com/office/officeart/2005/8/layout/hList2"/>
    <dgm:cxn modelId="{59DA9FDB-E378-43F7-AAA9-2FB7568BA1A3}" type="presOf" srcId="{54CA6331-CC99-4602-B76D-3D294128C083}" destId="{B8629FBD-29D5-4A68-93AB-16356C4C9F07}" srcOrd="0" destOrd="0" presId="urn:microsoft.com/office/officeart/2005/8/layout/hList2"/>
    <dgm:cxn modelId="{197A12C8-9D26-4536-8E5D-D77159FC81C5}" type="presOf" srcId="{3929F044-B581-4E87-8ECA-CB5876623E3E}" destId="{7164E6B6-C852-4C07-AB9B-481E123BA651}" srcOrd="0" destOrd="2" presId="urn:microsoft.com/office/officeart/2005/8/layout/hList2"/>
    <dgm:cxn modelId="{BDD701E9-2507-4970-90F0-27FD04F35BA5}" type="presOf" srcId="{E05F5D59-06F7-46A5-8F74-80A73CC3DBDA}" destId="{94708B90-D87F-4E7B-86CA-E3B9FD002A5B}" srcOrd="0" destOrd="0" presId="urn:microsoft.com/office/officeart/2005/8/layout/hList2"/>
    <dgm:cxn modelId="{3BDE225A-843C-4308-8A65-11C820A112A1}" type="presOf" srcId="{54427381-2AEC-4093-B055-9597BC2F93D3}" destId="{D89BE1A7-8BA9-4B5A-A43F-04058E464524}" srcOrd="0" destOrd="1" presId="urn:microsoft.com/office/officeart/2005/8/layout/hList2"/>
    <dgm:cxn modelId="{204F19D2-15F1-4D4E-864A-23FB21578931}" type="presOf" srcId="{962F5EBA-1312-49B2-9DD5-04440A81D6D2}" destId="{7164E6B6-C852-4C07-AB9B-481E123BA651}" srcOrd="0" destOrd="4" presId="urn:microsoft.com/office/officeart/2005/8/layout/hList2"/>
    <dgm:cxn modelId="{92A162E2-E217-417D-A30E-9EEFCCA534A2}" srcId="{E05F5D59-06F7-46A5-8F74-80A73CC3DBDA}" destId="{F838FD45-0FB9-474D-A6E7-AA53E9F94B1E}" srcOrd="2" destOrd="0" parTransId="{54CC17AB-D33C-41BE-9850-04027705C478}" sibTransId="{6D54AE56-5896-409F-AD32-EADDA6C647B5}"/>
    <dgm:cxn modelId="{2586D3D0-4ED1-40F3-A799-228237AD45A0}" type="presOf" srcId="{BCA49E5E-7983-44C9-AF8C-BE067A3B7E54}" destId="{7164E6B6-C852-4C07-AB9B-481E123BA651}" srcOrd="0" destOrd="0" presId="urn:microsoft.com/office/officeart/2005/8/layout/hList2"/>
    <dgm:cxn modelId="{D1AD5D9F-CFE5-45DC-A640-A7BB2B4CF9E7}" type="presOf" srcId="{F838FD45-0FB9-474D-A6E7-AA53E9F94B1E}" destId="{024BB061-1C10-42CB-952C-15579AFC2000}" srcOrd="0" destOrd="0" presId="urn:microsoft.com/office/officeart/2005/8/layout/hList2"/>
    <dgm:cxn modelId="{FE9EAC14-B7AF-457E-ABFD-90502DBCB883}" type="presOf" srcId="{95454104-695D-4DC1-876B-6D79E522F271}" destId="{7164E6B6-C852-4C07-AB9B-481E123BA651}" srcOrd="0" destOrd="5" presId="urn:microsoft.com/office/officeart/2005/8/layout/hList2"/>
    <dgm:cxn modelId="{362431A6-F06B-4FD1-9B8E-0A3399E667FD}" srcId="{E05F5D59-06F7-46A5-8F74-80A73CC3DBDA}" destId="{83FA78B3-F4DD-4E92-A215-2DAAC0EC1DC0}" srcOrd="0" destOrd="0" parTransId="{1C96D951-6E01-49C9-9601-72024B758424}" sibTransId="{DF58DC44-313A-46F9-9B83-1048D1DF8B05}"/>
    <dgm:cxn modelId="{EAC6D8EC-E5E7-4716-A005-EE6A33F553C0}" srcId="{F838FD45-0FB9-474D-A6E7-AA53E9F94B1E}" destId="{0BBE0924-8CC2-48BC-B389-0898EB159FFD}" srcOrd="6" destOrd="0" parTransId="{12836B77-B3CB-461B-8616-DDA9E076C7F6}" sibTransId="{6126E618-CEA7-489F-A690-64A75B26FDC6}"/>
    <dgm:cxn modelId="{51EF47F1-6F57-4B3D-9D8E-28130010DD06}" type="presOf" srcId="{83FA78B3-F4DD-4E92-A215-2DAAC0EC1DC0}" destId="{5530CE3E-335E-4CFE-A093-91D4BF5AB732}" srcOrd="0" destOrd="0" presId="urn:microsoft.com/office/officeart/2005/8/layout/hList2"/>
    <dgm:cxn modelId="{D2D283D0-C006-4E5F-8202-1A2287160B0C}" srcId="{54CA6331-CC99-4602-B76D-3D294128C083}" destId="{54427381-2AEC-4093-B055-9597BC2F93D3}" srcOrd="1" destOrd="0" parTransId="{38EEFB05-EF5D-4443-8375-FB811899FF37}" sibTransId="{084D654C-0FED-4C29-83E8-D11907C749B5}"/>
    <dgm:cxn modelId="{A0B721A1-41AB-4145-A9B0-439C6005986C}" srcId="{54CA6331-CC99-4602-B76D-3D294128C083}" destId="{C044BAE8-6892-4F98-9B86-47F21E1C2886}" srcOrd="0" destOrd="0" parTransId="{605C7FCB-22BC-44F3-B1CC-47161C114212}" sibTransId="{7D633450-8F5F-4679-9E3F-14EDD75A2A4D}"/>
    <dgm:cxn modelId="{4824B4EE-1920-4315-8130-070FEB87DCC0}" type="presOf" srcId="{8E669A6B-554D-4BAB-9BDE-20DAEBF2FDCC}" destId="{7164E6B6-C852-4C07-AB9B-481E123BA651}" srcOrd="0" destOrd="1" presId="urn:microsoft.com/office/officeart/2005/8/layout/hList2"/>
    <dgm:cxn modelId="{8610DC1B-23B2-4F8A-A31D-95B746125F74}" srcId="{F838FD45-0FB9-474D-A6E7-AA53E9F94B1E}" destId="{DE96AD31-74FA-4ABC-893A-8666421603D6}" srcOrd="7" destOrd="0" parTransId="{11525266-27E5-4F51-9A25-7C6741E8A03E}" sibTransId="{EC8ABA6F-97D7-4CB5-A46B-0F9DFCE1D467}"/>
    <dgm:cxn modelId="{96A86000-CACD-4D23-B966-99D3996C92EA}" srcId="{F838FD45-0FB9-474D-A6E7-AA53E9F94B1E}" destId="{26F578FA-1211-4116-8836-5E44BBF31F79}" srcOrd="3" destOrd="0" parTransId="{65DC0392-F8B8-4D18-BF44-AF2E85D724DB}" sibTransId="{58012DEB-5284-4745-8856-D2E04A69FCE3}"/>
    <dgm:cxn modelId="{874F9CBF-D84A-400B-800F-91B9300DD34C}" srcId="{F838FD45-0FB9-474D-A6E7-AA53E9F94B1E}" destId="{962F5EBA-1312-49B2-9DD5-04440A81D6D2}" srcOrd="4" destOrd="0" parTransId="{A19E3C84-6A63-4512-BED0-69ECCEA47B96}" sibTransId="{91CB5D2A-843A-414A-9FC4-CF49F517B83E}"/>
    <dgm:cxn modelId="{BA4D3DBF-8AEE-4707-B66C-50824D4CB9BF}" srcId="{F838FD45-0FB9-474D-A6E7-AA53E9F94B1E}" destId="{95454104-695D-4DC1-876B-6D79E522F271}" srcOrd="5" destOrd="0" parTransId="{7565E16C-0EC1-4D9B-86D4-ABF81288AFBF}" sibTransId="{E187DFEB-A689-436B-B005-3F3008AC3697}"/>
    <dgm:cxn modelId="{29B63145-0DF7-457B-B149-A04C1DEB5160}" type="presOf" srcId="{C044BAE8-6892-4F98-9B86-47F21E1C2886}" destId="{D89BE1A7-8BA9-4B5A-A43F-04058E464524}" srcOrd="0" destOrd="0" presId="urn:microsoft.com/office/officeart/2005/8/layout/hList2"/>
    <dgm:cxn modelId="{776ED4FF-CBD1-4FCA-AAA2-28BB7DA17397}" type="presOf" srcId="{293423E1-69C9-4916-A205-15612DE5C7A3}" destId="{3139DEA6-87CF-4366-B863-F9B37362D5EF}" srcOrd="0" destOrd="0" presId="urn:microsoft.com/office/officeart/2005/8/layout/hList2"/>
    <dgm:cxn modelId="{6CEDD4E6-D87E-474B-A3AB-38FE63C407BF}" srcId="{F838FD45-0FB9-474D-A6E7-AA53E9F94B1E}" destId="{8E669A6B-554D-4BAB-9BDE-20DAEBF2FDCC}" srcOrd="1" destOrd="0" parTransId="{53D178D6-E441-4F4A-8707-C839A3ADBE86}" sibTransId="{E365C423-3343-451B-985A-537C377CF380}"/>
    <dgm:cxn modelId="{64A559ED-2488-4914-81BE-6C152809572E}" type="presOf" srcId="{26F578FA-1211-4116-8836-5E44BBF31F79}" destId="{7164E6B6-C852-4C07-AB9B-481E123BA651}" srcOrd="0" destOrd="3" presId="urn:microsoft.com/office/officeart/2005/8/layout/hList2"/>
    <dgm:cxn modelId="{A5B42D13-B39B-427B-A5BD-F2A7B29011C0}" srcId="{F838FD45-0FB9-474D-A6E7-AA53E9F94B1E}" destId="{3929F044-B581-4E87-8ECA-CB5876623E3E}" srcOrd="2" destOrd="0" parTransId="{A71EE465-33AA-4246-9E33-A671E57C041D}" sibTransId="{44169B55-C434-462E-B2E8-893B26D486A0}"/>
    <dgm:cxn modelId="{F7E7691F-28DB-4D3D-BBFA-55A6262EEB2D}" type="presParOf" srcId="{94708B90-D87F-4E7B-86CA-E3B9FD002A5B}" destId="{07555A30-6261-4178-85D7-5F7BBA66B99E}" srcOrd="0" destOrd="0" presId="urn:microsoft.com/office/officeart/2005/8/layout/hList2"/>
    <dgm:cxn modelId="{E5790D28-D78B-4659-BE3D-CBAA135621BC}" type="presParOf" srcId="{07555A30-6261-4178-85D7-5F7BBA66B99E}" destId="{0BA0F46A-5CE5-4BB9-A8DB-2B755E5C659C}" srcOrd="0" destOrd="0" presId="urn:microsoft.com/office/officeart/2005/8/layout/hList2"/>
    <dgm:cxn modelId="{3DDADBC2-94D8-458D-BDD0-6C25B497E055}" type="presParOf" srcId="{07555A30-6261-4178-85D7-5F7BBA66B99E}" destId="{3139DEA6-87CF-4366-B863-F9B37362D5EF}" srcOrd="1" destOrd="0" presId="urn:microsoft.com/office/officeart/2005/8/layout/hList2"/>
    <dgm:cxn modelId="{7ED4047B-CF9B-4F3B-81F1-DB802B4ABB4B}" type="presParOf" srcId="{07555A30-6261-4178-85D7-5F7BBA66B99E}" destId="{5530CE3E-335E-4CFE-A093-91D4BF5AB732}" srcOrd="2" destOrd="0" presId="urn:microsoft.com/office/officeart/2005/8/layout/hList2"/>
    <dgm:cxn modelId="{C13EFAEB-56A7-4C3B-8E6C-2C11631B6413}" type="presParOf" srcId="{94708B90-D87F-4E7B-86CA-E3B9FD002A5B}" destId="{D63FC1B8-A812-42D6-8DD8-76F3551D0146}" srcOrd="1" destOrd="0" presId="urn:microsoft.com/office/officeart/2005/8/layout/hList2"/>
    <dgm:cxn modelId="{D2788672-7A5A-46C6-848A-62A48E185CEF}" type="presParOf" srcId="{94708B90-D87F-4E7B-86CA-E3B9FD002A5B}" destId="{D4412C43-7B25-4A3A-8F3C-B66F3BF86C7B}" srcOrd="2" destOrd="0" presId="urn:microsoft.com/office/officeart/2005/8/layout/hList2"/>
    <dgm:cxn modelId="{1B4093F5-1016-4EAD-A6BA-C99199971812}" type="presParOf" srcId="{D4412C43-7B25-4A3A-8F3C-B66F3BF86C7B}" destId="{AA3CCDA0-4448-4C86-9DF5-407E3AADD897}" srcOrd="0" destOrd="0" presId="urn:microsoft.com/office/officeart/2005/8/layout/hList2"/>
    <dgm:cxn modelId="{C424DDB1-B6C1-4EBC-BB8E-BBDB9DB51F96}" type="presParOf" srcId="{D4412C43-7B25-4A3A-8F3C-B66F3BF86C7B}" destId="{D89BE1A7-8BA9-4B5A-A43F-04058E464524}" srcOrd="1" destOrd="0" presId="urn:microsoft.com/office/officeart/2005/8/layout/hList2"/>
    <dgm:cxn modelId="{1782610F-068B-4C31-B0FC-6E7A6F69186D}" type="presParOf" srcId="{D4412C43-7B25-4A3A-8F3C-B66F3BF86C7B}" destId="{B8629FBD-29D5-4A68-93AB-16356C4C9F07}" srcOrd="2" destOrd="0" presId="urn:microsoft.com/office/officeart/2005/8/layout/hList2"/>
    <dgm:cxn modelId="{59875FBE-94F0-4343-A09F-FC073DBA7513}" type="presParOf" srcId="{94708B90-D87F-4E7B-86CA-E3B9FD002A5B}" destId="{663B1D8E-4620-489B-8BDA-56FEB80740EB}" srcOrd="3" destOrd="0" presId="urn:microsoft.com/office/officeart/2005/8/layout/hList2"/>
    <dgm:cxn modelId="{23E3BB6D-3C31-40E7-9295-155B7BEC5005}" type="presParOf" srcId="{94708B90-D87F-4E7B-86CA-E3B9FD002A5B}" destId="{5CB146CA-51AF-4AFF-9974-092FA7D7540D}" srcOrd="4" destOrd="0" presId="urn:microsoft.com/office/officeart/2005/8/layout/hList2"/>
    <dgm:cxn modelId="{8B266036-6B87-4609-B7F3-2A4D79C8AD93}" type="presParOf" srcId="{5CB146CA-51AF-4AFF-9974-092FA7D7540D}" destId="{F41DB55C-710F-4A5E-B557-4681F65EF973}" srcOrd="0" destOrd="0" presId="urn:microsoft.com/office/officeart/2005/8/layout/hList2"/>
    <dgm:cxn modelId="{838F28EE-3218-4DF5-91D8-54FC5621E3F4}" type="presParOf" srcId="{5CB146CA-51AF-4AFF-9974-092FA7D7540D}" destId="{7164E6B6-C852-4C07-AB9B-481E123BA651}" srcOrd="1" destOrd="0" presId="urn:microsoft.com/office/officeart/2005/8/layout/hList2"/>
    <dgm:cxn modelId="{E78061D8-7E8E-4369-9A6F-5369A686E921}" type="presParOf" srcId="{5CB146CA-51AF-4AFF-9974-092FA7D7540D}" destId="{024BB061-1C10-42CB-952C-15579AFC200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538A9E-C01C-4915-98CA-F947C686D85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EA82E-0EFE-4B6C-9377-CE02399FBAC6}">
      <dgm:prSet phldrT="[Text]"/>
      <dgm:spPr/>
      <dgm:t>
        <a:bodyPr/>
        <a:lstStyle/>
        <a:p>
          <a:endParaRPr lang="en-US" dirty="0"/>
        </a:p>
      </dgm:t>
    </dgm:pt>
    <dgm:pt modelId="{95DD50EF-8E3B-4B65-8CE5-217FEF0C56EB}" type="parTrans" cxnId="{6F72E6ED-9B80-44F2-A1CD-F5BA815F6654}">
      <dgm:prSet/>
      <dgm:spPr/>
      <dgm:t>
        <a:bodyPr/>
        <a:lstStyle/>
        <a:p>
          <a:endParaRPr lang="en-US"/>
        </a:p>
      </dgm:t>
    </dgm:pt>
    <dgm:pt modelId="{E72B34F0-2F03-4861-B0B7-C369041BC783}" type="sibTrans" cxnId="{6F72E6ED-9B80-44F2-A1CD-F5BA815F6654}">
      <dgm:prSet/>
      <dgm:spPr/>
      <dgm:t>
        <a:bodyPr/>
        <a:lstStyle/>
        <a:p>
          <a:endParaRPr lang="en-US"/>
        </a:p>
      </dgm:t>
    </dgm:pt>
    <dgm:pt modelId="{07033320-80BB-4165-9199-D23CDB200CBE}">
      <dgm:prSet phldrT="[Text]"/>
      <dgm:spPr/>
      <dgm:t>
        <a:bodyPr/>
        <a:lstStyle/>
        <a:p>
          <a:r>
            <a:rPr lang="en-US" dirty="0" smtClean="0"/>
            <a:t>   </a:t>
          </a:r>
          <a:endParaRPr lang="en-US" dirty="0"/>
        </a:p>
      </dgm:t>
    </dgm:pt>
    <dgm:pt modelId="{51322F8E-04D5-45E6-9655-6D72134A59DA}" type="parTrans" cxnId="{CF292E8E-7732-4A21-89A6-07F18B9F3AB4}">
      <dgm:prSet/>
      <dgm:spPr/>
      <dgm:t>
        <a:bodyPr/>
        <a:lstStyle/>
        <a:p>
          <a:endParaRPr lang="en-US"/>
        </a:p>
      </dgm:t>
    </dgm:pt>
    <dgm:pt modelId="{441BA40B-F10C-4936-938C-81C33AF81485}" type="sibTrans" cxnId="{CF292E8E-7732-4A21-89A6-07F18B9F3AB4}">
      <dgm:prSet/>
      <dgm:spPr/>
      <dgm:t>
        <a:bodyPr/>
        <a:lstStyle/>
        <a:p>
          <a:endParaRPr lang="en-US"/>
        </a:p>
      </dgm:t>
    </dgm:pt>
    <dgm:pt modelId="{B166B273-40B8-46CC-AB0F-C57B46E189AF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845EC59F-4EF8-45B1-995B-16FC875E82E2}" type="parTrans" cxnId="{8BC0B720-4664-480F-974E-4273D7DD2166}">
      <dgm:prSet/>
      <dgm:spPr/>
      <dgm:t>
        <a:bodyPr/>
        <a:lstStyle/>
        <a:p>
          <a:endParaRPr lang="en-US"/>
        </a:p>
      </dgm:t>
    </dgm:pt>
    <dgm:pt modelId="{D5DD2CEE-1DA3-4050-BA23-4EFE832282B2}" type="sibTrans" cxnId="{8BC0B720-4664-480F-974E-4273D7DD2166}">
      <dgm:prSet/>
      <dgm:spPr/>
      <dgm:t>
        <a:bodyPr/>
        <a:lstStyle/>
        <a:p>
          <a:endParaRPr lang="en-US"/>
        </a:p>
      </dgm:t>
    </dgm:pt>
    <dgm:pt modelId="{03507324-2487-4A4F-B260-B03EFF9A5F2D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2655A38F-A23A-4315-985E-B9D7BCBD4DC1}" type="parTrans" cxnId="{7984C8CE-6D40-420E-8C69-80B0075AF0B2}">
      <dgm:prSet/>
      <dgm:spPr/>
      <dgm:t>
        <a:bodyPr/>
        <a:lstStyle/>
        <a:p>
          <a:endParaRPr lang="en-US"/>
        </a:p>
      </dgm:t>
    </dgm:pt>
    <dgm:pt modelId="{F468EC79-E251-44C0-9284-4467B0310D09}" type="sibTrans" cxnId="{7984C8CE-6D40-420E-8C69-80B0075AF0B2}">
      <dgm:prSet/>
      <dgm:spPr/>
      <dgm:t>
        <a:bodyPr/>
        <a:lstStyle/>
        <a:p>
          <a:endParaRPr lang="en-US"/>
        </a:p>
      </dgm:t>
    </dgm:pt>
    <dgm:pt modelId="{4D1AEE6B-9505-4DD4-9A37-1327053BF607}">
      <dgm:prSet phldrT="[Text]"/>
      <dgm:spPr/>
      <dgm:t>
        <a:bodyPr/>
        <a:lstStyle/>
        <a:p>
          <a:r>
            <a:rPr lang="en-US" dirty="0" smtClean="0"/>
            <a:t>   </a:t>
          </a:r>
          <a:endParaRPr lang="en-US" dirty="0"/>
        </a:p>
      </dgm:t>
    </dgm:pt>
    <dgm:pt modelId="{B84D1A8B-755A-4507-918B-5050E18524DA}" type="sibTrans" cxnId="{1FA53A55-CF0A-43D3-B68A-2F5C38C9A19A}">
      <dgm:prSet/>
      <dgm:spPr/>
      <dgm:t>
        <a:bodyPr/>
        <a:lstStyle/>
        <a:p>
          <a:endParaRPr lang="en-US"/>
        </a:p>
      </dgm:t>
    </dgm:pt>
    <dgm:pt modelId="{E7ED74B5-B495-48C7-B841-DCC5D13CDB88}" type="parTrans" cxnId="{1FA53A55-CF0A-43D3-B68A-2F5C38C9A19A}">
      <dgm:prSet/>
      <dgm:spPr/>
      <dgm:t>
        <a:bodyPr/>
        <a:lstStyle/>
        <a:p>
          <a:endParaRPr lang="en-US"/>
        </a:p>
      </dgm:t>
    </dgm:pt>
    <dgm:pt modelId="{DD8FC98D-A87C-4A1C-953E-6C8353184B30}" type="pres">
      <dgm:prSet presAssocID="{A5538A9E-C01C-4915-98CA-F947C686D85C}" presName="cycle" presStyleCnt="0">
        <dgm:presLayoutVars>
          <dgm:dir/>
          <dgm:resizeHandles val="exact"/>
        </dgm:presLayoutVars>
      </dgm:prSet>
      <dgm:spPr/>
    </dgm:pt>
    <dgm:pt modelId="{7DD9B2FB-F2F1-418D-9D1E-282D82C460C8}" type="pres">
      <dgm:prSet presAssocID="{BA5EA82E-0EFE-4B6C-9377-CE02399FBAC6}" presName="dummy" presStyleCnt="0"/>
      <dgm:spPr/>
    </dgm:pt>
    <dgm:pt modelId="{162400C1-FB13-4749-B583-B96AD82E6FB3}" type="pres">
      <dgm:prSet presAssocID="{BA5EA82E-0EFE-4B6C-9377-CE02399FBAC6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EB747-0735-474D-8FDB-AB7D9269ED03}" type="pres">
      <dgm:prSet presAssocID="{E72B34F0-2F03-4861-B0B7-C369041BC783}" presName="sibTrans" presStyleLbl="node1" presStyleIdx="0" presStyleCnt="5"/>
      <dgm:spPr/>
    </dgm:pt>
    <dgm:pt modelId="{953ABB90-DB22-4B55-8BCA-63A12E47E941}" type="pres">
      <dgm:prSet presAssocID="{07033320-80BB-4165-9199-D23CDB200CBE}" presName="dummy" presStyleCnt="0"/>
      <dgm:spPr/>
    </dgm:pt>
    <dgm:pt modelId="{B2C0D0D0-9F36-460F-AD85-6D4E67868C23}" type="pres">
      <dgm:prSet presAssocID="{07033320-80BB-4165-9199-D23CDB200CBE}" presName="node" presStyleLbl="revTx" presStyleIdx="1" presStyleCnt="5">
        <dgm:presLayoutVars>
          <dgm:bulletEnabled val="1"/>
        </dgm:presLayoutVars>
      </dgm:prSet>
      <dgm:spPr/>
    </dgm:pt>
    <dgm:pt modelId="{5EC75E21-6455-44E9-A737-2BD0F7268B07}" type="pres">
      <dgm:prSet presAssocID="{441BA40B-F10C-4936-938C-81C33AF81485}" presName="sibTrans" presStyleLbl="node1" presStyleIdx="1" presStyleCnt="5"/>
      <dgm:spPr/>
    </dgm:pt>
    <dgm:pt modelId="{784ADD41-1755-4127-B10F-7502EC87A631}" type="pres">
      <dgm:prSet presAssocID="{4D1AEE6B-9505-4DD4-9A37-1327053BF607}" presName="dummy" presStyleCnt="0"/>
      <dgm:spPr/>
    </dgm:pt>
    <dgm:pt modelId="{BA51240C-9963-40E8-ABEE-0B339EE0E64E}" type="pres">
      <dgm:prSet presAssocID="{4D1AEE6B-9505-4DD4-9A37-1327053BF607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8E815-810F-4972-A15B-0AEF8D9FCBE7}" type="pres">
      <dgm:prSet presAssocID="{B84D1A8B-755A-4507-918B-5050E18524DA}" presName="sibTrans" presStyleLbl="node1" presStyleIdx="2" presStyleCnt="5"/>
      <dgm:spPr/>
    </dgm:pt>
    <dgm:pt modelId="{CBAD4FC4-6D64-4024-A3FA-451E8278A407}" type="pres">
      <dgm:prSet presAssocID="{B166B273-40B8-46CC-AB0F-C57B46E189AF}" presName="dummy" presStyleCnt="0"/>
      <dgm:spPr/>
    </dgm:pt>
    <dgm:pt modelId="{F9CAAAB2-D51A-41AE-87CC-A0254C54DC6C}" type="pres">
      <dgm:prSet presAssocID="{B166B273-40B8-46CC-AB0F-C57B46E189AF}" presName="node" presStyleLbl="revTx" presStyleIdx="3" presStyleCnt="5">
        <dgm:presLayoutVars>
          <dgm:bulletEnabled val="1"/>
        </dgm:presLayoutVars>
      </dgm:prSet>
      <dgm:spPr/>
    </dgm:pt>
    <dgm:pt modelId="{DDF7DB56-32E1-4492-88B5-B28A4D4970EE}" type="pres">
      <dgm:prSet presAssocID="{D5DD2CEE-1DA3-4050-BA23-4EFE832282B2}" presName="sibTrans" presStyleLbl="node1" presStyleIdx="3" presStyleCnt="5"/>
      <dgm:spPr/>
    </dgm:pt>
    <dgm:pt modelId="{3B9FB204-55B7-415E-8975-6C54026667C9}" type="pres">
      <dgm:prSet presAssocID="{03507324-2487-4A4F-B260-B03EFF9A5F2D}" presName="dummy" presStyleCnt="0"/>
      <dgm:spPr/>
    </dgm:pt>
    <dgm:pt modelId="{D587CCCD-484A-4E2F-9FC1-33FF26FFC7C1}" type="pres">
      <dgm:prSet presAssocID="{03507324-2487-4A4F-B260-B03EFF9A5F2D}" presName="node" presStyleLbl="revTx" presStyleIdx="4" presStyleCnt="5">
        <dgm:presLayoutVars>
          <dgm:bulletEnabled val="1"/>
        </dgm:presLayoutVars>
      </dgm:prSet>
      <dgm:spPr/>
    </dgm:pt>
    <dgm:pt modelId="{51925FD9-5EB0-4371-AF33-6AE03808F39B}" type="pres">
      <dgm:prSet presAssocID="{F468EC79-E251-44C0-9284-4467B0310D09}" presName="sibTrans" presStyleLbl="node1" presStyleIdx="4" presStyleCnt="5"/>
      <dgm:spPr/>
    </dgm:pt>
  </dgm:ptLst>
  <dgm:cxnLst>
    <dgm:cxn modelId="{D8E786FF-BB8E-4C95-9B11-5BAE1BDF1A8A}" type="presOf" srcId="{4D1AEE6B-9505-4DD4-9A37-1327053BF607}" destId="{BA51240C-9963-40E8-ABEE-0B339EE0E64E}" srcOrd="0" destOrd="0" presId="urn:microsoft.com/office/officeart/2005/8/layout/cycle1"/>
    <dgm:cxn modelId="{BBEBF9C3-ECEC-4477-8C92-AB02112A33FE}" type="presOf" srcId="{F468EC79-E251-44C0-9284-4467B0310D09}" destId="{51925FD9-5EB0-4371-AF33-6AE03808F39B}" srcOrd="0" destOrd="0" presId="urn:microsoft.com/office/officeart/2005/8/layout/cycle1"/>
    <dgm:cxn modelId="{CF49D241-17BC-4C54-90B6-472AE5515548}" type="presOf" srcId="{07033320-80BB-4165-9199-D23CDB200CBE}" destId="{B2C0D0D0-9F36-460F-AD85-6D4E67868C23}" srcOrd="0" destOrd="0" presId="urn:microsoft.com/office/officeart/2005/8/layout/cycle1"/>
    <dgm:cxn modelId="{8BC0B720-4664-480F-974E-4273D7DD2166}" srcId="{A5538A9E-C01C-4915-98CA-F947C686D85C}" destId="{B166B273-40B8-46CC-AB0F-C57B46E189AF}" srcOrd="3" destOrd="0" parTransId="{845EC59F-4EF8-45B1-995B-16FC875E82E2}" sibTransId="{D5DD2CEE-1DA3-4050-BA23-4EFE832282B2}"/>
    <dgm:cxn modelId="{7984C8CE-6D40-420E-8C69-80B0075AF0B2}" srcId="{A5538A9E-C01C-4915-98CA-F947C686D85C}" destId="{03507324-2487-4A4F-B260-B03EFF9A5F2D}" srcOrd="4" destOrd="0" parTransId="{2655A38F-A23A-4315-985E-B9D7BCBD4DC1}" sibTransId="{F468EC79-E251-44C0-9284-4467B0310D09}"/>
    <dgm:cxn modelId="{3B6F1D64-C8E2-489D-99A8-FBF34EE9C3CD}" type="presOf" srcId="{D5DD2CEE-1DA3-4050-BA23-4EFE832282B2}" destId="{DDF7DB56-32E1-4492-88B5-B28A4D4970EE}" srcOrd="0" destOrd="0" presId="urn:microsoft.com/office/officeart/2005/8/layout/cycle1"/>
    <dgm:cxn modelId="{5F7A53EE-6C8C-421A-AD98-E21F32B6C7C1}" type="presOf" srcId="{B166B273-40B8-46CC-AB0F-C57B46E189AF}" destId="{F9CAAAB2-D51A-41AE-87CC-A0254C54DC6C}" srcOrd="0" destOrd="0" presId="urn:microsoft.com/office/officeart/2005/8/layout/cycle1"/>
    <dgm:cxn modelId="{CF292E8E-7732-4A21-89A6-07F18B9F3AB4}" srcId="{A5538A9E-C01C-4915-98CA-F947C686D85C}" destId="{07033320-80BB-4165-9199-D23CDB200CBE}" srcOrd="1" destOrd="0" parTransId="{51322F8E-04D5-45E6-9655-6D72134A59DA}" sibTransId="{441BA40B-F10C-4936-938C-81C33AF81485}"/>
    <dgm:cxn modelId="{61C252BA-5C9C-4990-926A-6419C5B7E4D6}" type="presOf" srcId="{03507324-2487-4A4F-B260-B03EFF9A5F2D}" destId="{D587CCCD-484A-4E2F-9FC1-33FF26FFC7C1}" srcOrd="0" destOrd="0" presId="urn:microsoft.com/office/officeart/2005/8/layout/cycle1"/>
    <dgm:cxn modelId="{345ACCE9-B59D-4D82-9C10-96733D6E4E95}" type="presOf" srcId="{B84D1A8B-755A-4507-918B-5050E18524DA}" destId="{A828E815-810F-4972-A15B-0AEF8D9FCBE7}" srcOrd="0" destOrd="0" presId="urn:microsoft.com/office/officeart/2005/8/layout/cycle1"/>
    <dgm:cxn modelId="{35BFA972-30A5-461F-BB44-BFE7FD6DB173}" type="presOf" srcId="{E72B34F0-2F03-4861-B0B7-C369041BC783}" destId="{EE5EB747-0735-474D-8FDB-AB7D9269ED03}" srcOrd="0" destOrd="0" presId="urn:microsoft.com/office/officeart/2005/8/layout/cycle1"/>
    <dgm:cxn modelId="{40D1F6F1-77DF-4CA3-B416-8E3B14B29A20}" type="presOf" srcId="{A5538A9E-C01C-4915-98CA-F947C686D85C}" destId="{DD8FC98D-A87C-4A1C-953E-6C8353184B30}" srcOrd="0" destOrd="0" presId="urn:microsoft.com/office/officeart/2005/8/layout/cycle1"/>
    <dgm:cxn modelId="{D1C69255-C88B-48E0-80EC-94F6E3767CA5}" type="presOf" srcId="{BA5EA82E-0EFE-4B6C-9377-CE02399FBAC6}" destId="{162400C1-FB13-4749-B583-B96AD82E6FB3}" srcOrd="0" destOrd="0" presId="urn:microsoft.com/office/officeart/2005/8/layout/cycle1"/>
    <dgm:cxn modelId="{6F72E6ED-9B80-44F2-A1CD-F5BA815F6654}" srcId="{A5538A9E-C01C-4915-98CA-F947C686D85C}" destId="{BA5EA82E-0EFE-4B6C-9377-CE02399FBAC6}" srcOrd="0" destOrd="0" parTransId="{95DD50EF-8E3B-4B65-8CE5-217FEF0C56EB}" sibTransId="{E72B34F0-2F03-4861-B0B7-C369041BC783}"/>
    <dgm:cxn modelId="{1FA53A55-CF0A-43D3-B68A-2F5C38C9A19A}" srcId="{A5538A9E-C01C-4915-98CA-F947C686D85C}" destId="{4D1AEE6B-9505-4DD4-9A37-1327053BF607}" srcOrd="2" destOrd="0" parTransId="{E7ED74B5-B495-48C7-B841-DCC5D13CDB88}" sibTransId="{B84D1A8B-755A-4507-918B-5050E18524DA}"/>
    <dgm:cxn modelId="{6B9E418A-BC3E-46FF-AAF8-D5D62C2E62E4}" type="presOf" srcId="{441BA40B-F10C-4936-938C-81C33AF81485}" destId="{5EC75E21-6455-44E9-A737-2BD0F7268B07}" srcOrd="0" destOrd="0" presId="urn:microsoft.com/office/officeart/2005/8/layout/cycle1"/>
    <dgm:cxn modelId="{FC8199EB-2AAC-455E-8C33-CD4E379F3D79}" type="presParOf" srcId="{DD8FC98D-A87C-4A1C-953E-6C8353184B30}" destId="{7DD9B2FB-F2F1-418D-9D1E-282D82C460C8}" srcOrd="0" destOrd="0" presId="urn:microsoft.com/office/officeart/2005/8/layout/cycle1"/>
    <dgm:cxn modelId="{C3D72F8C-1080-4B3A-9AA9-5D949FB2FE57}" type="presParOf" srcId="{DD8FC98D-A87C-4A1C-953E-6C8353184B30}" destId="{162400C1-FB13-4749-B583-B96AD82E6FB3}" srcOrd="1" destOrd="0" presId="urn:microsoft.com/office/officeart/2005/8/layout/cycle1"/>
    <dgm:cxn modelId="{B7FDD707-D30F-4470-8742-E8BC597FE8D1}" type="presParOf" srcId="{DD8FC98D-A87C-4A1C-953E-6C8353184B30}" destId="{EE5EB747-0735-474D-8FDB-AB7D9269ED03}" srcOrd="2" destOrd="0" presId="urn:microsoft.com/office/officeart/2005/8/layout/cycle1"/>
    <dgm:cxn modelId="{C856A818-D6AE-4032-B151-F9D9033F9E3D}" type="presParOf" srcId="{DD8FC98D-A87C-4A1C-953E-6C8353184B30}" destId="{953ABB90-DB22-4B55-8BCA-63A12E47E941}" srcOrd="3" destOrd="0" presId="urn:microsoft.com/office/officeart/2005/8/layout/cycle1"/>
    <dgm:cxn modelId="{26C973B3-4F59-42A9-B5CD-AFCD4553232A}" type="presParOf" srcId="{DD8FC98D-A87C-4A1C-953E-6C8353184B30}" destId="{B2C0D0D0-9F36-460F-AD85-6D4E67868C23}" srcOrd="4" destOrd="0" presId="urn:microsoft.com/office/officeart/2005/8/layout/cycle1"/>
    <dgm:cxn modelId="{B11F0493-7161-49C0-A2C9-2DC6B545D717}" type="presParOf" srcId="{DD8FC98D-A87C-4A1C-953E-6C8353184B30}" destId="{5EC75E21-6455-44E9-A737-2BD0F7268B07}" srcOrd="5" destOrd="0" presId="urn:microsoft.com/office/officeart/2005/8/layout/cycle1"/>
    <dgm:cxn modelId="{6422EDCE-BB2A-4DE4-B27B-281DD84C2ACF}" type="presParOf" srcId="{DD8FC98D-A87C-4A1C-953E-6C8353184B30}" destId="{784ADD41-1755-4127-B10F-7502EC87A631}" srcOrd="6" destOrd="0" presId="urn:microsoft.com/office/officeart/2005/8/layout/cycle1"/>
    <dgm:cxn modelId="{F4F6C7C6-3706-48A8-B03C-91FFA895E7D0}" type="presParOf" srcId="{DD8FC98D-A87C-4A1C-953E-6C8353184B30}" destId="{BA51240C-9963-40E8-ABEE-0B339EE0E64E}" srcOrd="7" destOrd="0" presId="urn:microsoft.com/office/officeart/2005/8/layout/cycle1"/>
    <dgm:cxn modelId="{28922737-EDFC-4726-9BC2-FB986D2703A2}" type="presParOf" srcId="{DD8FC98D-A87C-4A1C-953E-6C8353184B30}" destId="{A828E815-810F-4972-A15B-0AEF8D9FCBE7}" srcOrd="8" destOrd="0" presId="urn:microsoft.com/office/officeart/2005/8/layout/cycle1"/>
    <dgm:cxn modelId="{25D74DFA-445F-4947-83BE-BB285497D3B3}" type="presParOf" srcId="{DD8FC98D-A87C-4A1C-953E-6C8353184B30}" destId="{CBAD4FC4-6D64-4024-A3FA-451E8278A407}" srcOrd="9" destOrd="0" presId="urn:microsoft.com/office/officeart/2005/8/layout/cycle1"/>
    <dgm:cxn modelId="{7B285C9F-8C76-44E0-A71C-361C326EB336}" type="presParOf" srcId="{DD8FC98D-A87C-4A1C-953E-6C8353184B30}" destId="{F9CAAAB2-D51A-41AE-87CC-A0254C54DC6C}" srcOrd="10" destOrd="0" presId="urn:microsoft.com/office/officeart/2005/8/layout/cycle1"/>
    <dgm:cxn modelId="{BD1F1216-A4B6-4F32-9595-8D94122852B0}" type="presParOf" srcId="{DD8FC98D-A87C-4A1C-953E-6C8353184B30}" destId="{DDF7DB56-32E1-4492-88B5-B28A4D4970EE}" srcOrd="11" destOrd="0" presId="urn:microsoft.com/office/officeart/2005/8/layout/cycle1"/>
    <dgm:cxn modelId="{123DF78E-088A-4392-A7DB-3737E0CC07D1}" type="presParOf" srcId="{DD8FC98D-A87C-4A1C-953E-6C8353184B30}" destId="{3B9FB204-55B7-415E-8975-6C54026667C9}" srcOrd="12" destOrd="0" presId="urn:microsoft.com/office/officeart/2005/8/layout/cycle1"/>
    <dgm:cxn modelId="{B2E15B34-1D08-410E-A3D8-DB38C6E18E6C}" type="presParOf" srcId="{DD8FC98D-A87C-4A1C-953E-6C8353184B30}" destId="{D587CCCD-484A-4E2F-9FC1-33FF26FFC7C1}" srcOrd="13" destOrd="0" presId="urn:microsoft.com/office/officeart/2005/8/layout/cycle1"/>
    <dgm:cxn modelId="{E1ABD443-6A19-4289-A7C1-1B91FFBEC4D8}" type="presParOf" srcId="{DD8FC98D-A87C-4A1C-953E-6C8353184B30}" destId="{51925FD9-5EB0-4371-AF33-6AE03808F39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9107-3357-4DBE-8C5E-2CB20F35A783}">
      <dsp:nvSpPr>
        <dsp:cNvPr id="0" name=""/>
        <dsp:cNvSpPr/>
      </dsp:nvSpPr>
      <dsp:spPr>
        <a:xfrm>
          <a:off x="2621975" y="1721067"/>
          <a:ext cx="357871" cy="136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935" y="0"/>
              </a:lnTo>
              <a:lnTo>
                <a:pt x="178935" y="1363839"/>
              </a:lnTo>
              <a:lnTo>
                <a:pt x="357871" y="1363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65661" y="2367737"/>
        <a:ext cx="70500" cy="70500"/>
      </dsp:txXfrm>
    </dsp:sp>
    <dsp:sp modelId="{C0F8EB68-E91A-4E95-97A7-901D1EC8D6AF}">
      <dsp:nvSpPr>
        <dsp:cNvPr id="0" name=""/>
        <dsp:cNvSpPr/>
      </dsp:nvSpPr>
      <dsp:spPr>
        <a:xfrm>
          <a:off x="2621975" y="1721067"/>
          <a:ext cx="357871" cy="68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935" y="0"/>
              </a:lnTo>
              <a:lnTo>
                <a:pt x="178935" y="681919"/>
              </a:lnTo>
              <a:lnTo>
                <a:pt x="357871" y="681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81658" y="2042774"/>
        <a:ext cx="38506" cy="38506"/>
      </dsp:txXfrm>
    </dsp:sp>
    <dsp:sp modelId="{E61B6CCE-4692-4595-8DC7-18AFC9F20B2D}">
      <dsp:nvSpPr>
        <dsp:cNvPr id="0" name=""/>
        <dsp:cNvSpPr/>
      </dsp:nvSpPr>
      <dsp:spPr>
        <a:xfrm>
          <a:off x="2621975" y="1675347"/>
          <a:ext cx="3578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87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91964" y="1712120"/>
        <a:ext cx="17893" cy="17893"/>
      </dsp:txXfrm>
    </dsp:sp>
    <dsp:sp modelId="{2D5D2A4A-A035-451F-A2E0-0FDDC61A691A}">
      <dsp:nvSpPr>
        <dsp:cNvPr id="0" name=""/>
        <dsp:cNvSpPr/>
      </dsp:nvSpPr>
      <dsp:spPr>
        <a:xfrm>
          <a:off x="2621975" y="1039147"/>
          <a:ext cx="357871" cy="681919"/>
        </a:xfrm>
        <a:custGeom>
          <a:avLst/>
          <a:gdLst/>
          <a:ahLst/>
          <a:cxnLst/>
          <a:rect l="0" t="0" r="0" b="0"/>
          <a:pathLst>
            <a:path>
              <a:moveTo>
                <a:pt x="0" y="681919"/>
              </a:moveTo>
              <a:lnTo>
                <a:pt x="178935" y="681919"/>
              </a:lnTo>
              <a:lnTo>
                <a:pt x="178935" y="0"/>
              </a:lnTo>
              <a:lnTo>
                <a:pt x="3578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81658" y="1360854"/>
        <a:ext cx="38506" cy="38506"/>
      </dsp:txXfrm>
    </dsp:sp>
    <dsp:sp modelId="{43B4AF0B-C18C-4D89-A739-88D3A60BD6FD}">
      <dsp:nvSpPr>
        <dsp:cNvPr id="0" name=""/>
        <dsp:cNvSpPr/>
      </dsp:nvSpPr>
      <dsp:spPr>
        <a:xfrm>
          <a:off x="2621975" y="357227"/>
          <a:ext cx="357871" cy="1363839"/>
        </a:xfrm>
        <a:custGeom>
          <a:avLst/>
          <a:gdLst/>
          <a:ahLst/>
          <a:cxnLst/>
          <a:rect l="0" t="0" r="0" b="0"/>
          <a:pathLst>
            <a:path>
              <a:moveTo>
                <a:pt x="0" y="1363839"/>
              </a:moveTo>
              <a:lnTo>
                <a:pt x="178935" y="1363839"/>
              </a:lnTo>
              <a:lnTo>
                <a:pt x="178935" y="0"/>
              </a:lnTo>
              <a:lnTo>
                <a:pt x="3578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65661" y="1003897"/>
        <a:ext cx="70500" cy="70500"/>
      </dsp:txXfrm>
    </dsp:sp>
    <dsp:sp modelId="{C417366F-58A6-41B0-A062-607963BF9FFA}">
      <dsp:nvSpPr>
        <dsp:cNvPr id="0" name=""/>
        <dsp:cNvSpPr/>
      </dsp:nvSpPr>
      <dsp:spPr>
        <a:xfrm rot="16200000">
          <a:off x="865691" y="411950"/>
          <a:ext cx="894334" cy="2618234"/>
        </a:xfrm>
        <a:prstGeom prst="rect">
          <a:avLst/>
        </a:prstGeom>
        <a:noFill/>
        <a:ln w="38100" cap="flat" cmpd="sng" algn="ctr">
          <a:solidFill>
            <a:srgbClr val="1ADBE0"/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solidFill>
                <a:srgbClr val="FFC000"/>
              </a:solidFill>
            </a:rPr>
            <a:t>Tổng</a:t>
          </a:r>
          <a:r>
            <a:rPr lang="en-US" sz="3200" kern="1200" dirty="0" smtClean="0">
              <a:solidFill>
                <a:srgbClr val="FFC000"/>
              </a:solidFill>
            </a:rPr>
            <a:t> </a:t>
          </a:r>
          <a:r>
            <a:rPr lang="en-US" sz="3200" kern="1200" dirty="0" err="1" smtClean="0">
              <a:solidFill>
                <a:srgbClr val="FFC000"/>
              </a:solidFill>
            </a:rPr>
            <a:t>quan</a:t>
          </a:r>
          <a:endParaRPr lang="en-US" sz="3200" kern="1200" dirty="0">
            <a:solidFill>
              <a:srgbClr val="FFC000"/>
            </a:solidFill>
          </a:endParaRPr>
        </a:p>
      </dsp:txBody>
      <dsp:txXfrm>
        <a:off x="865691" y="411950"/>
        <a:ext cx="894334" cy="2618234"/>
      </dsp:txXfrm>
    </dsp:sp>
    <dsp:sp modelId="{72BFAD8B-4CC0-4DE2-9EFB-63A74004DD7A}">
      <dsp:nvSpPr>
        <dsp:cNvPr id="0" name=""/>
        <dsp:cNvSpPr/>
      </dsp:nvSpPr>
      <dsp:spPr>
        <a:xfrm>
          <a:off x="2979847" y="84459"/>
          <a:ext cx="3537184" cy="545535"/>
        </a:xfrm>
        <a:prstGeom prst="rect">
          <a:avLst/>
        </a:prstGeom>
        <a:noFill/>
        <a:ln w="38100" cap="flat" cmpd="sng" algn="ctr">
          <a:solidFill>
            <a:srgbClr val="1ADBE0"/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1. </a:t>
          </a:r>
          <a:r>
            <a:rPr lang="en-US" sz="1800" kern="1200" dirty="0" err="1" smtClean="0">
              <a:solidFill>
                <a:srgbClr val="FFC000"/>
              </a:solidFill>
            </a:rPr>
            <a:t>Các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phần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mềm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hỗ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trợ</a:t>
          </a:r>
          <a:r>
            <a:rPr lang="en-US" sz="1800" kern="1200" dirty="0" smtClean="0">
              <a:solidFill>
                <a:srgbClr val="FFC000"/>
              </a:solidFill>
            </a:rPr>
            <a:t>.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2979847" y="84459"/>
        <a:ext cx="3537184" cy="545535"/>
      </dsp:txXfrm>
    </dsp:sp>
    <dsp:sp modelId="{5388BEAC-218B-44DF-8193-980B56D69268}">
      <dsp:nvSpPr>
        <dsp:cNvPr id="0" name=""/>
        <dsp:cNvSpPr/>
      </dsp:nvSpPr>
      <dsp:spPr>
        <a:xfrm>
          <a:off x="2979847" y="766379"/>
          <a:ext cx="3527271" cy="545535"/>
        </a:xfrm>
        <a:prstGeom prst="rect">
          <a:avLst/>
        </a:prstGeom>
        <a:noFill/>
        <a:ln w="38100" cap="flat" cmpd="sng" algn="ctr">
          <a:solidFill>
            <a:srgbClr val="1ADBE0"/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2. </a:t>
          </a:r>
          <a:r>
            <a:rPr lang="en-US" sz="1800" kern="1200" dirty="0" err="1" smtClean="0">
              <a:solidFill>
                <a:srgbClr val="FFC000"/>
              </a:solidFill>
            </a:rPr>
            <a:t>Sơ</a:t>
          </a:r>
          <a:r>
            <a:rPr lang="en-US" sz="1800" kern="1200" dirty="0" smtClean="0">
              <a:solidFill>
                <a:srgbClr val="FFC000"/>
              </a:solidFill>
            </a:rPr>
            <a:t> qua </a:t>
          </a:r>
          <a:r>
            <a:rPr lang="en-US" sz="1800" kern="1200" dirty="0" err="1" smtClean="0">
              <a:solidFill>
                <a:srgbClr val="FFC000"/>
              </a:solidFill>
            </a:rPr>
            <a:t>về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giao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diện</a:t>
          </a:r>
          <a:r>
            <a:rPr lang="en-US" sz="1800" kern="1200" dirty="0" smtClean="0">
              <a:solidFill>
                <a:srgbClr val="FFC000"/>
              </a:solidFill>
            </a:rPr>
            <a:t> game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2979847" y="766379"/>
        <a:ext cx="3527271" cy="545535"/>
      </dsp:txXfrm>
    </dsp:sp>
    <dsp:sp modelId="{AE737807-A143-4650-8B37-FBEBC49CCC7F}">
      <dsp:nvSpPr>
        <dsp:cNvPr id="0" name=""/>
        <dsp:cNvSpPr/>
      </dsp:nvSpPr>
      <dsp:spPr>
        <a:xfrm>
          <a:off x="2979847" y="1448299"/>
          <a:ext cx="3470369" cy="545535"/>
        </a:xfrm>
        <a:prstGeom prst="rect">
          <a:avLst/>
        </a:prstGeom>
        <a:noFill/>
        <a:ln w="38100" cap="flat" cmpd="sng" algn="ctr">
          <a:solidFill>
            <a:srgbClr val="1ADBE0"/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3.Các </a:t>
          </a:r>
          <a:r>
            <a:rPr lang="en-US" sz="1800" kern="1200" dirty="0" err="1" smtClean="0">
              <a:solidFill>
                <a:srgbClr val="FFC000"/>
              </a:solidFill>
            </a:rPr>
            <a:t>tính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năng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của</a:t>
          </a:r>
          <a:r>
            <a:rPr lang="en-US" sz="1800" kern="1200" dirty="0" smtClean="0">
              <a:solidFill>
                <a:srgbClr val="FFC000"/>
              </a:solidFill>
            </a:rPr>
            <a:t> game.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2979847" y="1448299"/>
        <a:ext cx="3470369" cy="545535"/>
      </dsp:txXfrm>
    </dsp:sp>
    <dsp:sp modelId="{AE01B1EA-E69A-47A1-94C8-C5361ADC4CB2}">
      <dsp:nvSpPr>
        <dsp:cNvPr id="0" name=""/>
        <dsp:cNvSpPr/>
      </dsp:nvSpPr>
      <dsp:spPr>
        <a:xfrm>
          <a:off x="2979847" y="2130219"/>
          <a:ext cx="3500091" cy="545535"/>
        </a:xfrm>
        <a:prstGeom prst="rect">
          <a:avLst/>
        </a:prstGeom>
        <a:noFill/>
        <a:ln w="38100" cap="flat" cmpd="sng" algn="ctr">
          <a:solidFill>
            <a:srgbClr val="1ADBE0"/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4. </a:t>
          </a:r>
          <a:r>
            <a:rPr lang="en-US" sz="1800" kern="1200" dirty="0" err="1" smtClean="0">
              <a:solidFill>
                <a:srgbClr val="FFC000"/>
              </a:solidFill>
            </a:rPr>
            <a:t>Tổng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quan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về</a:t>
          </a:r>
          <a:r>
            <a:rPr lang="en-US" sz="1800" kern="1200" dirty="0" smtClean="0">
              <a:solidFill>
                <a:srgbClr val="FFC000"/>
              </a:solidFill>
            </a:rPr>
            <a:t> code </a:t>
          </a:r>
          <a:r>
            <a:rPr lang="en-US" sz="1800" kern="1200" dirty="0" err="1" smtClean="0">
              <a:solidFill>
                <a:srgbClr val="FFC000"/>
              </a:solidFill>
            </a:rPr>
            <a:t>của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ứng</a:t>
          </a:r>
          <a:r>
            <a:rPr lang="en-US" sz="1800" kern="1200" dirty="0" smtClean="0">
              <a:solidFill>
                <a:srgbClr val="FFC000"/>
              </a:solidFill>
            </a:rPr>
            <a:t> </a:t>
          </a:r>
          <a:r>
            <a:rPr lang="en-US" sz="1800" kern="1200" dirty="0" err="1" smtClean="0">
              <a:solidFill>
                <a:srgbClr val="FFC000"/>
              </a:solidFill>
            </a:rPr>
            <a:t>dụng</a:t>
          </a:r>
          <a:r>
            <a:rPr lang="en-US" sz="1800" kern="1200" dirty="0" smtClean="0">
              <a:solidFill>
                <a:srgbClr val="FFC000"/>
              </a:solidFill>
            </a:rPr>
            <a:t>.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2979847" y="2130219"/>
        <a:ext cx="3500091" cy="545535"/>
      </dsp:txXfrm>
    </dsp:sp>
    <dsp:sp modelId="{FA2499E3-8E03-49AE-815A-BDED894343BE}">
      <dsp:nvSpPr>
        <dsp:cNvPr id="0" name=""/>
        <dsp:cNvSpPr/>
      </dsp:nvSpPr>
      <dsp:spPr>
        <a:xfrm>
          <a:off x="2979847" y="2812139"/>
          <a:ext cx="3475773" cy="545535"/>
        </a:xfrm>
        <a:prstGeom prst="rect">
          <a:avLst/>
        </a:prstGeom>
        <a:noFill/>
        <a:ln w="38100" cap="flat" cmpd="sng" algn="ctr">
          <a:solidFill>
            <a:srgbClr val="1ADBE0"/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5.Kết </a:t>
          </a:r>
          <a:r>
            <a:rPr lang="en-US" sz="1800" kern="1200" dirty="0" err="1" smtClean="0">
              <a:solidFill>
                <a:srgbClr val="FFC000"/>
              </a:solidFill>
            </a:rPr>
            <a:t>Luận</a:t>
          </a:r>
          <a:r>
            <a:rPr lang="en-US" sz="1800" kern="1200" dirty="0" smtClean="0">
              <a:solidFill>
                <a:srgbClr val="FFC000"/>
              </a:solidFill>
            </a:rPr>
            <a:t>.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2979847" y="2812139"/>
        <a:ext cx="3475773" cy="545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0CE3E-335E-4CFE-A093-91D4BF5AB732}">
      <dsp:nvSpPr>
        <dsp:cNvPr id="0" name=""/>
        <dsp:cNvSpPr/>
      </dsp:nvSpPr>
      <dsp:spPr>
        <a:xfrm rot="16200000">
          <a:off x="-1053629" y="1878600"/>
          <a:ext cx="2821825" cy="435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4406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-1053629" y="1878600"/>
        <a:ext cx="2821825" cy="435861"/>
      </dsp:txXfrm>
    </dsp:sp>
    <dsp:sp modelId="{3139DEA6-87CF-4366-B863-F9B37362D5EF}">
      <dsp:nvSpPr>
        <dsp:cNvPr id="0" name=""/>
        <dsp:cNvSpPr/>
      </dsp:nvSpPr>
      <dsp:spPr>
        <a:xfrm>
          <a:off x="682876" y="479879"/>
          <a:ext cx="2171052" cy="2821825"/>
        </a:xfrm>
        <a:prstGeom prst="rect">
          <a:avLst/>
        </a:prstGeom>
        <a:solidFill>
          <a:srgbClr val="18DE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384406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200" b="1" i="0" kern="1200" dirty="0" smtClean="0">
              <a:solidFill>
                <a:schemeClr val="bg1"/>
              </a:solidFill>
              <a:effectLst/>
            </a:rPr>
            <a:t>Visual Studio</a:t>
          </a:r>
          <a:r>
            <a:rPr lang="vi-VN" sz="1200" b="0" i="0" kern="1200" dirty="0" smtClean="0">
              <a:solidFill>
                <a:schemeClr val="bg1"/>
              </a:solidFill>
              <a:effectLst/>
            </a:rPr>
            <a:t> là một 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môi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trường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phát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triển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tích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hợp</a:t>
          </a:r>
          <a:r>
            <a:rPr lang="vi-VN" sz="1200" b="0" i="0" kern="1200" dirty="0" smtClean="0">
              <a:solidFill>
                <a:schemeClr val="bg1"/>
              </a:solidFill>
              <a:effectLst/>
            </a:rPr>
            <a:t> (IDE) của 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Microsoft</a:t>
          </a:r>
          <a:r>
            <a:rPr lang="vi-VN" sz="1200" b="0" i="0" kern="1200" dirty="0" smtClean="0">
              <a:solidFill>
                <a:schemeClr val="bg1"/>
              </a:solidFill>
              <a:effectLst/>
            </a:rPr>
            <a:t>. Nó được sử dụng để phát triển 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các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chương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trình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máy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tính</a:t>
          </a:r>
          <a:r>
            <a:rPr lang="vi-VN" sz="1200" b="0" i="0" kern="1200" dirty="0" smtClean="0">
              <a:solidFill>
                <a:schemeClr val="bg1"/>
              </a:solidFill>
              <a:effectLst/>
            </a:rPr>
            <a:t> bao gồm và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ứng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dụng</a:t>
          </a:r>
          <a:r>
            <a:rPr lang="en-US" sz="1200" b="0" i="0" kern="1200" dirty="0" smtClean="0">
              <a:solidFill>
                <a:schemeClr val="bg1"/>
              </a:solidFill>
              <a:effectLst/>
            </a:rPr>
            <a:t> di </a:t>
          </a:r>
          <a:r>
            <a:rPr lang="en-US" sz="1200" b="0" i="0" kern="1200" dirty="0" err="1" smtClean="0">
              <a:solidFill>
                <a:schemeClr val="bg1"/>
              </a:solidFill>
              <a:effectLst/>
            </a:rPr>
            <a:t>động</a:t>
          </a:r>
          <a:endParaRPr lang="en-US" sz="1200" kern="1200" dirty="0">
            <a:solidFill>
              <a:schemeClr val="bg1"/>
            </a:solidFill>
            <a:effectLst/>
          </a:endParaRPr>
        </a:p>
      </dsp:txBody>
      <dsp:txXfrm>
        <a:off x="682876" y="479879"/>
        <a:ext cx="2171052" cy="2821825"/>
      </dsp:txXfrm>
    </dsp:sp>
    <dsp:sp modelId="{0BA0F46A-5CE5-4BB9-A8DB-2B755E5C659C}">
      <dsp:nvSpPr>
        <dsp:cNvPr id="0" name=""/>
        <dsp:cNvSpPr/>
      </dsp:nvSpPr>
      <dsp:spPr>
        <a:xfrm>
          <a:off x="139352" y="110281"/>
          <a:ext cx="871723" cy="871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29FBD-29D5-4A68-93AB-16356C4C9F07}">
      <dsp:nvSpPr>
        <dsp:cNvPr id="0" name=""/>
        <dsp:cNvSpPr/>
      </dsp:nvSpPr>
      <dsp:spPr>
        <a:xfrm rot="16200000">
          <a:off x="2132176" y="1878600"/>
          <a:ext cx="2821825" cy="435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4406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2132176" y="1878600"/>
        <a:ext cx="2821825" cy="435861"/>
      </dsp:txXfrm>
    </dsp:sp>
    <dsp:sp modelId="{D89BE1A7-8BA9-4B5A-A43F-04058E464524}">
      <dsp:nvSpPr>
        <dsp:cNvPr id="0" name=""/>
        <dsp:cNvSpPr/>
      </dsp:nvSpPr>
      <dsp:spPr>
        <a:xfrm>
          <a:off x="3709327" y="479879"/>
          <a:ext cx="2171052" cy="2821825"/>
        </a:xfrm>
        <a:prstGeom prst="rect">
          <a:avLst/>
        </a:prstGeom>
        <a:solidFill>
          <a:srgbClr val="18DE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384406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- </a:t>
          </a:r>
          <a:r>
            <a:rPr lang="en-US" sz="1200" kern="1200" dirty="0" err="1" smtClean="0"/>
            <a:t>Đây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nền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tảng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phần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mềm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được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phát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triển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bởi</a:t>
          </a:r>
          <a:r>
            <a:rPr lang="en-US" sz="1200" kern="1200" dirty="0" smtClean="0"/>
            <a:t> Microsoft </a:t>
          </a:r>
          <a:r>
            <a:rPr lang="en-US" sz="1200" kern="1200" dirty="0" err="1" smtClean="0"/>
            <a:t>để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triển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khai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phát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triển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phần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mềm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ứng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dụng</a:t>
          </a:r>
          <a:r>
            <a:rPr lang="en-US" sz="1200" kern="1200" dirty="0" smtClean="0"/>
            <a:t>. Ban </a:t>
          </a:r>
          <a:r>
            <a:rPr lang="en-US" sz="1200" kern="1200" dirty="0" err="1" smtClean="0"/>
            <a:t>đầu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có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tên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là</a:t>
          </a:r>
          <a:r>
            <a:rPr lang="en-US" sz="1200" kern="1200" dirty="0" smtClean="0"/>
            <a:t> .NET framework</a:t>
          </a:r>
          <a:endParaRPr lang="en-US" sz="1200" kern="1200" dirty="0"/>
        </a:p>
      </dsp:txBody>
      <dsp:txXfrm>
        <a:off x="3709327" y="479879"/>
        <a:ext cx="2171052" cy="2821825"/>
      </dsp:txXfrm>
    </dsp:sp>
    <dsp:sp modelId="{AA3CCDA0-4448-4C86-9DF5-407E3AADD897}">
      <dsp:nvSpPr>
        <dsp:cNvPr id="0" name=""/>
        <dsp:cNvSpPr/>
      </dsp:nvSpPr>
      <dsp:spPr>
        <a:xfrm>
          <a:off x="3325158" y="110281"/>
          <a:ext cx="871723" cy="87172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BB061-1C10-42CB-952C-15579AFC2000}">
      <dsp:nvSpPr>
        <dsp:cNvPr id="0" name=""/>
        <dsp:cNvSpPr/>
      </dsp:nvSpPr>
      <dsp:spPr>
        <a:xfrm rot="16200000">
          <a:off x="5317983" y="1878600"/>
          <a:ext cx="2821825" cy="435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4406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317983" y="1878600"/>
        <a:ext cx="2821825" cy="435861"/>
      </dsp:txXfrm>
    </dsp:sp>
    <dsp:sp modelId="{7164E6B6-C852-4C07-AB9B-481E123BA651}">
      <dsp:nvSpPr>
        <dsp:cNvPr id="0" name=""/>
        <dsp:cNvSpPr/>
      </dsp:nvSpPr>
      <dsp:spPr>
        <a:xfrm>
          <a:off x="6598101" y="576272"/>
          <a:ext cx="2717224" cy="2821825"/>
        </a:xfrm>
        <a:prstGeom prst="rect">
          <a:avLst/>
        </a:prstGeom>
        <a:solidFill>
          <a:srgbClr val="18DE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384406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- Là ngôn ngữ hiện đại, hướng cộng đồng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- </a:t>
          </a:r>
          <a:r>
            <a:rPr lang="en-US" sz="1200" kern="1200" dirty="0" err="1" smtClean="0"/>
            <a:t>Là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ngôn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ngữ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hướng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đối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tượng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- </a:t>
          </a:r>
          <a:r>
            <a:rPr lang="en-US" sz="1200" kern="1200" dirty="0" err="1" smtClean="0"/>
            <a:t>Là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ngôn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ngữ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hướng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thành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phần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- Khá dễ để học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- Là ngôn ngữ có cấu trúc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- </a:t>
          </a:r>
          <a:r>
            <a:rPr lang="en-US" sz="1200" kern="1200" dirty="0" err="1" smtClean="0"/>
            <a:t>Việc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tạo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chương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trình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khá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đơn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giản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hiệu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quả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- Có thể biên dịch và chạy trên nhiều nền tảng khác nhau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- </a:t>
          </a:r>
          <a:r>
            <a:rPr lang="en-US" sz="1200" kern="1200" dirty="0" err="1" smtClean="0"/>
            <a:t>Là</a:t>
          </a:r>
          <a:r>
            <a:rPr lang="en-US" sz="1200" kern="1200" dirty="0" smtClean="0"/>
            <a:t> 1 </a:t>
          </a:r>
          <a:r>
            <a:rPr lang="en-US" sz="1200" kern="1200" dirty="0" err="1" smtClean="0"/>
            <a:t>phần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của</a:t>
          </a:r>
          <a:r>
            <a:rPr lang="en-US" sz="1200" kern="1200" dirty="0" smtClean="0"/>
            <a:t> .NET Framework</a:t>
          </a:r>
          <a:endParaRPr lang="en-US" sz="1200" kern="1200" dirty="0"/>
        </a:p>
      </dsp:txBody>
      <dsp:txXfrm>
        <a:off x="6598101" y="576272"/>
        <a:ext cx="2717224" cy="2821825"/>
      </dsp:txXfrm>
    </dsp:sp>
    <dsp:sp modelId="{F41DB55C-710F-4A5E-B557-4681F65EF973}">
      <dsp:nvSpPr>
        <dsp:cNvPr id="0" name=""/>
        <dsp:cNvSpPr/>
      </dsp:nvSpPr>
      <dsp:spPr>
        <a:xfrm>
          <a:off x="6510965" y="110281"/>
          <a:ext cx="871723" cy="871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400C1-FB13-4749-B583-B96AD82E6FB3}">
      <dsp:nvSpPr>
        <dsp:cNvPr id="0" name=""/>
        <dsp:cNvSpPr/>
      </dsp:nvSpPr>
      <dsp:spPr>
        <a:xfrm>
          <a:off x="1315968" y="11643"/>
          <a:ext cx="387538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315968" y="11643"/>
        <a:ext cx="387538" cy="387538"/>
      </dsp:txXfrm>
    </dsp:sp>
    <dsp:sp modelId="{EE5EB747-0735-474D-8FDB-AB7D9269ED03}">
      <dsp:nvSpPr>
        <dsp:cNvPr id="0" name=""/>
        <dsp:cNvSpPr/>
      </dsp:nvSpPr>
      <dsp:spPr>
        <a:xfrm>
          <a:off x="403693" y="354"/>
          <a:ext cx="1453804" cy="1453804"/>
        </a:xfrm>
        <a:prstGeom prst="circularArrow">
          <a:avLst>
            <a:gd name="adj1" fmla="val 5198"/>
            <a:gd name="adj2" fmla="val 335762"/>
            <a:gd name="adj3" fmla="val 21293859"/>
            <a:gd name="adj4" fmla="val 1976569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0D0D0-9F36-460F-AD85-6D4E67868C23}">
      <dsp:nvSpPr>
        <dsp:cNvPr id="0" name=""/>
        <dsp:cNvSpPr/>
      </dsp:nvSpPr>
      <dsp:spPr>
        <a:xfrm>
          <a:off x="1550291" y="732814"/>
          <a:ext cx="387538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 </a:t>
          </a:r>
          <a:endParaRPr lang="en-US" sz="2400" kern="1200" dirty="0"/>
        </a:p>
      </dsp:txBody>
      <dsp:txXfrm>
        <a:off x="1550291" y="732814"/>
        <a:ext cx="387538" cy="387538"/>
      </dsp:txXfrm>
    </dsp:sp>
    <dsp:sp modelId="{5EC75E21-6455-44E9-A737-2BD0F7268B07}">
      <dsp:nvSpPr>
        <dsp:cNvPr id="0" name=""/>
        <dsp:cNvSpPr/>
      </dsp:nvSpPr>
      <dsp:spPr>
        <a:xfrm>
          <a:off x="403693" y="354"/>
          <a:ext cx="1453804" cy="1453804"/>
        </a:xfrm>
        <a:prstGeom prst="circularArrow">
          <a:avLst>
            <a:gd name="adj1" fmla="val 5198"/>
            <a:gd name="adj2" fmla="val 335762"/>
            <a:gd name="adj3" fmla="val 4015337"/>
            <a:gd name="adj4" fmla="val 225284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1240C-9963-40E8-ABEE-0B339EE0E64E}">
      <dsp:nvSpPr>
        <dsp:cNvPr id="0" name=""/>
        <dsp:cNvSpPr/>
      </dsp:nvSpPr>
      <dsp:spPr>
        <a:xfrm>
          <a:off x="936826" y="1178522"/>
          <a:ext cx="387538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 </a:t>
          </a:r>
          <a:endParaRPr lang="en-US" sz="2400" kern="1200" dirty="0"/>
        </a:p>
      </dsp:txBody>
      <dsp:txXfrm>
        <a:off x="936826" y="1178522"/>
        <a:ext cx="387538" cy="387538"/>
      </dsp:txXfrm>
    </dsp:sp>
    <dsp:sp modelId="{A828E815-810F-4972-A15B-0AEF8D9FCBE7}">
      <dsp:nvSpPr>
        <dsp:cNvPr id="0" name=""/>
        <dsp:cNvSpPr/>
      </dsp:nvSpPr>
      <dsp:spPr>
        <a:xfrm>
          <a:off x="403693" y="354"/>
          <a:ext cx="1453804" cy="1453804"/>
        </a:xfrm>
        <a:prstGeom prst="circularArrow">
          <a:avLst>
            <a:gd name="adj1" fmla="val 5198"/>
            <a:gd name="adj2" fmla="val 335762"/>
            <a:gd name="adj3" fmla="val 8211393"/>
            <a:gd name="adj4" fmla="val 6448901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AAAB2-D51A-41AE-87CC-A0254C54DC6C}">
      <dsp:nvSpPr>
        <dsp:cNvPr id="0" name=""/>
        <dsp:cNvSpPr/>
      </dsp:nvSpPr>
      <dsp:spPr>
        <a:xfrm>
          <a:off x="323361" y="732814"/>
          <a:ext cx="387538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</a:t>
          </a:r>
          <a:endParaRPr lang="en-US" sz="2400" kern="1200" dirty="0"/>
        </a:p>
      </dsp:txBody>
      <dsp:txXfrm>
        <a:off x="323361" y="732814"/>
        <a:ext cx="387538" cy="387538"/>
      </dsp:txXfrm>
    </dsp:sp>
    <dsp:sp modelId="{DDF7DB56-32E1-4492-88B5-B28A4D4970EE}">
      <dsp:nvSpPr>
        <dsp:cNvPr id="0" name=""/>
        <dsp:cNvSpPr/>
      </dsp:nvSpPr>
      <dsp:spPr>
        <a:xfrm>
          <a:off x="403693" y="354"/>
          <a:ext cx="1453804" cy="1453804"/>
        </a:xfrm>
        <a:prstGeom prst="circularArrow">
          <a:avLst>
            <a:gd name="adj1" fmla="val 5198"/>
            <a:gd name="adj2" fmla="val 335762"/>
            <a:gd name="adj3" fmla="val 12298540"/>
            <a:gd name="adj4" fmla="val 1077038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CCCD-484A-4E2F-9FC1-33FF26FFC7C1}">
      <dsp:nvSpPr>
        <dsp:cNvPr id="0" name=""/>
        <dsp:cNvSpPr/>
      </dsp:nvSpPr>
      <dsp:spPr>
        <a:xfrm>
          <a:off x="557684" y="11643"/>
          <a:ext cx="387538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</a:t>
          </a:r>
          <a:endParaRPr lang="en-US" sz="2400" kern="1200" dirty="0"/>
        </a:p>
      </dsp:txBody>
      <dsp:txXfrm>
        <a:off x="557684" y="11643"/>
        <a:ext cx="387538" cy="387538"/>
      </dsp:txXfrm>
    </dsp:sp>
    <dsp:sp modelId="{51925FD9-5EB0-4371-AF33-6AE03808F39B}">
      <dsp:nvSpPr>
        <dsp:cNvPr id="0" name=""/>
        <dsp:cNvSpPr/>
      </dsp:nvSpPr>
      <dsp:spPr>
        <a:xfrm>
          <a:off x="403693" y="354"/>
          <a:ext cx="1453804" cy="1453804"/>
        </a:xfrm>
        <a:prstGeom prst="circularArrow">
          <a:avLst>
            <a:gd name="adj1" fmla="val 5198"/>
            <a:gd name="adj2" fmla="val 335762"/>
            <a:gd name="adj3" fmla="val 16866324"/>
            <a:gd name="adj4" fmla="val 1519791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a5d1115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a5d1115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46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92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10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07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9" r:id="rId8"/>
    <p:sldLayoutId id="2147483670" r:id="rId9"/>
    <p:sldLayoutId id="2147483671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13" Type="http://schemas.openxmlformats.org/officeDocument/2006/relationships/image" Target="../media/image4.jpg"/><Relationship Id="rId1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hyperlink" Target="http://bit.ly/33VAFh3" TargetMode="External"/><Relationship Id="rId12" Type="http://schemas.openxmlformats.org/officeDocument/2006/relationships/hyperlink" Target="https://www.videvo.net/?utm_source=slidesgo_template&amp;utm_medium=referral-link&amp;utm_campaign=sg_resources&amp;utm_content=videvo" TargetMode="External"/><Relationship Id="rId1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30B07Gq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5" Type="http://schemas.openxmlformats.org/officeDocument/2006/relationships/hyperlink" Target="https://bit.ly/3A1uf1Q" TargetMode="External"/><Relationship Id="rId15" Type="http://schemas.openxmlformats.org/officeDocument/2006/relationships/diagramLayout" Target="../diagrams/layout1.xml"/><Relationship Id="rId10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4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9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1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audio" Target="../media/audio1.wav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6.jpg"/><Relationship Id="rId10" Type="http://schemas.microsoft.com/office/2007/relationships/diagramDrawing" Target="../diagrams/drawing2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audio" Target="../media/audio1.wav"/><Relationship Id="rId4" Type="http://schemas.openxmlformats.org/officeDocument/2006/relationships/image" Target="../media/image6.jp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Here is where your presentation begins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40896" b="23395"/>
          <a:stretch/>
        </p:blipFill>
        <p:spPr>
          <a:xfrm>
            <a:off x="85060" y="0"/>
            <a:ext cx="9144003" cy="2176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9063" cy="6521986"/>
          </a:xfrm>
          <a:prstGeom prst="rect">
            <a:avLst/>
          </a:prstGeom>
        </p:spPr>
      </p:pic>
      <p:sp>
        <p:nvSpPr>
          <p:cNvPr id="9" name="Google Shape;171;p29"/>
          <p:cNvSpPr txBox="1">
            <a:spLocks/>
          </p:cNvSpPr>
          <p:nvPr/>
        </p:nvSpPr>
        <p:spPr>
          <a:xfrm>
            <a:off x="2214390" y="45893"/>
            <a:ext cx="4836405" cy="74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2400" dirty="0" smtClean="0"/>
              <a:t>HỌC VIỆN KỸ THUẬT NESA</a:t>
            </a:r>
            <a:endParaRPr lang="en-US" sz="2400" dirty="0"/>
          </a:p>
        </p:txBody>
      </p:sp>
      <p:sp>
        <p:nvSpPr>
          <p:cNvPr id="10" name="Google Shape;171;p29"/>
          <p:cNvSpPr txBox="1">
            <a:spLocks/>
          </p:cNvSpPr>
          <p:nvPr/>
        </p:nvSpPr>
        <p:spPr>
          <a:xfrm>
            <a:off x="426921" y="1490441"/>
            <a:ext cx="8397590" cy="62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vi-VN" sz="1800" dirty="0" smtClean="0">
                <a:solidFill>
                  <a:schemeClr val="accent2"/>
                </a:solidFill>
              </a:rPr>
              <a:t>Đề tài : Trò choi xếp kim cương</a:t>
            </a:r>
            <a:br>
              <a:rPr lang="vi-VN" sz="1800" dirty="0" smtClean="0">
                <a:solidFill>
                  <a:schemeClr val="accent2"/>
                </a:solidFill>
              </a:rPr>
            </a:br>
            <a:r>
              <a:rPr lang="vi-VN" sz="1800" dirty="0" smtClean="0"/>
              <a:t> </a:t>
            </a:r>
            <a:endParaRPr lang="vi-VN" sz="18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551715"/>
            <a:ext cx="3150824" cy="398502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r>
              <a:rPr lang="en-US" sz="1200" dirty="0" err="1" smtClean="0">
                <a:solidFill>
                  <a:srgbClr val="92D050"/>
                </a:solidFill>
              </a:rPr>
              <a:t>Giáo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viên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hướng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dẫn</a:t>
            </a:r>
            <a:r>
              <a:rPr lang="en-US" sz="1200" dirty="0" smtClean="0">
                <a:solidFill>
                  <a:srgbClr val="92D050"/>
                </a:solidFill>
              </a:rPr>
              <a:t>:   </a:t>
            </a:r>
            <a:r>
              <a:rPr lang="en-US" sz="1200" dirty="0" err="1" smtClean="0">
                <a:solidFill>
                  <a:srgbClr val="92D050"/>
                </a:solidFill>
              </a:rPr>
              <a:t>Trần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Văn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Luân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6191479" y="2547832"/>
            <a:ext cx="31508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Sinh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viên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thực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hiện</a:t>
            </a:r>
            <a:r>
              <a:rPr lang="en-US" sz="1200" dirty="0" smtClean="0">
                <a:solidFill>
                  <a:srgbClr val="92D050"/>
                </a:solidFill>
              </a:rPr>
              <a:t>:  </a:t>
            </a:r>
            <a:r>
              <a:rPr lang="en-US" sz="1200" dirty="0" err="1" smtClean="0">
                <a:solidFill>
                  <a:srgbClr val="92D050"/>
                </a:solidFill>
              </a:rPr>
              <a:t>Đinh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văn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Thành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  <p:sndAc>
          <p:stSnd>
            <p:snd r:embed="rId3" name="click.wav"/>
          </p:stSnd>
        </p:sndAc>
      </p:transition>
    </mc:Choice>
    <mc:Fallback>
      <p:transition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idx="3"/>
          </p:nvPr>
        </p:nvSpPr>
        <p:spPr/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0300"/>
            <a:ext cx="9143995" cy="5793700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 flipH="1" flipV="1">
            <a:off x="988827" y="3466214"/>
            <a:ext cx="3915307" cy="1677286"/>
          </a:xfrm>
          <a:prstGeom prst="wedgeRectCallout">
            <a:avLst>
              <a:gd name="adj1" fmla="val -89829"/>
              <a:gd name="adj2" fmla="val 30506"/>
            </a:avLst>
          </a:prstGeom>
          <a:solidFill>
            <a:srgbClr val="6D8199"/>
          </a:solidFill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4"/>
          <p:cNvSpPr txBox="1">
            <a:spLocks/>
          </p:cNvSpPr>
          <p:nvPr/>
        </p:nvSpPr>
        <p:spPr>
          <a:xfrm>
            <a:off x="988827" y="3466214"/>
            <a:ext cx="3915307" cy="1677286"/>
          </a:xfrm>
          <a:prstGeom prst="rect">
            <a:avLst/>
          </a:prstGeom>
          <a:solidFill>
            <a:srgbClr val="6D8199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pPr algn="l"/>
            <a:r>
              <a:rPr lang="en-US" sz="3600" i="1" dirty="0" err="1" smtClean="0">
                <a:solidFill>
                  <a:schemeClr val="bg1"/>
                </a:solidFill>
              </a:rPr>
              <a:t>Cảm</a:t>
            </a:r>
            <a:r>
              <a:rPr lang="en-US" sz="3600" i="1" dirty="0" smtClean="0">
                <a:solidFill>
                  <a:schemeClr val="bg1"/>
                </a:solidFill>
              </a:rPr>
              <a:t> </a:t>
            </a:r>
            <a:r>
              <a:rPr lang="en-US" sz="3600" i="1" dirty="0" err="1" smtClean="0">
                <a:solidFill>
                  <a:schemeClr val="bg1"/>
                </a:solidFill>
              </a:rPr>
              <a:t>ơn</a:t>
            </a:r>
            <a:r>
              <a:rPr lang="en-US" sz="3600" i="1" dirty="0" smtClean="0">
                <a:solidFill>
                  <a:schemeClr val="bg1"/>
                </a:solidFill>
              </a:rPr>
              <a:t> </a:t>
            </a:r>
            <a:r>
              <a:rPr lang="en-US" sz="3600" i="1" dirty="0" err="1" smtClean="0">
                <a:solidFill>
                  <a:schemeClr val="bg1"/>
                </a:solidFill>
              </a:rPr>
              <a:t>các</a:t>
            </a:r>
            <a:r>
              <a:rPr lang="en-US" sz="3600" i="1" dirty="0" smtClean="0">
                <a:solidFill>
                  <a:schemeClr val="bg1"/>
                </a:solidFill>
              </a:rPr>
              <a:t> </a:t>
            </a:r>
            <a:r>
              <a:rPr lang="en-US" sz="3600" i="1" dirty="0" err="1" smtClean="0">
                <a:solidFill>
                  <a:schemeClr val="bg1"/>
                </a:solidFill>
              </a:rPr>
              <a:t>bạn</a:t>
            </a:r>
            <a:r>
              <a:rPr lang="en-US" sz="3600" i="1" dirty="0" smtClean="0">
                <a:solidFill>
                  <a:schemeClr val="bg1"/>
                </a:solidFill>
              </a:rPr>
              <a:t> </a:t>
            </a:r>
            <a:r>
              <a:rPr lang="en-US" sz="3600" i="1" dirty="0" err="1" smtClean="0">
                <a:solidFill>
                  <a:schemeClr val="bg1"/>
                </a:solidFill>
              </a:rPr>
              <a:t>đã</a:t>
            </a:r>
            <a:r>
              <a:rPr lang="en-US" sz="3600" i="1" dirty="0" smtClean="0">
                <a:solidFill>
                  <a:schemeClr val="bg1"/>
                </a:solidFill>
              </a:rPr>
              <a:t> </a:t>
            </a:r>
            <a:r>
              <a:rPr lang="en-US" sz="3600" i="1" dirty="0" err="1" smtClean="0">
                <a:solidFill>
                  <a:schemeClr val="bg1"/>
                </a:solidFill>
              </a:rPr>
              <a:t>lắng</a:t>
            </a:r>
            <a:r>
              <a:rPr lang="en-US" sz="3600" i="1" dirty="0" smtClean="0">
                <a:solidFill>
                  <a:schemeClr val="bg1"/>
                </a:solidFill>
              </a:rPr>
              <a:t> </a:t>
            </a:r>
            <a:r>
              <a:rPr lang="en-US" sz="3600" i="1" dirty="0" err="1" smtClean="0">
                <a:solidFill>
                  <a:schemeClr val="bg1"/>
                </a:solidFill>
              </a:rPr>
              <a:t>nghe</a:t>
            </a:r>
            <a:r>
              <a:rPr lang="en-US" sz="3600" i="1" dirty="0" smtClean="0">
                <a:solidFill>
                  <a:schemeClr val="bg1"/>
                </a:solidFill>
              </a:rPr>
              <a:t> !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22" name="Tieng-vo-tay-su-kien-www_tiengdong_co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H="1">
            <a:off x="7602278" y="3161414"/>
            <a:ext cx="574157" cy="609600"/>
          </a:xfrm>
          <a:prstGeom prst="rect">
            <a:avLst/>
          </a:prstGeom>
        </p:spPr>
      </p:pic>
      <p:sp>
        <p:nvSpPr>
          <p:cNvPr id="23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2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9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30"/>
          <p:cNvGraphicFramePr/>
          <p:nvPr/>
        </p:nvGraphicFramePr>
        <p:xfrm>
          <a:off x="720000" y="1825314"/>
          <a:ext cx="7704000" cy="2169150"/>
        </p:xfrm>
        <a:graphic>
          <a:graphicData uri="http://schemas.openxmlformats.org/drawingml/2006/table">
            <a:tbl>
              <a:tblPr>
                <a:noFill/>
                <a:tableStyleId>{A04815FC-66AA-4595-86D8-B98831AD9A6B}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  <a:hlinkClick r:id="" action="ppaction://noaction"/>
                        </a:rPr>
                        <a:t>Fonts</a:t>
                      </a:r>
                      <a:endParaRPr sz="1100" b="1" u="sng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  <a:hlinkClick r:id="" action="ppaction://noaction"/>
                        </a:rPr>
                        <a:t>Used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and </a:t>
                      </a:r>
                      <a:r>
                        <a:rPr lang="en" sz="1100" b="1" u="sng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  <a:hlinkClick r:id="" action="ppaction://noaction"/>
                        </a:rPr>
                        <a:t>alternative resources</a:t>
                      </a:r>
                      <a:endParaRPr sz="1100" b="1" u="sng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An assortment of graphic resources that are suitable for use in this presentation</a:t>
                      </a:r>
                      <a:endParaRPr sz="1000" dirty="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  <a:hlinkClick r:id="" action="ppaction://noaction"/>
                        </a:rPr>
                        <a:t>Thanks slide</a:t>
                      </a:r>
                      <a:endParaRPr sz="1100" b="1" u="sng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  <a:hlinkClick r:id="" action="ppaction://noaction"/>
                        </a:rPr>
                        <a:t>Colors</a:t>
                      </a:r>
                      <a:endParaRPr sz="1100" b="1" u="sng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  <a:hlinkClick r:id="" action="ppaction://noaction"/>
                        </a:rPr>
                        <a:t>Icons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and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n" sz="1100" b="1" u="sng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  <a:hlinkClick r:id="" action="ppaction://noaction"/>
                        </a:rPr>
                        <a:t>infographic resources</a:t>
                      </a:r>
                      <a:endParaRPr sz="1100" b="1" u="sng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Editable presentation theme </a:t>
                      </a:r>
                      <a:endParaRPr sz="11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You can edit the master slides easily. For more info, click </a:t>
                      </a: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  <a:hlinkClick r:id="rId4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 dirty="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Google Shape;179;p30"/>
          <p:cNvSpPr txBox="1"/>
          <p:nvPr/>
        </p:nvSpPr>
        <p:spPr>
          <a:xfrm>
            <a:off x="720000" y="1363226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You can delete this slide when you’re done editing the presentation</a:t>
            </a:r>
            <a:endParaRPr sz="1200" b="1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1368873" y="4133675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For more info:</a:t>
            </a:r>
            <a:br>
              <a:rPr lang="en" sz="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n" sz="1000" b="1" u="sng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| </a:t>
            </a:r>
            <a:r>
              <a:rPr lang="en" sz="1000" b="1" u="sng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| </a:t>
            </a:r>
            <a:r>
              <a:rPr lang="en" sz="1000" b="1" u="sng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 u="sng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</a:t>
            </a:r>
            <a:endParaRPr sz="1000" b="1" u="sng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4212627" y="4133675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You can visit our sister projects:</a:t>
            </a:r>
            <a:br>
              <a:rPr lang="en" sz="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9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10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11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11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|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1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template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221995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03713533"/>
              </p:ext>
            </p:extLst>
          </p:nvPr>
        </p:nvGraphicFramePr>
        <p:xfrm>
          <a:off x="826324" y="128398"/>
          <a:ext cx="6520773" cy="344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2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randomBar dir="vert"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1011384"/>
            <a:ext cx="4539067" cy="641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25993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5" y="85061"/>
            <a:ext cx="881173" cy="881173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21135750"/>
              </p:ext>
            </p:extLst>
          </p:nvPr>
        </p:nvGraphicFramePr>
        <p:xfrm>
          <a:off x="-386310" y="1652593"/>
          <a:ext cx="9530318" cy="361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52334"/>
      </p:ext>
    </p:extLst>
  </p:cSld>
  <p:clrMapOvr>
    <a:masterClrMapping/>
  </p:clrMapOvr>
  <p:transition>
    <p:pull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1011384"/>
            <a:ext cx="4539067" cy="641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/>
              <a:t>diện</a:t>
            </a:r>
            <a:r>
              <a:rPr lang="en-US" dirty="0"/>
              <a:t> game</a:t>
            </a:r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25993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5" y="85061"/>
            <a:ext cx="881173" cy="881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487" y="1688792"/>
            <a:ext cx="5135521" cy="19749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405" y="3423684"/>
            <a:ext cx="7662385" cy="1765773"/>
          </a:xfrm>
          <a:prstGeom prst="rect">
            <a:avLst/>
          </a:prstGeom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-231860"/>
            <a:ext cx="5380069" cy="155998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Picture Placeholder 6"/>
          <p:cNvSpPr>
            <a:spLocks noGrp="1"/>
          </p:cNvSpPr>
          <p:nvPr>
            <p:ph type="pic" idx="3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46" y="1103582"/>
            <a:ext cx="7776021" cy="4039918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1" y="-97623"/>
            <a:ext cx="881173" cy="881173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drape"/>
        <p:sndAc>
          <p:stSnd>
            <p:snd r:embed="rId2" name="click.wav"/>
          </p:stSnd>
        </p:sndAc>
      </p:transition>
    </mc:Choice>
    <mc:Fallback xmlns="">
      <p:transition>
        <p:fade/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1011384"/>
            <a:ext cx="4539067" cy="641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game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25993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7146" b="27145"/>
          <a:stretch/>
        </p:blipFill>
        <p:spPr>
          <a:xfrm>
            <a:off x="0" y="3042844"/>
            <a:ext cx="9144003" cy="2176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5" y="85061"/>
            <a:ext cx="881173" cy="881173"/>
          </a:xfrm>
          <a:prstGeom prst="rect">
            <a:avLst/>
          </a:prstGeom>
        </p:spPr>
      </p:pic>
      <p:grpSp>
        <p:nvGrpSpPr>
          <p:cNvPr id="8" name="Google Shape;10431;p64"/>
          <p:cNvGrpSpPr/>
          <p:nvPr/>
        </p:nvGrpSpPr>
        <p:grpSpPr>
          <a:xfrm>
            <a:off x="1791444" y="1944688"/>
            <a:ext cx="278404" cy="355260"/>
            <a:chOff x="8047661" y="1501037"/>
            <a:chExt cx="278404" cy="355260"/>
          </a:xfrm>
        </p:grpSpPr>
        <p:sp>
          <p:nvSpPr>
            <p:cNvPr id="9" name="Google Shape;10432;p64"/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33;p64"/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34;p64"/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35;p64"/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9664;p63"/>
          <p:cNvGrpSpPr/>
          <p:nvPr/>
        </p:nvGrpSpPr>
        <p:grpSpPr>
          <a:xfrm>
            <a:off x="2970738" y="1968731"/>
            <a:ext cx="356627" cy="334252"/>
            <a:chOff x="6219391" y="3816756"/>
            <a:chExt cx="356627" cy="334252"/>
          </a:xfrm>
        </p:grpSpPr>
        <p:sp>
          <p:nvSpPr>
            <p:cNvPr id="14" name="Google Shape;9665;p63"/>
            <p:cNvSpPr/>
            <p:nvPr/>
          </p:nvSpPr>
          <p:spPr>
            <a:xfrm>
              <a:off x="6219391" y="3816756"/>
              <a:ext cx="306594" cy="334252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66;p63"/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67;p63"/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68;p63"/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0270;p64"/>
          <p:cNvGrpSpPr/>
          <p:nvPr/>
        </p:nvGrpSpPr>
        <p:grpSpPr>
          <a:xfrm>
            <a:off x="8113910" y="2002648"/>
            <a:ext cx="368185" cy="331816"/>
            <a:chOff x="3967213" y="1975477"/>
            <a:chExt cx="368185" cy="331816"/>
          </a:xfrm>
        </p:grpSpPr>
        <p:sp>
          <p:nvSpPr>
            <p:cNvPr id="19" name="Google Shape;10271;p64"/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72;p64"/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73;p64"/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086;p63"/>
          <p:cNvGrpSpPr/>
          <p:nvPr/>
        </p:nvGrpSpPr>
        <p:grpSpPr>
          <a:xfrm>
            <a:off x="4162692" y="1950210"/>
            <a:ext cx="345265" cy="349848"/>
            <a:chOff x="3979435" y="1976585"/>
            <a:chExt cx="345265" cy="349848"/>
          </a:xfrm>
        </p:grpSpPr>
        <p:sp>
          <p:nvSpPr>
            <p:cNvPr id="41" name="Google Shape;9087;p63"/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088;p63"/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089;p63"/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090;p63"/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91;p63"/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92;p63"/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93;p63"/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4;p63"/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95;p63"/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96;p63"/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97;p63"/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98;p63"/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99;p63"/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00;p63"/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01;p63"/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02;p63"/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03;p63"/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875;p62"/>
          <p:cNvGrpSpPr/>
          <p:nvPr/>
        </p:nvGrpSpPr>
        <p:grpSpPr>
          <a:xfrm>
            <a:off x="571218" y="1927220"/>
            <a:ext cx="320143" cy="343269"/>
            <a:chOff x="1750887" y="2425727"/>
            <a:chExt cx="320143" cy="343269"/>
          </a:xfrm>
        </p:grpSpPr>
        <p:sp>
          <p:nvSpPr>
            <p:cNvPr id="59" name="Google Shape;8876;p62"/>
            <p:cNvSpPr/>
            <p:nvPr/>
          </p:nvSpPr>
          <p:spPr>
            <a:xfrm>
              <a:off x="1750887" y="2425727"/>
              <a:ext cx="320143" cy="289052"/>
            </a:xfrm>
            <a:custGeom>
              <a:avLst/>
              <a:gdLst/>
              <a:ahLst/>
              <a:cxnLst/>
              <a:rect l="l" t="t" r="r" b="b"/>
              <a:pathLst>
                <a:path w="10050" h="9074" extrusionOk="0">
                  <a:moveTo>
                    <a:pt x="1668" y="322"/>
                  </a:moveTo>
                  <a:cubicBezTo>
                    <a:pt x="1834" y="322"/>
                    <a:pt x="1953" y="453"/>
                    <a:pt x="1953" y="608"/>
                  </a:cubicBezTo>
                  <a:lnTo>
                    <a:pt x="1953" y="1275"/>
                  </a:lnTo>
                  <a:cubicBezTo>
                    <a:pt x="1953" y="1441"/>
                    <a:pt x="1811" y="1560"/>
                    <a:pt x="1668" y="1560"/>
                  </a:cubicBezTo>
                  <a:cubicBezTo>
                    <a:pt x="1513" y="1560"/>
                    <a:pt x="1382" y="1429"/>
                    <a:pt x="1382" y="1275"/>
                  </a:cubicBezTo>
                  <a:lnTo>
                    <a:pt x="1382" y="929"/>
                  </a:lnTo>
                  <a:lnTo>
                    <a:pt x="1382" y="608"/>
                  </a:lnTo>
                  <a:cubicBezTo>
                    <a:pt x="1370" y="453"/>
                    <a:pt x="1501" y="322"/>
                    <a:pt x="1668" y="322"/>
                  </a:cubicBezTo>
                  <a:close/>
                  <a:moveTo>
                    <a:pt x="3918" y="322"/>
                  </a:moveTo>
                  <a:cubicBezTo>
                    <a:pt x="4061" y="322"/>
                    <a:pt x="4192" y="453"/>
                    <a:pt x="4192" y="608"/>
                  </a:cubicBezTo>
                  <a:lnTo>
                    <a:pt x="4192" y="1275"/>
                  </a:lnTo>
                  <a:cubicBezTo>
                    <a:pt x="4192" y="1441"/>
                    <a:pt x="4061" y="1560"/>
                    <a:pt x="3918" y="1560"/>
                  </a:cubicBezTo>
                  <a:cubicBezTo>
                    <a:pt x="3763" y="1560"/>
                    <a:pt x="3632" y="1429"/>
                    <a:pt x="3632" y="1275"/>
                  </a:cubicBezTo>
                  <a:lnTo>
                    <a:pt x="3632" y="608"/>
                  </a:lnTo>
                  <a:cubicBezTo>
                    <a:pt x="3632" y="441"/>
                    <a:pt x="3763" y="322"/>
                    <a:pt x="3918" y="322"/>
                  </a:cubicBezTo>
                  <a:close/>
                  <a:moveTo>
                    <a:pt x="6180" y="322"/>
                  </a:moveTo>
                  <a:cubicBezTo>
                    <a:pt x="6323" y="322"/>
                    <a:pt x="6454" y="453"/>
                    <a:pt x="6454" y="608"/>
                  </a:cubicBezTo>
                  <a:lnTo>
                    <a:pt x="6454" y="1275"/>
                  </a:lnTo>
                  <a:cubicBezTo>
                    <a:pt x="6454" y="1441"/>
                    <a:pt x="6323" y="1560"/>
                    <a:pt x="6180" y="1560"/>
                  </a:cubicBezTo>
                  <a:cubicBezTo>
                    <a:pt x="6025" y="1560"/>
                    <a:pt x="5894" y="1429"/>
                    <a:pt x="5894" y="1275"/>
                  </a:cubicBezTo>
                  <a:lnTo>
                    <a:pt x="5894" y="608"/>
                  </a:lnTo>
                  <a:cubicBezTo>
                    <a:pt x="5894" y="441"/>
                    <a:pt x="6025" y="322"/>
                    <a:pt x="6180" y="322"/>
                  </a:cubicBezTo>
                  <a:close/>
                  <a:moveTo>
                    <a:pt x="8419" y="322"/>
                  </a:moveTo>
                  <a:cubicBezTo>
                    <a:pt x="8573" y="322"/>
                    <a:pt x="8704" y="453"/>
                    <a:pt x="8704" y="608"/>
                  </a:cubicBezTo>
                  <a:lnTo>
                    <a:pt x="8704" y="929"/>
                  </a:lnTo>
                  <a:lnTo>
                    <a:pt x="8704" y="1275"/>
                  </a:lnTo>
                  <a:cubicBezTo>
                    <a:pt x="8704" y="1441"/>
                    <a:pt x="8573" y="1560"/>
                    <a:pt x="8419" y="1560"/>
                  </a:cubicBezTo>
                  <a:cubicBezTo>
                    <a:pt x="8276" y="1560"/>
                    <a:pt x="8145" y="1429"/>
                    <a:pt x="8145" y="1275"/>
                  </a:cubicBezTo>
                  <a:lnTo>
                    <a:pt x="8145" y="608"/>
                  </a:lnTo>
                  <a:cubicBezTo>
                    <a:pt x="8145" y="441"/>
                    <a:pt x="8276" y="322"/>
                    <a:pt x="8419" y="322"/>
                  </a:cubicBezTo>
                  <a:close/>
                  <a:moveTo>
                    <a:pt x="9526" y="1096"/>
                  </a:moveTo>
                  <a:cubicBezTo>
                    <a:pt x="9669" y="1096"/>
                    <a:pt x="9788" y="1215"/>
                    <a:pt x="9788" y="1370"/>
                  </a:cubicBezTo>
                  <a:lnTo>
                    <a:pt x="9788" y="2525"/>
                  </a:lnTo>
                  <a:lnTo>
                    <a:pt x="370" y="2525"/>
                  </a:lnTo>
                  <a:lnTo>
                    <a:pt x="370" y="1370"/>
                  </a:lnTo>
                  <a:cubicBezTo>
                    <a:pt x="370" y="1215"/>
                    <a:pt x="489" y="1096"/>
                    <a:pt x="644" y="1096"/>
                  </a:cubicBezTo>
                  <a:lnTo>
                    <a:pt x="1060" y="1096"/>
                  </a:lnTo>
                  <a:lnTo>
                    <a:pt x="1060" y="1275"/>
                  </a:lnTo>
                  <a:cubicBezTo>
                    <a:pt x="1060" y="1596"/>
                    <a:pt x="1322" y="1882"/>
                    <a:pt x="1668" y="1882"/>
                  </a:cubicBezTo>
                  <a:cubicBezTo>
                    <a:pt x="1989" y="1882"/>
                    <a:pt x="2275" y="1620"/>
                    <a:pt x="2275" y="1275"/>
                  </a:cubicBezTo>
                  <a:lnTo>
                    <a:pt x="2275" y="1096"/>
                  </a:lnTo>
                  <a:lnTo>
                    <a:pt x="3335" y="1096"/>
                  </a:lnTo>
                  <a:lnTo>
                    <a:pt x="3335" y="1275"/>
                  </a:lnTo>
                  <a:cubicBezTo>
                    <a:pt x="3335" y="1596"/>
                    <a:pt x="3597" y="1882"/>
                    <a:pt x="3942" y="1882"/>
                  </a:cubicBezTo>
                  <a:cubicBezTo>
                    <a:pt x="4287" y="1882"/>
                    <a:pt x="4549" y="1620"/>
                    <a:pt x="4549" y="1275"/>
                  </a:cubicBezTo>
                  <a:lnTo>
                    <a:pt x="4549" y="1096"/>
                  </a:lnTo>
                  <a:lnTo>
                    <a:pt x="5609" y="1096"/>
                  </a:lnTo>
                  <a:lnTo>
                    <a:pt x="5609" y="1275"/>
                  </a:lnTo>
                  <a:cubicBezTo>
                    <a:pt x="5609" y="1596"/>
                    <a:pt x="5883" y="1882"/>
                    <a:pt x="6216" y="1882"/>
                  </a:cubicBezTo>
                  <a:cubicBezTo>
                    <a:pt x="6561" y="1882"/>
                    <a:pt x="6835" y="1620"/>
                    <a:pt x="6835" y="1275"/>
                  </a:cubicBezTo>
                  <a:lnTo>
                    <a:pt x="6835" y="1096"/>
                  </a:lnTo>
                  <a:lnTo>
                    <a:pt x="7883" y="1096"/>
                  </a:lnTo>
                  <a:lnTo>
                    <a:pt x="7883" y="1275"/>
                  </a:lnTo>
                  <a:cubicBezTo>
                    <a:pt x="7883" y="1596"/>
                    <a:pt x="8157" y="1882"/>
                    <a:pt x="8502" y="1882"/>
                  </a:cubicBezTo>
                  <a:cubicBezTo>
                    <a:pt x="8823" y="1882"/>
                    <a:pt x="9109" y="1620"/>
                    <a:pt x="9109" y="1275"/>
                  </a:cubicBezTo>
                  <a:lnTo>
                    <a:pt x="9109" y="1096"/>
                  </a:lnTo>
                  <a:close/>
                  <a:moveTo>
                    <a:pt x="1608" y="1"/>
                  </a:moveTo>
                  <a:cubicBezTo>
                    <a:pt x="1275" y="1"/>
                    <a:pt x="989" y="262"/>
                    <a:pt x="989" y="608"/>
                  </a:cubicBezTo>
                  <a:lnTo>
                    <a:pt x="989" y="786"/>
                  </a:lnTo>
                  <a:lnTo>
                    <a:pt x="572" y="786"/>
                  </a:lnTo>
                  <a:cubicBezTo>
                    <a:pt x="251" y="786"/>
                    <a:pt x="1" y="1048"/>
                    <a:pt x="1" y="1370"/>
                  </a:cubicBezTo>
                  <a:lnTo>
                    <a:pt x="1" y="3584"/>
                  </a:lnTo>
                  <a:cubicBezTo>
                    <a:pt x="1" y="3668"/>
                    <a:pt x="72" y="3751"/>
                    <a:pt x="156" y="3751"/>
                  </a:cubicBezTo>
                  <a:cubicBezTo>
                    <a:pt x="251" y="3751"/>
                    <a:pt x="322" y="3668"/>
                    <a:pt x="322" y="3584"/>
                  </a:cubicBezTo>
                  <a:lnTo>
                    <a:pt x="322" y="2834"/>
                  </a:lnTo>
                  <a:lnTo>
                    <a:pt x="9681" y="2834"/>
                  </a:lnTo>
                  <a:lnTo>
                    <a:pt x="9681" y="8906"/>
                  </a:lnTo>
                  <a:cubicBezTo>
                    <a:pt x="9681" y="9002"/>
                    <a:pt x="9764" y="9073"/>
                    <a:pt x="9847" y="9073"/>
                  </a:cubicBezTo>
                  <a:cubicBezTo>
                    <a:pt x="9943" y="9073"/>
                    <a:pt x="10014" y="9002"/>
                    <a:pt x="10014" y="8906"/>
                  </a:cubicBezTo>
                  <a:lnTo>
                    <a:pt x="10014" y="1346"/>
                  </a:lnTo>
                  <a:cubicBezTo>
                    <a:pt x="10050" y="1036"/>
                    <a:pt x="9776" y="786"/>
                    <a:pt x="9466" y="786"/>
                  </a:cubicBezTo>
                  <a:lnTo>
                    <a:pt x="9050" y="786"/>
                  </a:lnTo>
                  <a:lnTo>
                    <a:pt x="9050" y="608"/>
                  </a:lnTo>
                  <a:cubicBezTo>
                    <a:pt x="9050" y="274"/>
                    <a:pt x="8776" y="1"/>
                    <a:pt x="8430" y="1"/>
                  </a:cubicBezTo>
                  <a:cubicBezTo>
                    <a:pt x="8109" y="1"/>
                    <a:pt x="7823" y="262"/>
                    <a:pt x="7823" y="608"/>
                  </a:cubicBezTo>
                  <a:lnTo>
                    <a:pt x="7823" y="786"/>
                  </a:lnTo>
                  <a:lnTo>
                    <a:pt x="6764" y="786"/>
                  </a:lnTo>
                  <a:lnTo>
                    <a:pt x="6764" y="608"/>
                  </a:lnTo>
                  <a:cubicBezTo>
                    <a:pt x="6764" y="274"/>
                    <a:pt x="6502" y="1"/>
                    <a:pt x="6156" y="1"/>
                  </a:cubicBezTo>
                  <a:cubicBezTo>
                    <a:pt x="5811" y="1"/>
                    <a:pt x="5549" y="262"/>
                    <a:pt x="5549" y="608"/>
                  </a:cubicBezTo>
                  <a:lnTo>
                    <a:pt x="5549" y="786"/>
                  </a:lnTo>
                  <a:lnTo>
                    <a:pt x="4489" y="786"/>
                  </a:lnTo>
                  <a:lnTo>
                    <a:pt x="4489" y="608"/>
                  </a:lnTo>
                  <a:cubicBezTo>
                    <a:pt x="4489" y="274"/>
                    <a:pt x="4228" y="1"/>
                    <a:pt x="3882" y="1"/>
                  </a:cubicBezTo>
                  <a:cubicBezTo>
                    <a:pt x="3549" y="1"/>
                    <a:pt x="3275" y="262"/>
                    <a:pt x="3275" y="608"/>
                  </a:cubicBezTo>
                  <a:lnTo>
                    <a:pt x="3275" y="786"/>
                  </a:lnTo>
                  <a:lnTo>
                    <a:pt x="2215" y="786"/>
                  </a:lnTo>
                  <a:lnTo>
                    <a:pt x="2215" y="608"/>
                  </a:lnTo>
                  <a:cubicBezTo>
                    <a:pt x="2215" y="274"/>
                    <a:pt x="1942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77;p62"/>
            <p:cNvSpPr/>
            <p:nvPr/>
          </p:nvSpPr>
          <p:spPr>
            <a:xfrm>
              <a:off x="1751652" y="2558467"/>
              <a:ext cx="319378" cy="210530"/>
            </a:xfrm>
            <a:custGeom>
              <a:avLst/>
              <a:gdLst/>
              <a:ahLst/>
              <a:cxnLst/>
              <a:rect l="l" t="t" r="r" b="b"/>
              <a:pathLst>
                <a:path w="10026" h="660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025"/>
                  </a:lnTo>
                  <a:cubicBezTo>
                    <a:pt x="1" y="6347"/>
                    <a:pt x="274" y="6609"/>
                    <a:pt x="584" y="6609"/>
                  </a:cubicBezTo>
                  <a:lnTo>
                    <a:pt x="9407" y="6609"/>
                  </a:lnTo>
                  <a:cubicBezTo>
                    <a:pt x="9740" y="6609"/>
                    <a:pt x="9990" y="6335"/>
                    <a:pt x="9990" y="6025"/>
                  </a:cubicBezTo>
                  <a:lnTo>
                    <a:pt x="9990" y="5501"/>
                  </a:lnTo>
                  <a:cubicBezTo>
                    <a:pt x="10026" y="5418"/>
                    <a:pt x="9942" y="5335"/>
                    <a:pt x="9859" y="5335"/>
                  </a:cubicBezTo>
                  <a:cubicBezTo>
                    <a:pt x="9764" y="5335"/>
                    <a:pt x="9692" y="5418"/>
                    <a:pt x="9692" y="5501"/>
                  </a:cubicBezTo>
                  <a:lnTo>
                    <a:pt x="9692" y="6025"/>
                  </a:lnTo>
                  <a:cubicBezTo>
                    <a:pt x="9692" y="6168"/>
                    <a:pt x="9573" y="6287"/>
                    <a:pt x="9430" y="6287"/>
                  </a:cubicBezTo>
                  <a:lnTo>
                    <a:pt x="596" y="6287"/>
                  </a:lnTo>
                  <a:cubicBezTo>
                    <a:pt x="453" y="6287"/>
                    <a:pt x="334" y="6168"/>
                    <a:pt x="334" y="6025"/>
                  </a:cubicBezTo>
                  <a:lnTo>
                    <a:pt x="334" y="156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7900;p60"/>
          <p:cNvGrpSpPr/>
          <p:nvPr/>
        </p:nvGrpSpPr>
        <p:grpSpPr>
          <a:xfrm>
            <a:off x="6233686" y="2090900"/>
            <a:ext cx="1369531" cy="195460"/>
            <a:chOff x="723300" y="4253549"/>
            <a:chExt cx="2276482" cy="324900"/>
          </a:xfrm>
        </p:grpSpPr>
        <p:sp>
          <p:nvSpPr>
            <p:cNvPr id="62" name="Google Shape;7901;p60"/>
            <p:cNvSpPr/>
            <p:nvPr/>
          </p:nvSpPr>
          <p:spPr>
            <a:xfrm>
              <a:off x="723300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902;p60"/>
            <p:cNvSpPr/>
            <p:nvPr/>
          </p:nvSpPr>
          <p:spPr>
            <a:xfrm>
              <a:off x="1206995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903;p60"/>
            <p:cNvSpPr/>
            <p:nvPr/>
          </p:nvSpPr>
          <p:spPr>
            <a:xfrm>
              <a:off x="1690691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904;p60"/>
            <p:cNvSpPr/>
            <p:nvPr/>
          </p:nvSpPr>
          <p:spPr>
            <a:xfrm>
              <a:off x="2174386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905;p60"/>
            <p:cNvSpPr/>
            <p:nvPr/>
          </p:nvSpPr>
          <p:spPr>
            <a:xfrm>
              <a:off x="2658082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8361;p61"/>
          <p:cNvGrpSpPr/>
          <p:nvPr/>
        </p:nvGrpSpPr>
        <p:grpSpPr>
          <a:xfrm>
            <a:off x="5171383" y="1958778"/>
            <a:ext cx="357720" cy="355148"/>
            <a:chOff x="2496894" y="3680964"/>
            <a:chExt cx="357720" cy="355148"/>
          </a:xfrm>
        </p:grpSpPr>
        <p:sp>
          <p:nvSpPr>
            <p:cNvPr id="68" name="Google Shape;8362;p61"/>
            <p:cNvSpPr/>
            <p:nvPr/>
          </p:nvSpPr>
          <p:spPr>
            <a:xfrm>
              <a:off x="2598224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63;p61"/>
            <p:cNvSpPr/>
            <p:nvPr/>
          </p:nvSpPr>
          <p:spPr>
            <a:xfrm>
              <a:off x="2715051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64;p61"/>
            <p:cNvSpPr/>
            <p:nvPr/>
          </p:nvSpPr>
          <p:spPr>
            <a:xfrm>
              <a:off x="2496894" y="3680964"/>
              <a:ext cx="297989" cy="296528"/>
            </a:xfrm>
            <a:custGeom>
              <a:avLst/>
              <a:gdLst/>
              <a:ahLst/>
              <a:cxnLst/>
              <a:rect l="l" t="t" r="r" b="b"/>
              <a:pathLst>
                <a:path w="9384" h="9338" extrusionOk="0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65;p61"/>
            <p:cNvSpPr/>
            <p:nvPr/>
          </p:nvSpPr>
          <p:spPr>
            <a:xfrm>
              <a:off x="2555895" y="3739075"/>
              <a:ext cx="298719" cy="297036"/>
            </a:xfrm>
            <a:custGeom>
              <a:avLst/>
              <a:gdLst/>
              <a:ahLst/>
              <a:cxnLst/>
              <a:rect l="l" t="t" r="r" b="b"/>
              <a:pathLst>
                <a:path w="9407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66;p61"/>
            <p:cNvSpPr/>
            <p:nvPr/>
          </p:nvSpPr>
          <p:spPr>
            <a:xfrm>
              <a:off x="2569867" y="3875336"/>
              <a:ext cx="211393" cy="99139"/>
            </a:xfrm>
            <a:custGeom>
              <a:avLst/>
              <a:gdLst/>
              <a:ahLst/>
              <a:cxnLst/>
              <a:rect l="l" t="t" r="r" b="b"/>
              <a:pathLst>
                <a:path w="6657" h="3122" extrusionOk="0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211;p33"/>
          <p:cNvSpPr txBox="1">
            <a:spLocks/>
          </p:cNvSpPr>
          <p:nvPr/>
        </p:nvSpPr>
        <p:spPr>
          <a:xfrm>
            <a:off x="107655" y="2505283"/>
            <a:ext cx="1141967" cy="25171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smtClean="0"/>
              <a:t>Menu game</a:t>
            </a:r>
            <a:endParaRPr lang="en-US" sz="1200" dirty="0"/>
          </a:p>
        </p:txBody>
      </p:sp>
      <p:sp>
        <p:nvSpPr>
          <p:cNvPr id="74" name="Google Shape;211;p33"/>
          <p:cNvSpPr txBox="1">
            <a:spLocks/>
          </p:cNvSpPr>
          <p:nvPr/>
        </p:nvSpPr>
        <p:spPr>
          <a:xfrm>
            <a:off x="1392656" y="2502537"/>
            <a:ext cx="1141967" cy="24259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smtClean="0"/>
              <a:t>Player Name</a:t>
            </a:r>
            <a:endParaRPr lang="en-US" sz="1200" dirty="0"/>
          </a:p>
        </p:txBody>
      </p:sp>
      <p:sp>
        <p:nvSpPr>
          <p:cNvPr id="75" name="Google Shape;211;p33"/>
          <p:cNvSpPr txBox="1">
            <a:spLocks/>
          </p:cNvSpPr>
          <p:nvPr/>
        </p:nvSpPr>
        <p:spPr>
          <a:xfrm>
            <a:off x="2554687" y="2507162"/>
            <a:ext cx="1141967" cy="24259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smtClean="0"/>
              <a:t>On/off music</a:t>
            </a:r>
            <a:endParaRPr lang="en-US" sz="1200" dirty="0"/>
          </a:p>
        </p:txBody>
      </p:sp>
      <p:sp>
        <p:nvSpPr>
          <p:cNvPr id="76" name="Google Shape;211;p33"/>
          <p:cNvSpPr txBox="1">
            <a:spLocks/>
          </p:cNvSpPr>
          <p:nvPr/>
        </p:nvSpPr>
        <p:spPr>
          <a:xfrm>
            <a:off x="3801292" y="2516685"/>
            <a:ext cx="1141967" cy="24259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smtClean="0"/>
              <a:t>Game Time</a:t>
            </a:r>
            <a:endParaRPr lang="en-US" sz="1200" dirty="0"/>
          </a:p>
        </p:txBody>
      </p:sp>
      <p:sp>
        <p:nvSpPr>
          <p:cNvPr id="77" name="Google Shape;211;p33"/>
          <p:cNvSpPr txBox="1">
            <a:spLocks/>
          </p:cNvSpPr>
          <p:nvPr/>
        </p:nvSpPr>
        <p:spPr>
          <a:xfrm>
            <a:off x="5001719" y="2519705"/>
            <a:ext cx="1141967" cy="24259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smtClean="0"/>
              <a:t>Game Score</a:t>
            </a:r>
            <a:endParaRPr lang="en-US" sz="1200" dirty="0"/>
          </a:p>
        </p:txBody>
      </p:sp>
      <p:sp>
        <p:nvSpPr>
          <p:cNvPr id="78" name="Google Shape;211;p33"/>
          <p:cNvSpPr txBox="1">
            <a:spLocks/>
          </p:cNvSpPr>
          <p:nvPr/>
        </p:nvSpPr>
        <p:spPr>
          <a:xfrm>
            <a:off x="6364852" y="2502150"/>
            <a:ext cx="1141967" cy="24259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smtClean="0"/>
              <a:t>Game Lever</a:t>
            </a:r>
            <a:endParaRPr lang="en-US" sz="1200" dirty="0"/>
          </a:p>
        </p:txBody>
      </p:sp>
      <p:sp>
        <p:nvSpPr>
          <p:cNvPr id="79" name="Google Shape;211;p33"/>
          <p:cNvSpPr txBox="1">
            <a:spLocks/>
          </p:cNvSpPr>
          <p:nvPr/>
        </p:nvSpPr>
        <p:spPr>
          <a:xfrm>
            <a:off x="7813378" y="2502151"/>
            <a:ext cx="1141967" cy="24259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/>
              <a:t>Hight</a:t>
            </a:r>
            <a:r>
              <a:rPr lang="en-US" sz="1200" dirty="0" smtClean="0"/>
              <a:t> Score</a:t>
            </a:r>
            <a:endParaRPr lang="en-US" sz="1200" dirty="0"/>
          </a:p>
        </p:txBody>
      </p:sp>
      <p:sp>
        <p:nvSpPr>
          <p:cNvPr id="80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48616"/>
      </p:ext>
    </p:extLst>
  </p:cSld>
  <p:clrMapOvr>
    <a:masterClrMapping/>
  </p:clrMapOvr>
  <p:transition>
    <p:wheel spokes="1"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1011384"/>
            <a:ext cx="5187561" cy="641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Code 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25993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7146" b="27145"/>
          <a:stretch/>
        </p:blipFill>
        <p:spPr>
          <a:xfrm>
            <a:off x="0" y="3042844"/>
            <a:ext cx="9144003" cy="2176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5" y="85061"/>
            <a:ext cx="881173" cy="88117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52593"/>
            <a:ext cx="9144003" cy="356645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0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99038"/>
      </p:ext>
    </p:extLst>
  </p:cSld>
  <p:clrMapOvr>
    <a:masterClrMapping/>
  </p:clrMapOvr>
  <p:transition>
    <p:check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6" y="63795"/>
            <a:ext cx="7650121" cy="4890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5" y="85061"/>
            <a:ext cx="881173" cy="881173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02729982"/>
              </p:ext>
            </p:extLst>
          </p:nvPr>
        </p:nvGraphicFramePr>
        <p:xfrm>
          <a:off x="6277881" y="2300373"/>
          <a:ext cx="2261191" cy="156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Google Shape;211;p33"/>
          <p:cNvSpPr txBox="1">
            <a:spLocks/>
          </p:cNvSpPr>
          <p:nvPr/>
        </p:nvSpPr>
        <p:spPr>
          <a:xfrm>
            <a:off x="3430033" y="2832106"/>
            <a:ext cx="1141967" cy="25171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smtClean="0"/>
              <a:t>Menu game</a:t>
            </a:r>
            <a:endParaRPr lang="en-US" sz="1200" dirty="0"/>
          </a:p>
        </p:txBody>
      </p:sp>
      <p:sp>
        <p:nvSpPr>
          <p:cNvPr id="10" name="Google Shape;211;p33"/>
          <p:cNvSpPr txBox="1">
            <a:spLocks/>
          </p:cNvSpPr>
          <p:nvPr/>
        </p:nvSpPr>
        <p:spPr>
          <a:xfrm>
            <a:off x="5101967" y="2825319"/>
            <a:ext cx="1141967" cy="25171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smtClean="0"/>
              <a:t>New</a:t>
            </a:r>
            <a:r>
              <a:rPr lang="en-US" sz="1200" dirty="0" smtClean="0"/>
              <a:t> </a:t>
            </a:r>
            <a:r>
              <a:rPr lang="en-US" sz="1200" dirty="0" smtClean="0"/>
              <a:t>game</a:t>
            </a:r>
            <a:endParaRPr lang="en-US" sz="1200" dirty="0"/>
          </a:p>
        </p:txBody>
      </p:sp>
      <p:sp>
        <p:nvSpPr>
          <p:cNvPr id="11" name="Google Shape;211;p33"/>
          <p:cNvSpPr txBox="1">
            <a:spLocks/>
          </p:cNvSpPr>
          <p:nvPr/>
        </p:nvSpPr>
        <p:spPr>
          <a:xfrm>
            <a:off x="6881741" y="2832106"/>
            <a:ext cx="1141967" cy="251717"/>
          </a:xfrm>
          <a:prstGeom prst="rect">
            <a:avLst/>
          </a:prstGeom>
          <a:noFill/>
          <a:ln>
            <a:solidFill>
              <a:srgbClr val="3DB0C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ppio One"/>
              <a:buNone/>
              <a:defRPr sz="36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smtClean="0"/>
              <a:t>      Eat</a:t>
            </a:r>
            <a:endParaRPr lang="en-US" sz="1200" dirty="0"/>
          </a:p>
        </p:txBody>
      </p:sp>
      <p:sp>
        <p:nvSpPr>
          <p:cNvPr id="12" name="Curved Down Arrow 11"/>
          <p:cNvSpPr/>
          <p:nvPr/>
        </p:nvSpPr>
        <p:spPr>
          <a:xfrm flipH="1">
            <a:off x="4210490" y="1863331"/>
            <a:ext cx="2955853" cy="7746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flipH="1" flipV="1">
            <a:off x="5146153" y="3231032"/>
            <a:ext cx="2665233" cy="6651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663978" y="2848722"/>
            <a:ext cx="467832" cy="279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243934" y="2826172"/>
            <a:ext cx="467832" cy="279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witch dir="r"/>
        <p:sndAc>
          <p:stSnd>
            <p:snd r:embed="rId2" name="click.wav"/>
          </p:stSnd>
        </p:sndAc>
      </p:transition>
    </mc:Choice>
    <mc:Fallback xmlns="">
      <p:transition>
        <p:fade/>
        <p:sndAc>
          <p:stSnd>
            <p:snd r:embed="rId10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1011384"/>
            <a:ext cx="5187561" cy="641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25993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7146" b="27145"/>
          <a:stretch/>
        </p:blipFill>
        <p:spPr>
          <a:xfrm>
            <a:off x="-3" y="3236955"/>
            <a:ext cx="9144003" cy="2176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5" y="85061"/>
            <a:ext cx="881173" cy="881173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428633" y="1831026"/>
            <a:ext cx="7077954" cy="11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pPr algn="l"/>
            <a:r>
              <a:rPr lang="en-US" sz="1800" b="0" i="1" dirty="0" smtClean="0">
                <a:solidFill>
                  <a:srgbClr val="FFFF00"/>
                </a:solidFill>
              </a:rPr>
              <a:t>1.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Hiểu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và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xây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dựng</a:t>
            </a:r>
            <a:r>
              <a:rPr lang="en-US" sz="1800" b="0" i="1" dirty="0" smtClean="0">
                <a:solidFill>
                  <a:srgbClr val="FFFF00"/>
                </a:solidFill>
              </a:rPr>
              <a:t> 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được</a:t>
            </a:r>
            <a:r>
              <a:rPr lang="en-US" sz="1800" b="0" i="1" dirty="0" smtClean="0">
                <a:solidFill>
                  <a:srgbClr val="FFFF00"/>
                </a:solidFill>
              </a:rPr>
              <a:t> 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một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phần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mềm</a:t>
            </a:r>
            <a:r>
              <a:rPr lang="en-US" sz="1800" b="0" i="1" dirty="0" smtClean="0">
                <a:solidFill>
                  <a:srgbClr val="FFFF00"/>
                </a:solidFill>
              </a:rPr>
              <a:t> C#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hoàn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chỉnh</a:t>
            </a:r>
            <a:r>
              <a:rPr lang="en-US" sz="1800" b="0" i="1" dirty="0" smtClean="0">
                <a:solidFill>
                  <a:srgbClr val="FFFF00"/>
                </a:solidFill>
              </a:rPr>
              <a:t>.</a:t>
            </a:r>
            <a:endParaRPr lang="en-US" sz="1800" b="0" i="1" dirty="0">
              <a:solidFill>
                <a:srgbClr val="FFFF00"/>
              </a:solidFill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28633" y="2190158"/>
            <a:ext cx="7077954" cy="11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pPr algn="l"/>
            <a:r>
              <a:rPr lang="en-US" sz="1800" b="0" i="1" dirty="0" smtClean="0">
                <a:solidFill>
                  <a:srgbClr val="FFFF00"/>
                </a:solidFill>
              </a:rPr>
              <a:t>2.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Xây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dựng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một</a:t>
            </a:r>
            <a:r>
              <a:rPr lang="en-US" sz="1800" b="0" i="1" dirty="0" smtClean="0">
                <a:solidFill>
                  <a:srgbClr val="FFFF00"/>
                </a:solidFill>
              </a:rPr>
              <a:t> mini game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giải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trí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đơn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giản</a:t>
            </a:r>
            <a:endParaRPr lang="en-US" sz="1800" b="0" i="1" dirty="0">
              <a:solidFill>
                <a:srgbClr val="FFFF00"/>
              </a:solidFill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28633" y="2503254"/>
            <a:ext cx="891473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pPr algn="l"/>
            <a:r>
              <a:rPr lang="en-US" sz="1800" b="0" i="1" dirty="0" smtClean="0">
                <a:solidFill>
                  <a:srgbClr val="FFFF00"/>
                </a:solidFill>
              </a:rPr>
              <a:t>3.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Làm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tiền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đề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để</a:t>
            </a:r>
            <a:r>
              <a:rPr lang="en-US" sz="1800" b="0" i="1" dirty="0" smtClean="0">
                <a:solidFill>
                  <a:srgbClr val="FFFF00"/>
                </a:solidFill>
              </a:rPr>
              <a:t> phat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triển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thành</a:t>
            </a:r>
            <a:r>
              <a:rPr lang="en-US" sz="1800" b="0" i="1" dirty="0" smtClean="0">
                <a:solidFill>
                  <a:srgbClr val="FFFF00"/>
                </a:solidFill>
              </a:rPr>
              <a:t> game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thực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tế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khi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được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nghiên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cứu</a:t>
            </a:r>
            <a:r>
              <a:rPr lang="en-US" sz="1800" b="0" i="1" dirty="0" smtClean="0">
                <a:solidFill>
                  <a:srgbClr val="FFFF00"/>
                </a:solidFill>
              </a:rPr>
              <a:t>  them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về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Spriter</a:t>
            </a:r>
            <a:r>
              <a:rPr lang="en-US" sz="1800" b="0" i="1" dirty="0" smtClean="0">
                <a:solidFill>
                  <a:srgbClr val="FFFF00"/>
                </a:solidFill>
              </a:rPr>
              <a:t>, Unity…</a:t>
            </a:r>
            <a:endParaRPr lang="en-US" sz="1800" b="0" i="1" dirty="0">
              <a:solidFill>
                <a:srgbClr val="FFFF00"/>
              </a:solidFill>
            </a:endParaRP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28633" y="3181549"/>
            <a:ext cx="7077954" cy="11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pPr algn="l"/>
            <a:r>
              <a:rPr lang="en-US" sz="1800" b="0" i="1" dirty="0" smtClean="0">
                <a:solidFill>
                  <a:srgbClr val="FFFF00"/>
                </a:solidFill>
              </a:rPr>
              <a:t>4.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Hạn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chế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còn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tồn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tại</a:t>
            </a:r>
            <a:endParaRPr lang="en-US" sz="1800" b="0" i="1" dirty="0">
              <a:solidFill>
                <a:srgbClr val="FFFF00"/>
              </a:solidFill>
            </a:endParaRP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857477" y="3654637"/>
            <a:ext cx="7999442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pPr algn="l"/>
            <a:r>
              <a:rPr lang="en-US" sz="1800" b="0" i="1" dirty="0" smtClean="0">
                <a:solidFill>
                  <a:srgbClr val="FFFF00"/>
                </a:solidFill>
              </a:rPr>
              <a:t>-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Hình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ảnh</a:t>
            </a:r>
            <a:r>
              <a:rPr lang="en-US" sz="1800" b="0" i="1" dirty="0" smtClean="0">
                <a:solidFill>
                  <a:srgbClr val="FFFF00"/>
                </a:solidFill>
              </a:rPr>
              <a:t> game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còn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sơ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sài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khong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thể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hiện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được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đúng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viên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kim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cương</a:t>
            </a:r>
            <a:endParaRPr lang="en-US" sz="1800" b="0" i="1" dirty="0">
              <a:solidFill>
                <a:srgbClr val="FFFF00"/>
              </a:solidFill>
            </a:endParaRPr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857475" y="3993248"/>
            <a:ext cx="7999442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pPr algn="l"/>
            <a:r>
              <a:rPr lang="en-US" sz="1800" b="0" i="1" dirty="0" smtClean="0">
                <a:solidFill>
                  <a:srgbClr val="FFFF00"/>
                </a:solidFill>
              </a:rPr>
              <a:t>- Di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chuyển</a:t>
            </a:r>
            <a:r>
              <a:rPr lang="en-US" sz="1800" b="0" i="1" dirty="0" smtClean="0">
                <a:solidFill>
                  <a:srgbClr val="FFFF00"/>
                </a:solidFill>
              </a:rPr>
              <a:t> con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trỏ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còn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chậm</a:t>
            </a:r>
            <a:r>
              <a:rPr lang="en-US" sz="1800" b="0" i="1" dirty="0" smtClean="0">
                <a:solidFill>
                  <a:srgbClr val="FFFF00"/>
                </a:solidFill>
              </a:rPr>
              <a:t> (do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sử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dụng</a:t>
            </a:r>
            <a:r>
              <a:rPr lang="en-US" sz="1800" b="0" i="1" dirty="0" smtClean="0">
                <a:solidFill>
                  <a:srgbClr val="FFFF00"/>
                </a:solidFill>
              </a:rPr>
              <a:t> 2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luồng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khác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nhau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để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thể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hiện</a:t>
            </a:r>
            <a:r>
              <a:rPr lang="en-US" sz="1800" b="0" i="1" dirty="0" smtClean="0">
                <a:solidFill>
                  <a:srgbClr val="FFFF00"/>
                </a:solidFill>
              </a:rPr>
              <a:t> con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trỏ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và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kim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cương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nhưng</a:t>
            </a:r>
            <a:r>
              <a:rPr lang="en-US" sz="1800" b="0" i="1" dirty="0" smtClean="0">
                <a:solidFill>
                  <a:srgbClr val="FFFF00"/>
                </a:solidFill>
              </a:rPr>
              <a:t>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chỉ</a:t>
            </a:r>
            <a:r>
              <a:rPr lang="en-US" sz="1800" b="0" i="1" dirty="0" smtClean="0">
                <a:solidFill>
                  <a:srgbClr val="FFFF00"/>
                </a:solidFill>
              </a:rPr>
              <a:t> in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ra</a:t>
            </a:r>
            <a:r>
              <a:rPr lang="en-US" sz="1800" b="0" i="1" dirty="0" smtClean="0">
                <a:solidFill>
                  <a:srgbClr val="FFFF00"/>
                </a:solidFill>
              </a:rPr>
              <a:t> 1 </a:t>
            </a:r>
            <a:r>
              <a:rPr lang="en-US" sz="1800" b="0" i="1" dirty="0" err="1" smtClean="0">
                <a:solidFill>
                  <a:srgbClr val="FFFF00"/>
                </a:solidFill>
              </a:rPr>
              <a:t>lần</a:t>
            </a:r>
            <a:r>
              <a:rPr lang="en-US" sz="1800" b="0" i="1" dirty="0" smtClean="0">
                <a:solidFill>
                  <a:srgbClr val="FFFF00"/>
                </a:solidFill>
              </a:rPr>
              <a:t>)</a:t>
            </a:r>
            <a:endParaRPr lang="en-US" sz="1800" b="0" i="1" dirty="0">
              <a:solidFill>
                <a:srgbClr val="FFFF00"/>
              </a:solidFill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7821976" y="4826535"/>
            <a:ext cx="1322024" cy="39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4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ppio One"/>
              <a:buNone/>
              <a:defRPr sz="52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-US" sz="1200" dirty="0" err="1" smtClean="0">
                <a:solidFill>
                  <a:srgbClr val="92D050"/>
                </a:solidFill>
              </a:rPr>
              <a:t>Hà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nội</a:t>
            </a:r>
            <a:r>
              <a:rPr lang="en-US" sz="1200" dirty="0" smtClean="0">
                <a:solidFill>
                  <a:srgbClr val="92D050"/>
                </a:solidFill>
              </a:rPr>
              <a:t> ,10/2023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  <p:sndAc>
          <p:stSnd>
            <p:snd r:embed="rId3" name="click.wav"/>
          </p:stSnd>
        </p:sndAc>
      </p:transition>
    </mc:Choice>
    <mc:Fallback xmlns="">
      <p:transition>
        <p:fade/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488</Words>
  <Application>Microsoft Office PowerPoint</Application>
  <PresentationFormat>On-screen Show (16:9)</PresentationFormat>
  <Paragraphs>78</Paragraphs>
  <Slides>10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Encode Sans Condensed</vt:lpstr>
      <vt:lpstr>Doppio One</vt:lpstr>
      <vt:lpstr>Encode Sans</vt:lpstr>
      <vt:lpstr>Arial</vt:lpstr>
      <vt:lpstr>Computer Networking Project Proposal by Slidesgo</vt:lpstr>
      <vt:lpstr>Giáo viên hướng dẫn:   Trần Văn Luân</vt:lpstr>
      <vt:lpstr>Contents of this template</vt:lpstr>
      <vt:lpstr>Ứng dụng hỗ trợ</vt:lpstr>
      <vt:lpstr>Giao diện game</vt:lpstr>
      <vt:lpstr>PowerPoint Presentation</vt:lpstr>
      <vt:lpstr>Tính năng game</vt:lpstr>
      <vt:lpstr>Tổng quan về Code </vt:lpstr>
      <vt:lpstr>PowerPoint Presentation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Project Proposal </dc:title>
  <cp:lastModifiedBy>Thai Thinh</cp:lastModifiedBy>
  <cp:revision>30</cp:revision>
  <dcterms:modified xsi:type="dcterms:W3CDTF">2023-10-11T14:52:59Z</dcterms:modified>
</cp:coreProperties>
</file>