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
  </p:notesMasterIdLst>
  <p:handoutMasterIdLst>
    <p:handoutMasterId r:id="rId14"/>
  </p:handoutMasterIdLst>
  <p:sldIdLst>
    <p:sldId id="3170" r:id="rId2"/>
    <p:sldId id="3172" r:id="rId3"/>
    <p:sldId id="3173" r:id="rId4"/>
    <p:sldId id="3174" r:id="rId5"/>
    <p:sldId id="3178" r:id="rId6"/>
    <p:sldId id="3182" r:id="rId7"/>
    <p:sldId id="3181" r:id="rId8"/>
    <p:sldId id="3190" r:id="rId9"/>
    <p:sldId id="3186" r:id="rId10"/>
    <p:sldId id="3183" r:id="rId11"/>
    <p:sldId id="3192" r:id="rId1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02">
          <p15:clr>
            <a:srgbClr val="A4A3A4"/>
          </p15:clr>
        </p15:guide>
        <p15:guide id="2" pos="4075">
          <p15:clr>
            <a:srgbClr val="A4A3A4"/>
          </p15:clr>
        </p15:guide>
        <p15:guide id="3" pos="519">
          <p15:clr>
            <a:srgbClr val="A4A3A4"/>
          </p15:clr>
        </p15:guide>
        <p15:guide id="4" orient="horz" pos="4183">
          <p15:clr>
            <a:srgbClr val="A4A3A4"/>
          </p15:clr>
        </p15:guide>
        <p15:guide id="5" pos="7497">
          <p15:clr>
            <a:srgbClr val="A4A3A4"/>
          </p15:clr>
        </p15:guide>
        <p15:guide id="6" pos="693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C1D6"/>
    <a:srgbClr val="5D6FA7"/>
    <a:srgbClr val="53BDD5"/>
    <a:srgbClr val="FF8486"/>
    <a:srgbClr val="133857"/>
    <a:srgbClr val="00A1E1"/>
    <a:srgbClr val="166CA3"/>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5317" autoAdjust="0"/>
  </p:normalViewPr>
  <p:slideViewPr>
    <p:cSldViewPr>
      <p:cViewPr varScale="1">
        <p:scale>
          <a:sx n="121" d="100"/>
          <a:sy n="121" d="100"/>
        </p:scale>
        <p:origin x="408" y="184"/>
      </p:cViewPr>
      <p:guideLst>
        <p:guide orient="horz" pos="302"/>
        <p:guide pos="4075"/>
        <p:guide pos="519"/>
        <p:guide orient="horz" pos="4183"/>
        <p:guide pos="7497"/>
        <p:guide pos="6934"/>
      </p:guideLst>
    </p:cSldViewPr>
  </p:slideViewPr>
  <p:outlineViewPr>
    <p:cViewPr>
      <p:scale>
        <a:sx n="100" d="100"/>
        <a:sy n="100" d="100"/>
      </p:scale>
      <p:origin x="0" y="-997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2020/9/21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2020/9/21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t>2020/9/21</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63930"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3930" rtl="0" eaLnBrk="1" latinLnBrk="0" hangingPunct="1">
        <a:lnSpc>
          <a:spcPct val="90000"/>
        </a:lnSpc>
        <a:spcBef>
          <a:spcPts val="1055"/>
        </a:spcBef>
        <a:buFont typeface="Arial" panose="020B0604020202090204" pitchFamily="34" charset="0"/>
        <a:buChar char="•"/>
        <a:defRPr sz="2955"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9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9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90204" pitchFamily="34" charset="0"/>
        <a:buChar char="•"/>
        <a:defRPr sz="1900" kern="1200">
          <a:solidFill>
            <a:schemeClr val="tx1"/>
          </a:solidFill>
          <a:latin typeface="+mn-lt"/>
          <a:ea typeface="+mn-ea"/>
          <a:cs typeface="+mn-cs"/>
        </a:defRPr>
      </a:lvl9pPr>
    </p:bodyStyle>
    <p:otherStyle>
      <a:defPPr>
        <a:defRPr lang="en-US"/>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12858749" cy="7232649"/>
          </a:xfrm>
          <a:prstGeom prst="rect">
            <a:avLst/>
          </a:prstGeom>
          <a:blipFill dpi="0" rotWithShape="1">
            <a:blip r:embed="rId3">
              <a:extLst>
                <a:ext uri="{28A0092B-C50C-407E-A947-70E740481C1C}">
                  <a14:useLocalDpi xmlns:a14="http://schemas.microsoft.com/office/drawing/2010/main" val="0"/>
                </a:ext>
              </a:extLst>
            </a:blip>
            <a:srcRect/>
            <a:stretch>
              <a:fillRect l="-6816" t="-3411" b="-34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59"/>
          <p:cNvSpPr>
            <a:spLocks noChangeArrowheads="1"/>
          </p:cNvSpPr>
          <p:nvPr/>
        </p:nvSpPr>
        <p:spPr bwMode="auto">
          <a:xfrm>
            <a:off x="5628903" y="2752229"/>
            <a:ext cx="639804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accent1"/>
                </a:solidFill>
                <a:latin typeface="Arial" panose="020B0604020202090204" pitchFamily="34" charset="0"/>
                <a:cs typeface="Arial" panose="020B0604020202090204" pitchFamily="34" charset="0"/>
              </a:rPr>
              <a:t>Customized for college Students</a:t>
            </a:r>
          </a:p>
        </p:txBody>
      </p:sp>
      <p:sp>
        <p:nvSpPr>
          <p:cNvPr id="14" name="矩形 259"/>
          <p:cNvSpPr>
            <a:spLocks noChangeArrowheads="1"/>
          </p:cNvSpPr>
          <p:nvPr/>
        </p:nvSpPr>
        <p:spPr bwMode="auto">
          <a:xfrm>
            <a:off x="5628640" y="3122930"/>
            <a:ext cx="639826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b="1" dirty="0">
                <a:solidFill>
                  <a:schemeClr val="accent1"/>
                </a:solidFill>
                <a:cs typeface="Arial" panose="020B0604020202090204" pitchFamily="34" charset="0"/>
              </a:rPr>
              <a:t>大学生日常生活计算器</a:t>
            </a:r>
          </a:p>
        </p:txBody>
      </p:sp>
      <p:sp>
        <p:nvSpPr>
          <p:cNvPr id="15" name="矩形 259"/>
          <p:cNvSpPr>
            <a:spLocks noChangeArrowheads="1"/>
          </p:cNvSpPr>
          <p:nvPr/>
        </p:nvSpPr>
        <p:spPr bwMode="auto">
          <a:xfrm>
            <a:off x="5628903" y="4217411"/>
            <a:ext cx="6727998"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solidFill>
                  <a:schemeClr val="accent2"/>
                </a:solidFill>
                <a:cs typeface="Arial" panose="020B0604020202090204" pitchFamily="34" charset="0"/>
              </a:rPr>
              <a:t>——专为大学生定制</a:t>
            </a:r>
          </a:p>
          <a:p>
            <a:pPr>
              <a:buNone/>
            </a:pPr>
            <a:r>
              <a:rPr lang="zh-CN" altLang="en-US" sz="2000" b="1" dirty="0">
                <a:solidFill>
                  <a:schemeClr val="accent2"/>
                </a:solidFill>
                <a:cs typeface="Arial" panose="020B0604020202090204" pitchFamily="34" charset="0"/>
              </a:rPr>
              <a:t>——为您的大学生活保驾护航</a:t>
            </a:r>
            <a:r>
              <a:rPr lang="en-US" altLang="zh-CN" sz="600" b="1" dirty="0">
                <a:solidFill>
                  <a:schemeClr val="accent2"/>
                </a:solidFill>
                <a:cs typeface="Arial" panose="020B0604020202090204" pitchFamily="34" charset="0"/>
              </a:rPr>
              <a:t>.</a:t>
            </a:r>
            <a:endParaRPr lang="zh-CN" altLang="en-US" sz="600" b="1" dirty="0">
              <a:solidFill>
                <a:schemeClr val="accent2"/>
              </a:solidFill>
              <a:cs typeface="Arial" panose="020B0604020202090204" pitchFamily="34" charset="0"/>
            </a:endParaRPr>
          </a:p>
        </p:txBody>
      </p:sp>
      <p:sp>
        <p:nvSpPr>
          <p:cNvPr id="19" name="矩形 259"/>
          <p:cNvSpPr>
            <a:spLocks noChangeArrowheads="1"/>
          </p:cNvSpPr>
          <p:nvPr/>
        </p:nvSpPr>
        <p:spPr bwMode="auto">
          <a:xfrm>
            <a:off x="5628903" y="5266608"/>
            <a:ext cx="1848920" cy="686435"/>
          </a:xfrm>
          <a:prstGeom prst="rect">
            <a:avLst/>
          </a:prstGeom>
          <a:noFill/>
          <a:ln w="9525">
            <a:solidFill>
              <a:schemeClr val="accent2"/>
            </a:solidFill>
            <a:miter lim="800000"/>
          </a:ln>
          <a:effectLst/>
        </p:spPr>
        <p:txBody>
          <a:bodyPr wrap="square" lIns="36000" tIns="36000" rIns="36000" bIns="36000" anchor="t" anchorCtr="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2000" dirty="0">
                <a:solidFill>
                  <a:schemeClr val="accent2"/>
                </a:solidFill>
                <a:latin typeface="Arial" panose="020B0604020202090204" pitchFamily="34" charset="0"/>
                <a:cs typeface="Arial" panose="020B0604020202090204" pitchFamily="34" charset="0"/>
                <a:sym typeface="Arial" panose="020B0604020202090204" pitchFamily="34" charset="0"/>
              </a:rPr>
              <a:t>Group Name : DVVVVVA</a:t>
            </a:r>
          </a:p>
        </p:txBody>
      </p:sp>
      <p:sp>
        <p:nvSpPr>
          <p:cNvPr id="20" name="矩形 259"/>
          <p:cNvSpPr>
            <a:spLocks noChangeArrowheads="1"/>
          </p:cNvSpPr>
          <p:nvPr/>
        </p:nvSpPr>
        <p:spPr bwMode="auto">
          <a:xfrm>
            <a:off x="8681720" y="5266690"/>
            <a:ext cx="2325370" cy="686435"/>
          </a:xfrm>
          <a:prstGeom prst="rect">
            <a:avLst/>
          </a:prstGeom>
          <a:noFill/>
          <a:ln w="9525">
            <a:solidFill>
              <a:schemeClr val="accent2"/>
            </a:solidFill>
            <a:miter lim="800000"/>
          </a:ln>
          <a:effectLst/>
        </p:spPr>
        <p:txBody>
          <a:bodyPr wrap="square" lIns="36000" tIns="36000" rIns="36000" bIns="36000" anchor="t" anchorCtr="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2000" dirty="0">
                <a:solidFill>
                  <a:schemeClr val="accent2"/>
                </a:solidFill>
                <a:latin typeface="Arial" panose="020B0604020202090204" pitchFamily="34" charset="0"/>
                <a:cs typeface="Arial" panose="020B0604020202090204" pitchFamily="34" charset="0"/>
                <a:sym typeface="Arial" panose="020B0604020202090204" pitchFamily="34" charset="0"/>
              </a:rPr>
              <a:t>Group Member :</a:t>
            </a:r>
          </a:p>
          <a:p>
            <a:pPr algn="ctr">
              <a:spcBef>
                <a:spcPts val="0"/>
              </a:spcBef>
              <a:buNone/>
            </a:pPr>
            <a:r>
              <a:rPr lang="en-US" altLang="zh-CN" sz="2000" dirty="0">
                <a:solidFill>
                  <a:schemeClr val="accent2"/>
                </a:solidFill>
                <a:latin typeface="Arial" panose="020B0604020202090204" pitchFamily="34" charset="0"/>
                <a:cs typeface="Arial" panose="020B0604020202090204" pitchFamily="34" charset="0"/>
                <a:sym typeface="Arial" panose="020B0604020202090204" pitchFamily="34" charset="0"/>
              </a:rPr>
              <a:t> </a:t>
            </a:r>
            <a:r>
              <a:rPr lang="zh-CN" altLang="en-US" sz="2000" dirty="0">
                <a:solidFill>
                  <a:schemeClr val="accent2"/>
                </a:solidFill>
                <a:latin typeface="Arial" panose="020B0604020202090204" pitchFamily="34" charset="0"/>
                <a:cs typeface="Arial" panose="020B0604020202090204" pitchFamily="34" charset="0"/>
                <a:sym typeface="Arial" panose="020B0604020202090204" pitchFamily="34" charset="0"/>
              </a:rPr>
              <a:t>陆嘉明  陈一帆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anim calcmode="lin" valueType="num">
                                      <p:cBhvr>
                                        <p:cTn id="1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3"/>
                                        </p:tgtEl>
                                      </p:cBhvr>
                                    </p:animEffect>
                                  </p:childTnLst>
                                </p:cTn>
                              </p:par>
                            </p:childTnLst>
                          </p:cTn>
                        </p:par>
                        <p:par>
                          <p:cTn id="16" fill="hold">
                            <p:stCondLst>
                              <p:cond delay="25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par>
                          <p:cTn id="20" fill="hold">
                            <p:stCondLst>
                              <p:cond delay="3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 calcmode="lin" valueType="num">
                                      <p:cBhvr>
                                        <p:cTn id="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4"/>
                                        </p:tgtEl>
                                      </p:cBhvr>
                                    </p:animEffect>
                                  </p:childTnLst>
                                </p:cTn>
                              </p:par>
                            </p:childTnLst>
                          </p:cTn>
                        </p:par>
                        <p:par>
                          <p:cTn id="28" fill="hold">
                            <p:stCondLst>
                              <p:cond delay="39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3" grpId="0"/>
      <p:bldP spid="13" grpId="1"/>
      <p:bldP spid="14" grpId="0"/>
      <p:bldP spid="14" grpId="1"/>
      <p:bldP spid="15" grpId="0"/>
      <p:bldP spid="19" grpId="0" bldLvl="0" animBg="1"/>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03</a:t>
            </a:r>
          </a:p>
          <a:p>
            <a:pPr algn="ctr"/>
            <a:r>
              <a:rPr lang="en-US" altLang="zh-CN"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CHAPTER</a:t>
            </a:r>
            <a:endPar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 name="矩形 9"/>
          <p:cNvSpPr/>
          <p:nvPr/>
        </p:nvSpPr>
        <p:spPr>
          <a:xfrm>
            <a:off x="6563143" y="3489259"/>
            <a:ext cx="3184408" cy="368935"/>
          </a:xfrm>
          <a:prstGeom prst="rect">
            <a:avLst/>
          </a:prstGeom>
        </p:spPr>
        <p:txBody>
          <a:bodyPr wrap="square" lIns="0" tIns="0" rIns="0" bIns="0">
            <a:spAutoFit/>
          </a:bodyPr>
          <a:lstStyle/>
          <a:p>
            <a:r>
              <a:rPr lang="zh-CN" altLang="en-US" sz="24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工作计划</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12858749" cy="7232649"/>
          </a:xfrm>
          <a:prstGeom prst="rect">
            <a:avLst/>
          </a:prstGeom>
          <a:blipFill dpi="0" rotWithShape="1">
            <a:blip r:embed="rId3">
              <a:extLst>
                <a:ext uri="{28A0092B-C50C-407E-A947-70E740481C1C}">
                  <a14:useLocalDpi xmlns:a14="http://schemas.microsoft.com/office/drawing/2010/main" val="0"/>
                </a:ext>
              </a:extLst>
            </a:blip>
            <a:srcRect/>
            <a:stretch>
              <a:fillRect l="-6816" t="-3411" b="-34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259"/>
          <p:cNvSpPr>
            <a:spLocks noChangeArrowheads="1"/>
          </p:cNvSpPr>
          <p:nvPr/>
        </p:nvSpPr>
        <p:spPr bwMode="auto">
          <a:xfrm>
            <a:off x="5628903" y="2752230"/>
            <a:ext cx="2168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accent1"/>
                </a:solidFill>
                <a:latin typeface="Arial" panose="020B0604020202090204" pitchFamily="34" charset="0"/>
                <a:cs typeface="Arial" panose="020B0604020202090204" pitchFamily="34" charset="0"/>
              </a:rPr>
              <a:t>敬请期待～</a:t>
            </a:r>
          </a:p>
        </p:txBody>
      </p:sp>
      <p:sp>
        <p:nvSpPr>
          <p:cNvPr id="14" name="矩形 259"/>
          <p:cNvSpPr>
            <a:spLocks noChangeArrowheads="1"/>
          </p:cNvSpPr>
          <p:nvPr/>
        </p:nvSpPr>
        <p:spPr bwMode="auto">
          <a:xfrm>
            <a:off x="5628903" y="3123189"/>
            <a:ext cx="672799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b="1" dirty="0">
                <a:solidFill>
                  <a:schemeClr val="accent1"/>
                </a:solidFill>
                <a:cs typeface="Arial" panose="020B0604020202090204" pitchFamily="34" charset="0"/>
              </a:rPr>
              <a:t>THANK </a:t>
            </a:r>
            <a:r>
              <a:rPr lang="en-US" altLang="zh-CN" sz="8000" b="1" dirty="0">
                <a:solidFill>
                  <a:schemeClr val="accent2"/>
                </a:solidFill>
                <a:cs typeface="Arial" panose="020B0604020202090204" pitchFamily="34" charset="0"/>
              </a:rPr>
              <a:t>YOU</a:t>
            </a:r>
            <a:endParaRPr lang="zh-CN" altLang="en-US" sz="6000" b="1" dirty="0">
              <a:solidFill>
                <a:schemeClr val="accent2"/>
              </a:solidFill>
              <a:cs typeface="Arial" panose="020B0604020202090204" pitchFamily="34" charset="0"/>
            </a:endParaRPr>
          </a:p>
        </p:txBody>
      </p:sp>
      <p:sp>
        <p:nvSpPr>
          <p:cNvPr id="15" name="矩形 259"/>
          <p:cNvSpPr>
            <a:spLocks noChangeArrowheads="1"/>
          </p:cNvSpPr>
          <p:nvPr/>
        </p:nvSpPr>
        <p:spPr bwMode="auto">
          <a:xfrm>
            <a:off x="5628903" y="4217411"/>
            <a:ext cx="67279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 b="1" dirty="0">
                <a:solidFill>
                  <a:schemeClr val="accent2"/>
                </a:solidFill>
                <a:cs typeface="Arial" panose="020B0604020202090204" pitchFamily="34" charset="0"/>
              </a:rPr>
              <a:t>Please replace text, click add relevant headline, modify the text content, also can copy your content to this directly. Please replace text, click add relevant headline, modify the text content, also can copy your content to this directly. Please replace text, click add relevant headline, modify the text content, also can copy your content to this directly.</a:t>
            </a:r>
            <a:endParaRPr lang="zh-CN" altLang="en-US" sz="600" b="1" dirty="0">
              <a:solidFill>
                <a:schemeClr val="accent2"/>
              </a:solidFill>
              <a:cs typeface="Arial" panose="020B0604020202090204" pitchFamily="34" charset="0"/>
            </a:endParaRPr>
          </a:p>
        </p:txBody>
      </p:sp>
      <p:sp>
        <p:nvSpPr>
          <p:cNvPr id="19" name="矩形 259"/>
          <p:cNvSpPr>
            <a:spLocks noChangeArrowheads="1"/>
          </p:cNvSpPr>
          <p:nvPr/>
        </p:nvSpPr>
        <p:spPr bwMode="auto">
          <a:xfrm>
            <a:off x="5628903" y="5266608"/>
            <a:ext cx="1848920" cy="257369"/>
          </a:xfrm>
          <a:prstGeom prst="rect">
            <a:avLst/>
          </a:prstGeom>
          <a:noFill/>
          <a:ln w="9525">
            <a:solidFill>
              <a:schemeClr val="accent2"/>
            </a:solidFill>
            <a:miter lim="800000"/>
          </a:ln>
          <a:effectLst/>
        </p:spPr>
        <p:txBody>
          <a:bodyPr wrap="square" lIns="36000" tIns="36000" rIns="36000" bIns="36000" anchor="t" anchorCtr="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200" dirty="0">
                <a:solidFill>
                  <a:schemeClr val="accent2"/>
                </a:solidFill>
                <a:latin typeface="Arial" panose="020B0604020202090204" pitchFamily="34" charset="0"/>
                <a:cs typeface="Arial" panose="020B0604020202090204" pitchFamily="34" charset="0"/>
                <a:sym typeface="Arial" panose="020B0604020202090204" pitchFamily="34" charset="0"/>
              </a:rPr>
              <a:t>汇报</a:t>
            </a:r>
            <a:r>
              <a:rPr lang="en-US" altLang="zh-CN" sz="1200" dirty="0">
                <a:solidFill>
                  <a:schemeClr val="accent2"/>
                </a:solidFill>
                <a:latin typeface="Arial" panose="020B0604020202090204" pitchFamily="34" charset="0"/>
                <a:cs typeface="Arial" panose="020B0604020202090204" pitchFamily="34" charset="0"/>
                <a:sym typeface="Arial" panose="020B0604020202090204" pitchFamily="34" charset="0"/>
              </a:rPr>
              <a:t>:</a:t>
            </a:r>
            <a:r>
              <a:rPr lang="zh-CN" altLang="en-US" sz="1200" dirty="0">
                <a:solidFill>
                  <a:schemeClr val="accent2"/>
                </a:solidFill>
                <a:latin typeface="Arial" panose="020B0604020202090204" pitchFamily="34" charset="0"/>
                <a:cs typeface="Arial" panose="020B0604020202090204" pitchFamily="34" charset="0"/>
                <a:sym typeface="Arial" panose="020B0604020202090204" pitchFamily="34" charset="0"/>
              </a:rPr>
              <a:t>陆嘉明、陈一帆</a:t>
            </a:r>
            <a:endParaRPr lang="en-US" altLang="zh-CN" sz="1200" dirty="0">
              <a:solidFill>
                <a:schemeClr val="accent2"/>
              </a:solidFill>
              <a:latin typeface="Arial" panose="020B0604020202090204" pitchFamily="34" charset="0"/>
              <a:cs typeface="Arial" panose="020B0604020202090204" pitchFamily="34" charset="0"/>
              <a:sym typeface="Arial" panose="020B0604020202090204" pitchFamily="34" charset="0"/>
            </a:endParaRPr>
          </a:p>
        </p:txBody>
      </p:sp>
      <p:sp>
        <p:nvSpPr>
          <p:cNvPr id="20" name="矩形 259"/>
          <p:cNvSpPr>
            <a:spLocks noChangeArrowheads="1"/>
          </p:cNvSpPr>
          <p:nvPr/>
        </p:nvSpPr>
        <p:spPr bwMode="auto">
          <a:xfrm>
            <a:off x="8681568" y="5266608"/>
            <a:ext cx="1972142" cy="257369"/>
          </a:xfrm>
          <a:prstGeom prst="rect">
            <a:avLst/>
          </a:prstGeom>
          <a:noFill/>
          <a:ln w="9525">
            <a:solidFill>
              <a:schemeClr val="accent2"/>
            </a:solidFill>
            <a:miter lim="800000"/>
          </a:ln>
          <a:effectLst/>
        </p:spPr>
        <p:txBody>
          <a:bodyPr wrap="square" lIns="36000" tIns="36000" rIns="36000" bIns="36000" anchor="t" anchorCtr="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1200" dirty="0">
                <a:solidFill>
                  <a:schemeClr val="accent2"/>
                </a:solidFill>
                <a:latin typeface="Arial" panose="020B0604020202090204" pitchFamily="34" charset="0"/>
                <a:cs typeface="Arial" panose="020B0604020202090204" pitchFamily="34" charset="0"/>
                <a:sym typeface="Arial" panose="020B0604020202090204" pitchFamily="34" charset="0"/>
              </a:rPr>
              <a:t>Group: DVVVVVVVA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anim calcmode="lin" valueType="num">
                                      <p:cBhvr>
                                        <p:cTn id="1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3"/>
                                        </p:tgtEl>
                                      </p:cBhvr>
                                    </p:animEffect>
                                  </p:childTnLst>
                                </p:cTn>
                              </p:par>
                            </p:childTnLst>
                          </p:cTn>
                        </p:par>
                        <p:par>
                          <p:cTn id="16" fill="hold">
                            <p:stCondLst>
                              <p:cond delay="12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par>
                          <p:cTn id="20" fill="hold">
                            <p:stCondLst>
                              <p:cond delay="17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 calcmode="lin" valueType="num">
                                      <p:cBhvr>
                                        <p:cTn id="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4"/>
                                        </p:tgtEl>
                                      </p:cBhvr>
                                    </p:animEffect>
                                  </p:childTnLst>
                                </p:cTn>
                              </p:par>
                            </p:childTnLst>
                          </p:cTn>
                        </p:par>
                        <p:par>
                          <p:cTn id="28" fill="hold">
                            <p:stCondLst>
                              <p:cond delay="25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3" grpId="1"/>
      <p:bldP spid="14" grpId="0"/>
      <p:bldP spid="14" grpId="1"/>
      <p:bldP spid="15" grpId="0"/>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bwMode="auto">
          <a:xfrm>
            <a:off x="-28563" y="1485696"/>
            <a:ext cx="6129422"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20" name="MH_Number_1"/>
          <p:cNvSpPr/>
          <p:nvPr>
            <p:custDataLst>
              <p:tags r:id="rId1"/>
            </p:custDataLst>
          </p:nvPr>
        </p:nvSpPr>
        <p:spPr>
          <a:xfrm>
            <a:off x="6655471" y="2104157"/>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rPr>
              <a:t>1</a:t>
            </a:r>
            <a:endParaRPr lang="zh-CN" altLang="en-US" sz="2110" b="1" dirty="0">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endParaRPr>
          </a:p>
        </p:txBody>
      </p:sp>
      <p:sp>
        <p:nvSpPr>
          <p:cNvPr id="21" name="MH_Entry_1"/>
          <p:cNvSpPr/>
          <p:nvPr>
            <p:custDataLst>
              <p:tags r:id="rId2"/>
            </p:custDataLst>
          </p:nvPr>
        </p:nvSpPr>
        <p:spPr>
          <a:xfrm>
            <a:off x="7360468" y="2044035"/>
            <a:ext cx="2466542" cy="5734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dirty="0">
                <a:solidFill>
                  <a:schemeClr val="accent1"/>
                </a:solidFill>
                <a:latin typeface="Arial" panose="020B0604020202090204" pitchFamily="34" charset="0"/>
                <a:ea typeface="微软雅黑" panose="020B0503020204020204" pitchFamily="34" charset="-122"/>
                <a:sym typeface="Arial" panose="020B0604020202090204" pitchFamily="34" charset="0"/>
              </a:rPr>
              <a:t>基本设定</a:t>
            </a:r>
          </a:p>
          <a:p>
            <a:r>
              <a:rPr lang="en-US" altLang="zh-CN" sz="1200" dirty="0">
                <a:solidFill>
                  <a:schemeClr val="accent1"/>
                </a:solidFill>
                <a:latin typeface="Arial" panose="020B0604020202090204" pitchFamily="34" charset="0"/>
                <a:ea typeface="微软雅黑" panose="020B0503020204020204" pitchFamily="34" charset="-122"/>
                <a:sym typeface="Arial" panose="020B0604020202090204" pitchFamily="34" charset="0"/>
              </a:rPr>
              <a:t>Basic setting</a:t>
            </a:r>
          </a:p>
        </p:txBody>
      </p:sp>
      <p:sp>
        <p:nvSpPr>
          <p:cNvPr id="22" name="MH_Number_2"/>
          <p:cNvSpPr/>
          <p:nvPr>
            <p:custDataLst>
              <p:tags r:id="rId3"/>
            </p:custDataLst>
          </p:nvPr>
        </p:nvSpPr>
        <p:spPr>
          <a:xfrm>
            <a:off x="6655471" y="3261963"/>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rPr>
              <a:t>2</a:t>
            </a:r>
            <a:endParaRPr lang="zh-CN" altLang="en-US" sz="2110" b="1" dirty="0">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endParaRPr>
          </a:p>
        </p:txBody>
      </p:sp>
      <p:sp>
        <p:nvSpPr>
          <p:cNvPr id="23" name="MH_Entry_2"/>
          <p:cNvSpPr/>
          <p:nvPr>
            <p:custDataLst>
              <p:tags r:id="rId4"/>
            </p:custDataLst>
          </p:nvPr>
        </p:nvSpPr>
        <p:spPr>
          <a:xfrm>
            <a:off x="7360468" y="3165648"/>
            <a:ext cx="2466542" cy="5734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dirty="0">
                <a:solidFill>
                  <a:schemeClr val="accent2"/>
                </a:solidFill>
                <a:latin typeface="Arial" panose="020B0604020202090204" pitchFamily="34" charset="0"/>
                <a:ea typeface="微软雅黑" panose="020B0503020204020204" pitchFamily="34" charset="-122"/>
                <a:sym typeface="Arial" panose="020B0604020202090204" pitchFamily="34" charset="0"/>
              </a:rPr>
              <a:t>功能介绍</a:t>
            </a:r>
          </a:p>
          <a:p>
            <a:pPr lvl="0"/>
            <a:r>
              <a:rPr lang="en-US" altLang="zh-CN" sz="1200" dirty="0">
                <a:solidFill>
                  <a:schemeClr val="accent2"/>
                </a:solidFill>
                <a:latin typeface="Arial" panose="020B0604020202090204" pitchFamily="34" charset="0"/>
                <a:ea typeface="微软雅黑" panose="020B0503020204020204" pitchFamily="34" charset="-122"/>
                <a:sym typeface="Arial" panose="020B0604020202090204" pitchFamily="34" charset="0"/>
              </a:rPr>
              <a:t>Function Introduction</a:t>
            </a:r>
          </a:p>
        </p:txBody>
      </p:sp>
      <p:sp>
        <p:nvSpPr>
          <p:cNvPr id="24" name="MH_Number_3"/>
          <p:cNvSpPr/>
          <p:nvPr>
            <p:custDataLst>
              <p:tags r:id="rId5"/>
            </p:custDataLst>
          </p:nvPr>
        </p:nvSpPr>
        <p:spPr>
          <a:xfrm>
            <a:off x="6711351" y="4419769"/>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rPr>
              <a:t>3</a:t>
            </a:r>
            <a:endParaRPr lang="zh-CN" altLang="en-US" sz="2110" b="1" dirty="0">
              <a:solidFill>
                <a:schemeClr val="bg1"/>
              </a:solidFill>
              <a:latin typeface="Arial" panose="020B0604020202090204" pitchFamily="34" charset="0"/>
              <a:ea typeface="微软雅黑" panose="020B0503020204020204" pitchFamily="34" charset="-122"/>
              <a:cs typeface="Times New Roman" panose="02020503050405090304" pitchFamily="18" charset="0"/>
              <a:sym typeface="Arial" panose="020B0604020202090204" pitchFamily="34" charset="0"/>
            </a:endParaRPr>
          </a:p>
        </p:txBody>
      </p:sp>
      <p:sp>
        <p:nvSpPr>
          <p:cNvPr id="25" name="MH_Entry_3"/>
          <p:cNvSpPr/>
          <p:nvPr>
            <p:custDataLst>
              <p:tags r:id="rId6"/>
            </p:custDataLst>
          </p:nvPr>
        </p:nvSpPr>
        <p:spPr>
          <a:xfrm>
            <a:off x="7416348" y="4322819"/>
            <a:ext cx="2466542" cy="5734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dirty="0">
                <a:solidFill>
                  <a:schemeClr val="accent1"/>
                </a:solidFill>
                <a:latin typeface="Arial" panose="020B0604020202090204" pitchFamily="34" charset="0"/>
                <a:ea typeface="微软雅黑" panose="020B0503020204020204" pitchFamily="34" charset="-122"/>
                <a:sym typeface="Arial" panose="020B0604020202090204" pitchFamily="34" charset="0"/>
              </a:rPr>
              <a:t>工作计划</a:t>
            </a:r>
          </a:p>
          <a:p>
            <a:pPr lvl="0"/>
            <a:r>
              <a:rPr lang="en-US" altLang="zh-CN" sz="1200" dirty="0">
                <a:solidFill>
                  <a:schemeClr val="accent1"/>
                </a:solidFill>
                <a:latin typeface="Arial" panose="020B0604020202090204" pitchFamily="34" charset="0"/>
                <a:ea typeface="微软雅黑" panose="020B0503020204020204" pitchFamily="34" charset="-122"/>
                <a:sym typeface="Arial" panose="020B0604020202090204" pitchFamily="34" charset="0"/>
              </a:rPr>
              <a:t>Project Plan </a:t>
            </a:r>
            <a:endParaRPr lang="zh-CN" altLang="en-US" sz="1200" dirty="0">
              <a:solidFill>
                <a:schemeClr val="accent1"/>
              </a:solidFill>
              <a:latin typeface="Arial" panose="020B0604020202090204" pitchFamily="34" charset="0"/>
              <a:ea typeface="微软雅黑" panose="020B0503020204020204" pitchFamily="34" charset="-122"/>
              <a:sym typeface="Arial" panose="020B0604020202090204" pitchFamily="34" charset="0"/>
            </a:endParaRPr>
          </a:p>
        </p:txBody>
      </p:sp>
      <p:sp>
        <p:nvSpPr>
          <p:cNvPr id="18" name="MH_Others_1"/>
          <p:cNvSpPr txBox="1"/>
          <p:nvPr>
            <p:custDataLst>
              <p:tags r:id="rId7"/>
            </p:custDataLst>
          </p:nvPr>
        </p:nvSpPr>
        <p:spPr>
          <a:xfrm>
            <a:off x="2713211" y="1719029"/>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bg1"/>
                </a:solidFill>
                <a:latin typeface="Arial" panose="020B0604020202090204" pitchFamily="34" charset="0"/>
                <a:ea typeface="微软雅黑" panose="020B0503020204020204" pitchFamily="34" charset="-122"/>
                <a:sym typeface="Arial" panose="020B0604020202090204" pitchFamily="34" charset="0"/>
              </a:rPr>
              <a:t>目录</a:t>
            </a:r>
          </a:p>
        </p:txBody>
      </p:sp>
      <p:sp>
        <p:nvSpPr>
          <p:cNvPr id="19" name="MH_Others_2"/>
          <p:cNvSpPr txBox="1"/>
          <p:nvPr>
            <p:custDataLst>
              <p:tags r:id="rId8"/>
            </p:custDataLst>
          </p:nvPr>
        </p:nvSpPr>
        <p:spPr>
          <a:xfrm rot="5400000">
            <a:off x="865429" y="3277771"/>
            <a:ext cx="3299296" cy="677108"/>
          </a:xfrm>
          <a:prstGeom prst="rect">
            <a:avLst/>
          </a:prstGeom>
          <a:noFill/>
        </p:spPr>
        <p:txBody>
          <a:bodyPr wrap="square" lIns="0" tIns="0" rIns="0" bIns="0">
            <a:spAutoFit/>
          </a:bodyPr>
          <a:lstStyle/>
          <a:p>
            <a:pPr algn="ctr">
              <a:defRPr/>
            </a:pPr>
            <a:r>
              <a:rPr lang="en-US" altLang="zh-CN" sz="4400" b="1" dirty="0">
                <a:solidFill>
                  <a:schemeClr val="bg1"/>
                </a:solidFill>
                <a:latin typeface="Arial" panose="020B0604020202090204" pitchFamily="34" charset="0"/>
                <a:ea typeface="微软雅黑" panose="020B0503020204020204" pitchFamily="34" charset="-122"/>
                <a:sym typeface="Arial" panose="020B0604020202090204" pitchFamily="34" charset="0"/>
              </a:rPr>
              <a:t>CONTENTS</a:t>
            </a:r>
            <a:endParaRPr lang="zh-CN" altLang="en-US" sz="4400" b="1"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16" name="任意多边形 15"/>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bldLvl="0" animBg="1"/>
      <p:bldP spid="22" grpId="0" bldLvl="0" animBg="1"/>
      <p:bldP spid="23" grpId="0" bldLvl="0" animBg="1"/>
      <p:bldP spid="24" grpId="0" bldLvl="0" animBg="1"/>
      <p:bldP spid="25" grpId="0" bldLvl="0" animBg="1"/>
      <p:bldP spid="18" grpId="0"/>
      <p:bldP spid="19"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01</a:t>
            </a:r>
          </a:p>
          <a:p>
            <a:pPr algn="ctr"/>
            <a:r>
              <a:rPr lang="en-US" altLang="zh-CN"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CHAPTER</a:t>
            </a:r>
            <a:endPar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 name="矩形 9"/>
          <p:cNvSpPr/>
          <p:nvPr/>
        </p:nvSpPr>
        <p:spPr>
          <a:xfrm>
            <a:off x="6535203" y="3256849"/>
            <a:ext cx="3184408" cy="368935"/>
          </a:xfrm>
          <a:prstGeom prst="rect">
            <a:avLst/>
          </a:prstGeom>
        </p:spPr>
        <p:txBody>
          <a:bodyPr wrap="square" lIns="0" tIns="0" rIns="0" bIns="0">
            <a:spAutoFit/>
          </a:bodyPr>
          <a:lstStyle/>
          <a:p>
            <a:r>
              <a:rPr lang="zh-CN" altLang="en-US" sz="24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基本设定</a:t>
            </a:r>
          </a:p>
        </p:txBody>
      </p:sp>
      <p:sp>
        <p:nvSpPr>
          <p:cNvPr id="11" name="TextBox 11"/>
          <p:cNvSpPr txBox="1"/>
          <p:nvPr/>
        </p:nvSpPr>
        <p:spPr>
          <a:xfrm>
            <a:off x="6465353" y="3677850"/>
            <a:ext cx="6337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平台</a:t>
            </a:r>
          </a:p>
        </p:txBody>
      </p:sp>
      <p:sp>
        <p:nvSpPr>
          <p:cNvPr id="12" name="TextBox 11"/>
          <p:cNvSpPr txBox="1"/>
          <p:nvPr/>
        </p:nvSpPr>
        <p:spPr>
          <a:xfrm>
            <a:off x="8177946" y="3677850"/>
            <a:ext cx="9131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功能分区</a:t>
            </a:r>
          </a:p>
        </p:txBody>
      </p:sp>
      <p:sp>
        <p:nvSpPr>
          <p:cNvPr id="13" name="TextBox 11"/>
          <p:cNvSpPr txBox="1"/>
          <p:nvPr/>
        </p:nvSpPr>
        <p:spPr>
          <a:xfrm>
            <a:off x="6465353" y="3950681"/>
            <a:ext cx="9131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附加功能</a:t>
            </a:r>
          </a:p>
        </p:txBody>
      </p:sp>
      <p:sp>
        <p:nvSpPr>
          <p:cNvPr id="14" name="TextBox 11"/>
          <p:cNvSpPr txBox="1"/>
          <p:nvPr/>
        </p:nvSpPr>
        <p:spPr>
          <a:xfrm>
            <a:off x="8177946" y="3950681"/>
            <a:ext cx="9131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算法参考</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p:tgtEl>
                                          <p:spTgt spid="11"/>
                                        </p:tgtEl>
                                        <p:attrNameLst>
                                          <p:attrName>ppt_x</p:attrName>
                                        </p:attrNameLst>
                                      </p:cBhvr>
                                      <p:tavLst>
                                        <p:tav tm="0">
                                          <p:val>
                                            <p:strVal val="#ppt_x-#ppt_w*1.125000"/>
                                          </p:val>
                                        </p:tav>
                                        <p:tav tm="100000">
                                          <p:val>
                                            <p:strVal val="#ppt_x"/>
                                          </p:val>
                                        </p:tav>
                                      </p:tavLst>
                                    </p:anim>
                                    <p:animEffect transition="in" filter="wipe(right)">
                                      <p:cBhvr>
                                        <p:cTn id="40" dur="500"/>
                                        <p:tgtEl>
                                          <p:spTgt spid="11"/>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p:tgtEl>
                                          <p:spTgt spid="12"/>
                                        </p:tgtEl>
                                        <p:attrNameLst>
                                          <p:attrName>ppt_x</p:attrName>
                                        </p:attrNameLst>
                                      </p:cBhvr>
                                      <p:tavLst>
                                        <p:tav tm="0">
                                          <p:val>
                                            <p:strVal val="#ppt_x-#ppt_w*1.125000"/>
                                          </p:val>
                                        </p:tav>
                                        <p:tav tm="100000">
                                          <p:val>
                                            <p:strVal val="#ppt_x"/>
                                          </p:val>
                                        </p:tav>
                                      </p:tavLst>
                                    </p:anim>
                                    <p:animEffect transition="in" filter="wipe(right)">
                                      <p:cBhvr>
                                        <p:cTn id="45" dur="500"/>
                                        <p:tgtEl>
                                          <p:spTgt spid="12"/>
                                        </p:tgtEl>
                                      </p:cBhvr>
                                    </p:animEffect>
                                  </p:childTnLst>
                                </p:cTn>
                              </p:par>
                            </p:childTnLst>
                          </p:cTn>
                        </p:par>
                        <p:par>
                          <p:cTn id="46" fill="hold">
                            <p:stCondLst>
                              <p:cond delay="1500"/>
                            </p:stCondLst>
                            <p:childTnLst>
                              <p:par>
                                <p:cTn id="47" presetID="1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ppt_x</p:attrName>
                                        </p:attrNameLst>
                                      </p:cBhvr>
                                      <p:tavLst>
                                        <p:tav tm="0">
                                          <p:val>
                                            <p:strVal val="#ppt_x-#ppt_w*1.125000"/>
                                          </p:val>
                                        </p:tav>
                                        <p:tav tm="100000">
                                          <p:val>
                                            <p:strVal val="#ppt_x"/>
                                          </p:val>
                                        </p:tav>
                                      </p:tavLst>
                                    </p:anim>
                                    <p:animEffect transition="in" filter="wipe(right)">
                                      <p:cBhvr>
                                        <p:cTn id="50" dur="500"/>
                                        <p:tgtEl>
                                          <p:spTgt spid="13"/>
                                        </p:tgtEl>
                                      </p:cBhvr>
                                    </p:animEffect>
                                  </p:childTnLst>
                                </p:cTn>
                              </p:par>
                            </p:childTnLst>
                          </p:cTn>
                        </p:par>
                        <p:par>
                          <p:cTn id="51" fill="hold">
                            <p:stCondLst>
                              <p:cond delay="2000"/>
                            </p:stCondLst>
                            <p:childTnLst>
                              <p:par>
                                <p:cTn id="52" presetID="1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p:tgtEl>
                                          <p:spTgt spid="14"/>
                                        </p:tgtEl>
                                        <p:attrNameLst>
                                          <p:attrName>ppt_x</p:attrName>
                                        </p:attrNameLst>
                                      </p:cBhvr>
                                      <p:tavLst>
                                        <p:tav tm="0">
                                          <p:val>
                                            <p:strVal val="#ppt_x-#ppt_w*1.125000"/>
                                          </p:val>
                                        </p:tav>
                                        <p:tav tm="100000">
                                          <p:val>
                                            <p:strVal val="#ppt_x"/>
                                          </p:val>
                                        </p:tav>
                                      </p:tavLst>
                                    </p:anim>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4"/>
          <p:cNvGrpSpPr/>
          <p:nvPr/>
        </p:nvGrpSpPr>
        <p:grpSpPr>
          <a:xfrm rot="9900000">
            <a:off x="7611898" y="5093760"/>
            <a:ext cx="951441" cy="813426"/>
            <a:chOff x="2208213" y="4308475"/>
            <a:chExt cx="1313851" cy="1123184"/>
          </a:xfrm>
          <a:solidFill>
            <a:schemeClr val="accent4"/>
          </a:solidFill>
        </p:grpSpPr>
        <p:sp>
          <p:nvSpPr>
            <p:cNvPr id="19"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sp>
          <p:nvSpPr>
            <p:cNvPr id="20"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grpSp>
      <p:grpSp>
        <p:nvGrpSpPr>
          <p:cNvPr id="21" name="Group 21"/>
          <p:cNvGrpSpPr/>
          <p:nvPr/>
        </p:nvGrpSpPr>
        <p:grpSpPr>
          <a:xfrm rot="17100000">
            <a:off x="4173320" y="5044968"/>
            <a:ext cx="951515" cy="813366"/>
            <a:chOff x="2208213" y="4308475"/>
            <a:chExt cx="1313851" cy="1123184"/>
          </a:xfrm>
          <a:solidFill>
            <a:schemeClr val="accent3"/>
          </a:solidFill>
        </p:grpSpPr>
        <p:sp>
          <p:nvSpPr>
            <p:cNvPr id="22"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sp>
          <p:nvSpPr>
            <p:cNvPr id="23"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grpSp>
      <p:grpSp>
        <p:nvGrpSpPr>
          <p:cNvPr id="24" name="Group 18"/>
          <p:cNvGrpSpPr/>
          <p:nvPr/>
        </p:nvGrpSpPr>
        <p:grpSpPr>
          <a:xfrm flipH="1">
            <a:off x="7522842" y="2496044"/>
            <a:ext cx="951440" cy="813426"/>
            <a:chOff x="2208213" y="4308475"/>
            <a:chExt cx="1313851" cy="1123184"/>
          </a:xfrm>
          <a:solidFill>
            <a:schemeClr val="accent2"/>
          </a:solidFill>
        </p:grpSpPr>
        <p:sp>
          <p:nvSpPr>
            <p:cNvPr id="25"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sp>
          <p:nvSpPr>
            <p:cNvPr id="40"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grpSp>
      <p:grpSp>
        <p:nvGrpSpPr>
          <p:cNvPr id="41" name="Group 14"/>
          <p:cNvGrpSpPr/>
          <p:nvPr/>
        </p:nvGrpSpPr>
        <p:grpSpPr>
          <a:xfrm>
            <a:off x="4263273" y="2496044"/>
            <a:ext cx="951441" cy="813426"/>
            <a:chOff x="2208213" y="4308475"/>
            <a:chExt cx="1313851" cy="1123184"/>
          </a:xfrm>
        </p:grpSpPr>
        <p:sp>
          <p:nvSpPr>
            <p:cNvPr id="42" name="Oval 18"/>
            <p:cNvSpPr>
              <a:spLocks noChangeArrowheads="1"/>
            </p:cNvSpPr>
            <p:nvPr/>
          </p:nvSpPr>
          <p:spPr bwMode="auto">
            <a:xfrm>
              <a:off x="2208213" y="4308475"/>
              <a:ext cx="885825" cy="889000"/>
            </a:xfrm>
            <a:prstGeom prst="ellipse">
              <a:avLst/>
            </a:prstGeom>
            <a:solidFill>
              <a:schemeClr val="accent1"/>
            </a:solid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sp>
          <p:nvSpPr>
            <p:cNvPr id="43"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solidFill>
              <a:schemeClr val="accent1"/>
            </a:solidFill>
            <a:ln>
              <a:noFill/>
            </a:ln>
          </p:spPr>
          <p:txBody>
            <a:bodyPr vert="horz" wrap="square" lIns="79409" tIns="39705" rIns="79409" bIns="39705" numCol="1" anchor="t" anchorCtr="0" compatLnSpc="1"/>
            <a:lstStyle/>
            <a:p>
              <a:endParaRPr lang="id-ID" sz="1050">
                <a:ln>
                  <a:solidFill>
                    <a:schemeClr val="bg2"/>
                  </a:solidFill>
                </a:ln>
                <a:latin typeface="Arial" panose="020B0604020202090204" pitchFamily="34" charset="0"/>
                <a:ea typeface="微软雅黑" panose="020B0503020204020204" pitchFamily="34" charset="-122"/>
                <a:sym typeface="Arial" panose="020B0604020202090204" pitchFamily="34" charset="0"/>
              </a:endParaRPr>
            </a:p>
          </p:txBody>
        </p:sp>
      </p:grpSp>
      <p:sp>
        <p:nvSpPr>
          <p:cNvPr id="44" name="Text Placeholder 7"/>
          <p:cNvSpPr txBox="1"/>
          <p:nvPr/>
        </p:nvSpPr>
        <p:spPr>
          <a:xfrm>
            <a:off x="4263560" y="2567853"/>
            <a:ext cx="624041" cy="484740"/>
          </a:xfrm>
          <a:prstGeom prst="rect">
            <a:avLst/>
          </a:prstGeom>
        </p:spPr>
        <p:txBody>
          <a:bodyPr vert="horz" lIns="0" tIns="90216" rIns="0" bIns="90216" anchor="ctr"/>
          <a:lstStyle>
            <a:lvl1pPr marL="0" indent="0" algn="ctr" defTabSz="914400" rtl="0" eaLnBrk="1" latinLnBrk="0" hangingPunct="1">
              <a:lnSpc>
                <a:spcPct val="100000"/>
              </a:lnSpc>
              <a:spcBef>
                <a:spcPts val="0"/>
              </a:spcBef>
              <a:buFont typeface="Arial" panose="020B0604020202090204" pitchFamily="34" charset="0"/>
              <a:buNone/>
              <a:defRPr sz="2965" b="1" kern="1200">
                <a:ln>
                  <a:noFill/>
                </a:ln>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s-ES_tradnl" sz="1800" b="0" dirty="0">
                <a:latin typeface="Arial" panose="020B0604020202090204" pitchFamily="34" charset="0"/>
                <a:ea typeface="微软雅黑" panose="020B0503020204020204" pitchFamily="34" charset="-122"/>
                <a:sym typeface="Arial" panose="020B0604020202090204" pitchFamily="34" charset="0"/>
              </a:rPr>
              <a:t>01</a:t>
            </a:r>
          </a:p>
        </p:txBody>
      </p:sp>
      <p:sp>
        <p:nvSpPr>
          <p:cNvPr id="45" name="Text Placeholder 2"/>
          <p:cNvSpPr txBox="1"/>
          <p:nvPr/>
        </p:nvSpPr>
        <p:spPr>
          <a:xfrm>
            <a:off x="1964879" y="2450078"/>
            <a:ext cx="2055981" cy="59055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9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3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微信小程序</a:t>
            </a:r>
          </a:p>
        </p:txBody>
      </p:sp>
      <p:sp>
        <p:nvSpPr>
          <p:cNvPr id="46" name="Text Placeholder 7"/>
          <p:cNvSpPr txBox="1"/>
          <p:nvPr/>
        </p:nvSpPr>
        <p:spPr>
          <a:xfrm>
            <a:off x="4212515" y="5330420"/>
            <a:ext cx="624041" cy="484740"/>
          </a:xfrm>
          <a:prstGeom prst="rect">
            <a:avLst/>
          </a:prstGeom>
        </p:spPr>
        <p:txBody>
          <a:bodyPr vert="horz" lIns="0" tIns="90216" rIns="0" bIns="90216" anchor="ctr"/>
          <a:lstStyle>
            <a:lvl1pPr marL="0" indent="0" algn="ctr" defTabSz="914400" rtl="0" eaLnBrk="1" latinLnBrk="0" hangingPunct="1">
              <a:lnSpc>
                <a:spcPct val="100000"/>
              </a:lnSpc>
              <a:spcBef>
                <a:spcPts val="0"/>
              </a:spcBef>
              <a:buFont typeface="Arial" panose="020B060402020209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s-ES_tradnl" sz="1800" b="0" dirty="0">
                <a:latin typeface="Arial" panose="020B0604020202090204" pitchFamily="34" charset="0"/>
                <a:ea typeface="微软雅黑" panose="020B0503020204020204" pitchFamily="34" charset="-122"/>
                <a:sym typeface="Arial" panose="020B0604020202090204" pitchFamily="34" charset="0"/>
              </a:rPr>
              <a:t>03</a:t>
            </a:r>
          </a:p>
        </p:txBody>
      </p:sp>
      <p:sp>
        <p:nvSpPr>
          <p:cNvPr id="47" name="Text Placeholder 2"/>
          <p:cNvSpPr txBox="1"/>
          <p:nvPr/>
        </p:nvSpPr>
        <p:spPr>
          <a:xfrm>
            <a:off x="1964879" y="5246720"/>
            <a:ext cx="2055981" cy="63620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9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绩点计算器</a:t>
            </a:r>
          </a:p>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体育成绩计算器</a:t>
            </a:r>
            <a:endParaRPr lang="en-US" altLang="zh-CN"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48" name="Text Placeholder 7"/>
          <p:cNvSpPr txBox="1"/>
          <p:nvPr/>
        </p:nvSpPr>
        <p:spPr>
          <a:xfrm>
            <a:off x="7849723" y="2567853"/>
            <a:ext cx="624041" cy="484740"/>
          </a:xfrm>
          <a:prstGeom prst="rect">
            <a:avLst/>
          </a:prstGeom>
        </p:spPr>
        <p:txBody>
          <a:bodyPr vert="horz" lIns="0" tIns="90216" rIns="0" bIns="90216" anchor="ctr"/>
          <a:lstStyle>
            <a:lvl1pPr marL="0" indent="0" algn="ctr" defTabSz="914400" rtl="0" eaLnBrk="1" latinLnBrk="0" hangingPunct="1">
              <a:lnSpc>
                <a:spcPct val="100000"/>
              </a:lnSpc>
              <a:spcBef>
                <a:spcPts val="0"/>
              </a:spcBef>
              <a:buFont typeface="Arial" panose="020B060402020209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s-ES_tradnl" sz="1800" b="0" dirty="0">
                <a:latin typeface="Arial" panose="020B0604020202090204" pitchFamily="34" charset="0"/>
                <a:ea typeface="微软雅黑" panose="020B0503020204020204" pitchFamily="34" charset="-122"/>
                <a:sym typeface="Arial" panose="020B0604020202090204" pitchFamily="34" charset="0"/>
              </a:rPr>
              <a:t>02</a:t>
            </a:r>
          </a:p>
        </p:txBody>
      </p:sp>
      <p:sp>
        <p:nvSpPr>
          <p:cNvPr id="49" name="Text Placeholder 2"/>
          <p:cNvSpPr txBox="1"/>
          <p:nvPr/>
        </p:nvSpPr>
        <p:spPr>
          <a:xfrm>
            <a:off x="8760114" y="2080693"/>
            <a:ext cx="2100598" cy="132842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9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科学计算器</a:t>
            </a:r>
          </a:p>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满减计算器</a:t>
            </a:r>
          </a:p>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利率计算器</a:t>
            </a:r>
          </a:p>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学科计算器</a:t>
            </a:r>
          </a:p>
        </p:txBody>
      </p:sp>
      <p:sp>
        <p:nvSpPr>
          <p:cNvPr id="50" name="Text Placeholder 7"/>
          <p:cNvSpPr txBox="1"/>
          <p:nvPr/>
        </p:nvSpPr>
        <p:spPr>
          <a:xfrm>
            <a:off x="7932663" y="5297155"/>
            <a:ext cx="624041" cy="484740"/>
          </a:xfrm>
          <a:prstGeom prst="rect">
            <a:avLst/>
          </a:prstGeom>
        </p:spPr>
        <p:txBody>
          <a:bodyPr vert="horz" lIns="0" tIns="90216" rIns="0" bIns="90216" anchor="ctr"/>
          <a:lstStyle>
            <a:lvl1pPr marL="0" indent="0" algn="ctr" defTabSz="914400" rtl="0" eaLnBrk="1" latinLnBrk="0" hangingPunct="1">
              <a:lnSpc>
                <a:spcPct val="100000"/>
              </a:lnSpc>
              <a:spcBef>
                <a:spcPts val="0"/>
              </a:spcBef>
              <a:buFont typeface="Arial" panose="020B060402020209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s-ES_tradnl" sz="1800" b="0" dirty="0">
                <a:latin typeface="Arial" panose="020B0604020202090204" pitchFamily="34" charset="0"/>
                <a:ea typeface="微软雅黑" panose="020B0503020204020204" pitchFamily="34" charset="-122"/>
                <a:sym typeface="Arial" panose="020B0604020202090204" pitchFamily="34" charset="0"/>
              </a:rPr>
              <a:t>04</a:t>
            </a:r>
          </a:p>
        </p:txBody>
      </p:sp>
      <p:sp>
        <p:nvSpPr>
          <p:cNvPr id="51" name="Text Placeholder 2"/>
          <p:cNvSpPr txBox="1"/>
          <p:nvPr/>
        </p:nvSpPr>
        <p:spPr>
          <a:xfrm>
            <a:off x="8760114" y="5044155"/>
            <a:ext cx="2100598" cy="99631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9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Github</a:t>
            </a:r>
          </a:p>
          <a:p>
            <a:r>
              <a:rPr lang="en-US" altLang="zh-CN"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Csdn</a:t>
            </a:r>
          </a:p>
          <a:p>
            <a:r>
              <a:rPr lang="zh-CN" altLang="en-US" sz="1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《算法设计》课程</a:t>
            </a:r>
          </a:p>
        </p:txBody>
      </p:sp>
      <p:sp>
        <p:nvSpPr>
          <p:cNvPr id="52" name="Shape 1719"/>
          <p:cNvSpPr/>
          <p:nvPr/>
        </p:nvSpPr>
        <p:spPr>
          <a:xfrm>
            <a:off x="4796125" y="3874359"/>
            <a:ext cx="1558843" cy="1870406"/>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chemeClr val="accent3"/>
          </a:solidFill>
          <a:ln w="12700">
            <a:miter lim="400000"/>
          </a:ln>
        </p:spPr>
        <p:txBody>
          <a:bodyPr lIns="9813" tIns="9813" rIns="9813" bIns="9813" anchor="ctr"/>
          <a:lstStyle/>
          <a:p>
            <a:pPr defTabSz="117475">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800">
              <a:latin typeface="Arial" panose="020B0604020202090204" pitchFamily="34" charset="0"/>
              <a:ea typeface="微软雅黑" panose="020B0503020204020204" pitchFamily="34" charset="-122"/>
              <a:sym typeface="Arial" panose="020B0604020202090204" pitchFamily="34" charset="0"/>
            </a:endParaRPr>
          </a:p>
        </p:txBody>
      </p:sp>
      <p:sp>
        <p:nvSpPr>
          <p:cNvPr id="53" name="Shape 1720"/>
          <p:cNvSpPr/>
          <p:nvPr/>
        </p:nvSpPr>
        <p:spPr>
          <a:xfrm>
            <a:off x="6166927" y="4188007"/>
            <a:ext cx="1870348" cy="1559044"/>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chemeClr val="accent4"/>
          </a:solidFill>
          <a:ln w="12700">
            <a:miter lim="400000"/>
          </a:ln>
        </p:spPr>
        <p:txBody>
          <a:bodyPr lIns="9813" tIns="9813" rIns="9813" bIns="9813" anchor="ctr"/>
          <a:lstStyle/>
          <a:p>
            <a:pPr defTabSz="117475">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800">
              <a:latin typeface="Arial" panose="020B0604020202090204" pitchFamily="34" charset="0"/>
              <a:ea typeface="微软雅黑" panose="020B0503020204020204" pitchFamily="34" charset="-122"/>
              <a:sym typeface="Arial" panose="020B0604020202090204" pitchFamily="34" charset="0"/>
            </a:endParaRPr>
          </a:p>
        </p:txBody>
      </p:sp>
      <p:sp>
        <p:nvSpPr>
          <p:cNvPr id="54" name="Shape 1721"/>
          <p:cNvSpPr/>
          <p:nvPr/>
        </p:nvSpPr>
        <p:spPr>
          <a:xfrm>
            <a:off x="6468922" y="2520901"/>
            <a:ext cx="1558843" cy="1870406"/>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chemeClr val="accent2"/>
          </a:solidFill>
          <a:ln w="12700">
            <a:miter lim="400000"/>
          </a:ln>
        </p:spPr>
        <p:txBody>
          <a:bodyPr lIns="9813" tIns="9813" rIns="9813" bIns="9813" anchor="ctr"/>
          <a:lstStyle/>
          <a:p>
            <a:pPr defTabSz="117475">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800">
              <a:latin typeface="Arial" panose="020B0604020202090204" pitchFamily="34" charset="0"/>
              <a:ea typeface="微软雅黑" panose="020B0503020204020204" pitchFamily="34" charset="-122"/>
              <a:sym typeface="Arial" panose="020B0604020202090204" pitchFamily="34" charset="0"/>
            </a:endParaRPr>
          </a:p>
        </p:txBody>
      </p:sp>
      <p:sp>
        <p:nvSpPr>
          <p:cNvPr id="55" name="Shape 1722"/>
          <p:cNvSpPr/>
          <p:nvPr/>
        </p:nvSpPr>
        <p:spPr>
          <a:xfrm>
            <a:off x="4796124" y="2520903"/>
            <a:ext cx="1870348" cy="1558961"/>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chemeClr val="accent1"/>
          </a:solidFill>
          <a:ln w="12700">
            <a:miter lim="400000"/>
          </a:ln>
        </p:spPr>
        <p:txBody>
          <a:bodyPr lIns="9813" tIns="9813" rIns="9813" bIns="9813" anchor="ctr"/>
          <a:lstStyle/>
          <a:p>
            <a:pPr defTabSz="117475">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800">
              <a:latin typeface="Arial" panose="020B0604020202090204" pitchFamily="34" charset="0"/>
              <a:ea typeface="微软雅黑" panose="020B0503020204020204" pitchFamily="34" charset="-122"/>
              <a:sym typeface="Arial" panose="020B0604020202090204" pitchFamily="34" charset="0"/>
            </a:endParaRPr>
          </a:p>
        </p:txBody>
      </p:sp>
      <p:sp>
        <p:nvSpPr>
          <p:cNvPr id="56" name="Text Placeholder 7"/>
          <p:cNvSpPr txBox="1"/>
          <p:nvPr/>
        </p:nvSpPr>
        <p:spPr>
          <a:xfrm>
            <a:off x="5460257" y="2946309"/>
            <a:ext cx="503766" cy="677727"/>
          </a:xfrm>
          <a:prstGeom prst="rect">
            <a:avLst/>
          </a:prstGeom>
        </p:spPr>
        <p:txBody>
          <a:bodyPr vert="horz" wrap="square" lIns="0" tIns="0" rIns="0" bIns="0" anchor="ctr"/>
          <a:lstStyle>
            <a:lvl1pPr marL="0" indent="0" algn="ctr" defTabSz="914400" rtl="0" eaLnBrk="1" latinLnBrk="0" hangingPunct="1">
              <a:lnSpc>
                <a:spcPct val="100000"/>
              </a:lnSpc>
              <a:spcBef>
                <a:spcPts val="0"/>
              </a:spcBef>
              <a:buFont typeface="Arial" panose="020B0604020202090204" pitchFamily="34" charset="0"/>
              <a:buNone/>
              <a:defRPr sz="2670" b="0" i="0"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s-ES_tradnl" sz="1400" dirty="0">
                <a:latin typeface="Arial" panose="020B0604020202090204" pitchFamily="34" charset="0"/>
                <a:ea typeface="微软雅黑" panose="020B0503020204020204" pitchFamily="34" charset="-122"/>
                <a:sym typeface="Arial" panose="020B0604020202090204" pitchFamily="34" charset="0"/>
              </a:rPr>
              <a:t>平台</a:t>
            </a:r>
          </a:p>
        </p:txBody>
      </p:sp>
      <p:sp>
        <p:nvSpPr>
          <p:cNvPr id="57" name="Text Placeholder 7"/>
          <p:cNvSpPr txBox="1"/>
          <p:nvPr/>
        </p:nvSpPr>
        <p:spPr>
          <a:xfrm>
            <a:off x="5215688" y="4418415"/>
            <a:ext cx="503766" cy="677727"/>
          </a:xfrm>
          <a:prstGeom prst="rect">
            <a:avLst/>
          </a:prstGeom>
        </p:spPr>
        <p:txBody>
          <a:bodyPr vert="horz" wrap="square" lIns="0" tIns="0" rIns="0" bIns="0" anchor="ctr"/>
          <a:lstStyle>
            <a:lvl1pPr marL="0" indent="0" algn="ctr" defTabSz="914400" rtl="0" eaLnBrk="1" latinLnBrk="0" hangingPunct="1">
              <a:lnSpc>
                <a:spcPct val="100000"/>
              </a:lnSpc>
              <a:spcBef>
                <a:spcPts val="0"/>
              </a:spcBef>
              <a:buFont typeface="Arial" panose="020B0604020202090204" pitchFamily="34" charset="0"/>
              <a:buNone/>
              <a:defRPr sz="2670" b="0" i="0"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400" dirty="0">
                <a:latin typeface="Arial" panose="020B0604020202090204" pitchFamily="34" charset="0"/>
                <a:ea typeface="微软雅黑" panose="020B0503020204020204" pitchFamily="34" charset="-122"/>
                <a:sym typeface="Arial" panose="020B0604020202090204" pitchFamily="34" charset="0"/>
              </a:rPr>
              <a:t>附加功能</a:t>
            </a:r>
          </a:p>
        </p:txBody>
      </p:sp>
      <p:sp>
        <p:nvSpPr>
          <p:cNvPr id="58" name="Text Placeholder 7"/>
          <p:cNvSpPr txBox="1"/>
          <p:nvPr/>
        </p:nvSpPr>
        <p:spPr>
          <a:xfrm>
            <a:off x="7118389" y="3236217"/>
            <a:ext cx="508825" cy="679618"/>
          </a:xfrm>
          <a:prstGeom prst="rect">
            <a:avLst/>
          </a:prstGeom>
        </p:spPr>
        <p:txBody>
          <a:bodyPr vert="horz" wrap="square" lIns="0" tIns="0" rIns="0" bIns="0" anchor="ctr"/>
          <a:lstStyle>
            <a:lvl1pPr marL="0" indent="0" algn="ctr" defTabSz="914400" rtl="0" eaLnBrk="1" latinLnBrk="0" hangingPunct="1">
              <a:lnSpc>
                <a:spcPct val="100000"/>
              </a:lnSpc>
              <a:spcBef>
                <a:spcPts val="0"/>
              </a:spcBef>
              <a:buFont typeface="Arial" panose="020B0604020202090204" pitchFamily="34" charset="0"/>
              <a:buNone/>
              <a:defRPr sz="2670" b="0" i="0"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400" dirty="0">
                <a:latin typeface="Arial" panose="020B0604020202090204" pitchFamily="34" charset="0"/>
                <a:ea typeface="微软雅黑" panose="020B0503020204020204" pitchFamily="34" charset="-122"/>
                <a:sym typeface="Arial" panose="020B0604020202090204" pitchFamily="34" charset="0"/>
              </a:rPr>
              <a:t>功能分区</a:t>
            </a:r>
          </a:p>
        </p:txBody>
      </p:sp>
      <p:sp>
        <p:nvSpPr>
          <p:cNvPr id="59" name="Text Placeholder 7"/>
          <p:cNvSpPr txBox="1"/>
          <p:nvPr/>
        </p:nvSpPr>
        <p:spPr>
          <a:xfrm>
            <a:off x="6874397" y="4650801"/>
            <a:ext cx="508825" cy="679618"/>
          </a:xfrm>
          <a:prstGeom prst="rect">
            <a:avLst/>
          </a:prstGeom>
        </p:spPr>
        <p:txBody>
          <a:bodyPr vert="horz" wrap="square" lIns="0" tIns="0" rIns="0" bIns="0" anchor="ctr"/>
          <a:lstStyle>
            <a:lvl1pPr marL="0" indent="0" algn="ctr" defTabSz="914400" rtl="0" eaLnBrk="1" latinLnBrk="0" hangingPunct="1">
              <a:lnSpc>
                <a:spcPct val="100000"/>
              </a:lnSpc>
              <a:spcBef>
                <a:spcPts val="0"/>
              </a:spcBef>
              <a:buFont typeface="Arial" panose="020B0604020202090204" pitchFamily="34" charset="0"/>
              <a:buNone/>
              <a:defRPr sz="2670" b="0" i="0"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400" dirty="0">
                <a:latin typeface="Arial" panose="020B0604020202090204" pitchFamily="34" charset="0"/>
                <a:ea typeface="微软雅黑" panose="020B0503020204020204" pitchFamily="34" charset="-122"/>
                <a:sym typeface="Arial" panose="020B0604020202090204" pitchFamily="34" charset="0"/>
              </a:rPr>
              <a:t>算法参考</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400"/>
                                        <p:tgtEl>
                                          <p:spTgt spid="44">
                                            <p:txEl>
                                              <p:pRg st="0" end="0"/>
                                            </p:txEl>
                                          </p:spTgt>
                                        </p:tgtEl>
                                      </p:cBhvr>
                                    </p:animEffect>
                                    <p:anim calcmode="lin" valueType="num">
                                      <p:cBhvr>
                                        <p:cTn id="8" dur="4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4">
                                            <p:txEl>
                                              <p:pRg st="0" end="0"/>
                                            </p:txEl>
                                          </p:spTgt>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200"/>
                                  </p:stCondLst>
                                  <p:childTnLst>
                                    <p:set>
                                      <p:cBhvr>
                                        <p:cTn id="11" dur="1" fill="hold">
                                          <p:stCondLst>
                                            <p:cond delay="0"/>
                                          </p:stCondLst>
                                        </p:cTn>
                                        <p:tgtEl>
                                          <p:spTgt spid="45">
                                            <p:txEl>
                                              <p:pRg st="0" end="0"/>
                                            </p:txEl>
                                          </p:spTgt>
                                        </p:tgtEl>
                                        <p:attrNameLst>
                                          <p:attrName>style.visibility</p:attrName>
                                        </p:attrNameLst>
                                      </p:cBhvr>
                                      <p:to>
                                        <p:strVal val="visible"/>
                                      </p:to>
                                    </p:set>
                                    <p:anim calcmode="lin" valueType="num">
                                      <p:cBhvr>
                                        <p:cTn id="12"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5">
                                            <p:txEl>
                                              <p:pRg st="0" end="0"/>
                                            </p:txEl>
                                          </p:spTgt>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fade">
                                      <p:cBhvr>
                                        <p:cTn id="16" dur="400"/>
                                        <p:tgtEl>
                                          <p:spTgt spid="46">
                                            <p:txEl>
                                              <p:pRg st="0" end="0"/>
                                            </p:txEl>
                                          </p:spTgt>
                                        </p:tgtEl>
                                      </p:cBhvr>
                                    </p:animEffect>
                                    <p:anim calcmode="lin" valueType="num">
                                      <p:cBhvr>
                                        <p:cTn id="17" dur="4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46">
                                            <p:txEl>
                                              <p:pRg st="0" end="0"/>
                                            </p:txEl>
                                          </p:spTgt>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200"/>
                                  </p:stCondLst>
                                  <p:childTnLst>
                                    <p:set>
                                      <p:cBhvr>
                                        <p:cTn id="20" dur="1" fill="hold">
                                          <p:stCondLst>
                                            <p:cond delay="0"/>
                                          </p:stCondLst>
                                        </p:cTn>
                                        <p:tgtEl>
                                          <p:spTgt spid="47">
                                            <p:txEl>
                                              <p:pRg st="0" end="0"/>
                                            </p:txEl>
                                          </p:spTgt>
                                        </p:tgtEl>
                                        <p:attrNameLst>
                                          <p:attrName>style.visibility</p:attrName>
                                        </p:attrNameLst>
                                      </p:cBhvr>
                                      <p:to>
                                        <p:strVal val="visible"/>
                                      </p:to>
                                    </p:set>
                                    <p:anim calcmode="lin" valueType="num">
                                      <p:cBhvr>
                                        <p:cTn id="21"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200"/>
                                  </p:stCondLst>
                                  <p:childTnLst>
                                    <p:set>
                                      <p:cBhvr>
                                        <p:cTn id="26" dur="1" fill="hold">
                                          <p:stCondLst>
                                            <p:cond delay="0"/>
                                          </p:stCondLst>
                                        </p:cTn>
                                        <p:tgtEl>
                                          <p:spTgt spid="47">
                                            <p:txEl>
                                              <p:pRg st="1" end="1"/>
                                            </p:txEl>
                                          </p:spTgt>
                                        </p:tgtEl>
                                        <p:attrNameLst>
                                          <p:attrName>style.visibility</p:attrName>
                                        </p:attrNameLst>
                                      </p:cBhvr>
                                      <p:to>
                                        <p:strVal val="visible"/>
                                      </p:to>
                                    </p:set>
                                    <p:anim calcmode="lin" valueType="num">
                                      <p:cBhvr>
                                        <p:cTn id="27" dur="500" fill="hold"/>
                                        <p:tgtEl>
                                          <p:spTgt spid="47">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47">
                                            <p:txEl>
                                              <p:pRg st="1" end="1"/>
                                            </p:txEl>
                                          </p:spTgt>
                                        </p:tgtEl>
                                        <p:attrNameLst>
                                          <p:attrName>ppt_h</p:attrName>
                                        </p:attrNameLst>
                                      </p:cBhvr>
                                      <p:tavLst>
                                        <p:tav tm="0">
                                          <p:val>
                                            <p:fltVal val="0"/>
                                          </p:val>
                                        </p:tav>
                                        <p:tav tm="100000">
                                          <p:val>
                                            <p:strVal val="#ppt_h"/>
                                          </p:val>
                                        </p:tav>
                                      </p:tavLst>
                                    </p:anim>
                                  </p:childTnLst>
                                </p:cTn>
                              </p:par>
                              <p:par>
                                <p:cTn id="29" presetID="42" presetClass="entr" presetSubtype="0" fill="hold" grpId="0" nodeType="withEffect">
                                  <p:stCondLst>
                                    <p:cond delay="200"/>
                                  </p:stCondLst>
                                  <p:childTnLst>
                                    <p:set>
                                      <p:cBhvr>
                                        <p:cTn id="30" dur="1" fill="hold">
                                          <p:stCondLst>
                                            <p:cond delay="0"/>
                                          </p:stCondLst>
                                        </p:cTn>
                                        <p:tgtEl>
                                          <p:spTgt spid="48">
                                            <p:txEl>
                                              <p:pRg st="0" end="0"/>
                                            </p:txEl>
                                          </p:spTgt>
                                        </p:tgtEl>
                                        <p:attrNameLst>
                                          <p:attrName>style.visibility</p:attrName>
                                        </p:attrNameLst>
                                      </p:cBhvr>
                                      <p:to>
                                        <p:strVal val="visible"/>
                                      </p:to>
                                    </p:set>
                                    <p:animEffect transition="in" filter="fade">
                                      <p:cBhvr>
                                        <p:cTn id="31" dur="400"/>
                                        <p:tgtEl>
                                          <p:spTgt spid="48">
                                            <p:txEl>
                                              <p:pRg st="0" end="0"/>
                                            </p:txEl>
                                          </p:spTgt>
                                        </p:tgtEl>
                                      </p:cBhvr>
                                    </p:animEffect>
                                    <p:anim calcmode="lin" valueType="num">
                                      <p:cBhvr>
                                        <p:cTn id="32" dur="4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3" dur="400" fill="hold"/>
                                        <p:tgtEl>
                                          <p:spTgt spid="48">
                                            <p:txEl>
                                              <p:pRg st="0" end="0"/>
                                            </p:txEl>
                                          </p:spTgt>
                                        </p:tgtEl>
                                        <p:attrNameLst>
                                          <p:attrName>ppt_y</p:attrName>
                                        </p:attrNameLst>
                                      </p:cBhvr>
                                      <p:tavLst>
                                        <p:tav tm="0">
                                          <p:val>
                                            <p:strVal val="#ppt_y+.1"/>
                                          </p:val>
                                        </p:tav>
                                        <p:tav tm="100000">
                                          <p:val>
                                            <p:strVal val="#ppt_y"/>
                                          </p:val>
                                        </p:tav>
                                      </p:tavLst>
                                    </p:anim>
                                  </p:childTnLst>
                                </p:cTn>
                              </p:par>
                              <p:par>
                                <p:cTn id="34" presetID="23" presetClass="entr" presetSubtype="16" fill="hold" grpId="0" nodeType="withEffect">
                                  <p:stCondLst>
                                    <p:cond delay="200"/>
                                  </p:stCondLst>
                                  <p:childTnLst>
                                    <p:set>
                                      <p:cBhvr>
                                        <p:cTn id="35" dur="1" fill="hold">
                                          <p:stCondLst>
                                            <p:cond delay="0"/>
                                          </p:stCondLst>
                                        </p:cTn>
                                        <p:tgtEl>
                                          <p:spTgt spid="49">
                                            <p:txEl>
                                              <p:pRg st="0" end="0"/>
                                            </p:txEl>
                                          </p:spTgt>
                                        </p:tgtEl>
                                        <p:attrNameLst>
                                          <p:attrName>style.visibility</p:attrName>
                                        </p:attrNameLst>
                                      </p:cBhvr>
                                      <p:to>
                                        <p:strVal val="visible"/>
                                      </p:to>
                                    </p:set>
                                    <p:anim calcmode="lin" valueType="num">
                                      <p:cBhvr>
                                        <p:cTn id="36"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4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200"/>
                                  </p:stCondLst>
                                  <p:childTnLst>
                                    <p:set>
                                      <p:cBhvr>
                                        <p:cTn id="41" dur="1" fill="hold">
                                          <p:stCondLst>
                                            <p:cond delay="0"/>
                                          </p:stCondLst>
                                        </p:cTn>
                                        <p:tgtEl>
                                          <p:spTgt spid="49">
                                            <p:txEl>
                                              <p:pRg st="1" end="1"/>
                                            </p:txEl>
                                          </p:spTgt>
                                        </p:tgtEl>
                                        <p:attrNameLst>
                                          <p:attrName>style.visibility</p:attrName>
                                        </p:attrNameLst>
                                      </p:cBhvr>
                                      <p:to>
                                        <p:strVal val="visible"/>
                                      </p:to>
                                    </p:set>
                                    <p:anim calcmode="lin" valueType="num">
                                      <p:cBhvr>
                                        <p:cTn id="42" dur="500" fill="hold"/>
                                        <p:tgtEl>
                                          <p:spTgt spid="49">
                                            <p:txEl>
                                              <p:pRg st="1" end="1"/>
                                            </p:txEl>
                                          </p:spTgt>
                                        </p:tgtEl>
                                        <p:attrNameLst>
                                          <p:attrName>ppt_w</p:attrName>
                                        </p:attrNameLst>
                                      </p:cBhvr>
                                      <p:tavLst>
                                        <p:tav tm="0">
                                          <p:val>
                                            <p:fltVal val="0"/>
                                          </p:val>
                                        </p:tav>
                                        <p:tav tm="100000">
                                          <p:val>
                                            <p:strVal val="#ppt_w"/>
                                          </p:val>
                                        </p:tav>
                                      </p:tavLst>
                                    </p:anim>
                                    <p:anim calcmode="lin" valueType="num">
                                      <p:cBhvr>
                                        <p:cTn id="43" dur="500" fill="hold"/>
                                        <p:tgtEl>
                                          <p:spTgt spid="4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200"/>
                                  </p:stCondLst>
                                  <p:childTnLst>
                                    <p:set>
                                      <p:cBhvr>
                                        <p:cTn id="47" dur="1" fill="hold">
                                          <p:stCondLst>
                                            <p:cond delay="0"/>
                                          </p:stCondLst>
                                        </p:cTn>
                                        <p:tgtEl>
                                          <p:spTgt spid="49">
                                            <p:txEl>
                                              <p:pRg st="2" end="2"/>
                                            </p:txEl>
                                          </p:spTgt>
                                        </p:tgtEl>
                                        <p:attrNameLst>
                                          <p:attrName>style.visibility</p:attrName>
                                        </p:attrNameLst>
                                      </p:cBhvr>
                                      <p:to>
                                        <p:strVal val="visible"/>
                                      </p:to>
                                    </p:set>
                                    <p:anim calcmode="lin" valueType="num">
                                      <p:cBhvr>
                                        <p:cTn id="48" dur="500" fill="hold"/>
                                        <p:tgtEl>
                                          <p:spTgt spid="49">
                                            <p:txEl>
                                              <p:pRg st="2" end="2"/>
                                            </p:txEl>
                                          </p:spTgt>
                                        </p:tgtEl>
                                        <p:attrNameLst>
                                          <p:attrName>ppt_w</p:attrName>
                                        </p:attrNameLst>
                                      </p:cBhvr>
                                      <p:tavLst>
                                        <p:tav tm="0">
                                          <p:val>
                                            <p:fltVal val="0"/>
                                          </p:val>
                                        </p:tav>
                                        <p:tav tm="100000">
                                          <p:val>
                                            <p:strVal val="#ppt_w"/>
                                          </p:val>
                                        </p:tav>
                                      </p:tavLst>
                                    </p:anim>
                                    <p:anim calcmode="lin" valueType="num">
                                      <p:cBhvr>
                                        <p:cTn id="49" dur="500" fill="hold"/>
                                        <p:tgtEl>
                                          <p:spTgt spid="4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200"/>
                                  </p:stCondLst>
                                  <p:childTnLst>
                                    <p:set>
                                      <p:cBhvr>
                                        <p:cTn id="53" dur="1" fill="hold">
                                          <p:stCondLst>
                                            <p:cond delay="0"/>
                                          </p:stCondLst>
                                        </p:cTn>
                                        <p:tgtEl>
                                          <p:spTgt spid="49">
                                            <p:txEl>
                                              <p:pRg st="3" end="3"/>
                                            </p:txEl>
                                          </p:spTgt>
                                        </p:tgtEl>
                                        <p:attrNameLst>
                                          <p:attrName>style.visibility</p:attrName>
                                        </p:attrNameLst>
                                      </p:cBhvr>
                                      <p:to>
                                        <p:strVal val="visible"/>
                                      </p:to>
                                    </p:set>
                                    <p:anim calcmode="lin" valueType="num">
                                      <p:cBhvr>
                                        <p:cTn id="54" dur="500" fill="hold"/>
                                        <p:tgtEl>
                                          <p:spTgt spid="49">
                                            <p:txEl>
                                              <p:pRg st="3" end="3"/>
                                            </p:txEl>
                                          </p:spTgt>
                                        </p:tgtEl>
                                        <p:attrNameLst>
                                          <p:attrName>ppt_w</p:attrName>
                                        </p:attrNameLst>
                                      </p:cBhvr>
                                      <p:tavLst>
                                        <p:tav tm="0">
                                          <p:val>
                                            <p:fltVal val="0"/>
                                          </p:val>
                                        </p:tav>
                                        <p:tav tm="100000">
                                          <p:val>
                                            <p:strVal val="#ppt_w"/>
                                          </p:val>
                                        </p:tav>
                                      </p:tavLst>
                                    </p:anim>
                                    <p:anim calcmode="lin" valueType="num">
                                      <p:cBhvr>
                                        <p:cTn id="55" dur="500" fill="hold"/>
                                        <p:tgtEl>
                                          <p:spTgt spid="49">
                                            <p:txEl>
                                              <p:pRg st="3" end="3"/>
                                            </p:txEl>
                                          </p:spTgt>
                                        </p:tgtEl>
                                        <p:attrNameLst>
                                          <p:attrName>ppt_h</p:attrName>
                                        </p:attrNameLst>
                                      </p:cBhvr>
                                      <p:tavLst>
                                        <p:tav tm="0">
                                          <p:val>
                                            <p:fltVal val="0"/>
                                          </p:val>
                                        </p:tav>
                                        <p:tav tm="100000">
                                          <p:val>
                                            <p:strVal val="#ppt_h"/>
                                          </p:val>
                                        </p:tav>
                                      </p:tavLst>
                                    </p:anim>
                                  </p:childTnLst>
                                </p:cTn>
                              </p:par>
                              <p:par>
                                <p:cTn id="56" presetID="42" presetClass="entr" presetSubtype="0" fill="hold" grpId="0" nodeType="withEffect">
                                  <p:stCondLst>
                                    <p:cond delay="200"/>
                                  </p:stCondLst>
                                  <p:childTnLst>
                                    <p:set>
                                      <p:cBhvr>
                                        <p:cTn id="57" dur="1" fill="hold">
                                          <p:stCondLst>
                                            <p:cond delay="0"/>
                                          </p:stCondLst>
                                        </p:cTn>
                                        <p:tgtEl>
                                          <p:spTgt spid="50">
                                            <p:txEl>
                                              <p:pRg st="0" end="0"/>
                                            </p:txEl>
                                          </p:spTgt>
                                        </p:tgtEl>
                                        <p:attrNameLst>
                                          <p:attrName>style.visibility</p:attrName>
                                        </p:attrNameLst>
                                      </p:cBhvr>
                                      <p:to>
                                        <p:strVal val="visible"/>
                                      </p:to>
                                    </p:set>
                                    <p:animEffect transition="in" filter="fade">
                                      <p:cBhvr>
                                        <p:cTn id="58" dur="400"/>
                                        <p:tgtEl>
                                          <p:spTgt spid="50">
                                            <p:txEl>
                                              <p:pRg st="0" end="0"/>
                                            </p:txEl>
                                          </p:spTgt>
                                        </p:tgtEl>
                                      </p:cBhvr>
                                    </p:animEffect>
                                    <p:anim calcmode="lin" valueType="num">
                                      <p:cBhvr>
                                        <p:cTn id="59" dur="4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60" dur="400" fill="hold"/>
                                        <p:tgtEl>
                                          <p:spTgt spid="50">
                                            <p:txEl>
                                              <p:pRg st="0" end="0"/>
                                            </p:txEl>
                                          </p:spTgt>
                                        </p:tgtEl>
                                        <p:attrNameLst>
                                          <p:attrName>ppt_y</p:attrName>
                                        </p:attrNameLst>
                                      </p:cBhvr>
                                      <p:tavLst>
                                        <p:tav tm="0">
                                          <p:val>
                                            <p:strVal val="#ppt_y+.1"/>
                                          </p:val>
                                        </p:tav>
                                        <p:tav tm="100000">
                                          <p:val>
                                            <p:strVal val="#ppt_y"/>
                                          </p:val>
                                        </p:tav>
                                      </p:tavLst>
                                    </p:anim>
                                  </p:childTnLst>
                                </p:cTn>
                              </p:par>
                              <p:par>
                                <p:cTn id="61" presetID="23" presetClass="entr" presetSubtype="16" fill="hold" grpId="0" nodeType="withEffect">
                                  <p:stCondLst>
                                    <p:cond delay="200"/>
                                  </p:stCondLst>
                                  <p:childTnLst>
                                    <p:set>
                                      <p:cBhvr>
                                        <p:cTn id="62" dur="1" fill="hold">
                                          <p:stCondLst>
                                            <p:cond delay="0"/>
                                          </p:stCondLst>
                                        </p:cTn>
                                        <p:tgtEl>
                                          <p:spTgt spid="51">
                                            <p:txEl>
                                              <p:pRg st="0" end="0"/>
                                            </p:txEl>
                                          </p:spTgt>
                                        </p:tgtEl>
                                        <p:attrNameLst>
                                          <p:attrName>style.visibility</p:attrName>
                                        </p:attrNameLst>
                                      </p:cBhvr>
                                      <p:to>
                                        <p:strVal val="visible"/>
                                      </p:to>
                                    </p:set>
                                    <p:anim calcmode="lin" valueType="num">
                                      <p:cBhvr>
                                        <p:cTn id="63"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200"/>
                                  </p:stCondLst>
                                  <p:childTnLst>
                                    <p:set>
                                      <p:cBhvr>
                                        <p:cTn id="68" dur="1" fill="hold">
                                          <p:stCondLst>
                                            <p:cond delay="0"/>
                                          </p:stCondLst>
                                        </p:cTn>
                                        <p:tgtEl>
                                          <p:spTgt spid="51">
                                            <p:txEl>
                                              <p:pRg st="1" end="1"/>
                                            </p:txEl>
                                          </p:spTgt>
                                        </p:tgtEl>
                                        <p:attrNameLst>
                                          <p:attrName>style.visibility</p:attrName>
                                        </p:attrNameLst>
                                      </p:cBhvr>
                                      <p:to>
                                        <p:strVal val="visible"/>
                                      </p:to>
                                    </p:set>
                                    <p:anim calcmode="lin" valueType="num">
                                      <p:cBhvr>
                                        <p:cTn id="69" dur="500" fill="hold"/>
                                        <p:tgtEl>
                                          <p:spTgt spid="51">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5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200"/>
                                  </p:stCondLst>
                                  <p:childTnLst>
                                    <p:set>
                                      <p:cBhvr>
                                        <p:cTn id="74" dur="1" fill="hold">
                                          <p:stCondLst>
                                            <p:cond delay="0"/>
                                          </p:stCondLst>
                                        </p:cTn>
                                        <p:tgtEl>
                                          <p:spTgt spid="51">
                                            <p:txEl>
                                              <p:pRg st="2" end="2"/>
                                            </p:txEl>
                                          </p:spTgt>
                                        </p:tgtEl>
                                        <p:attrNameLst>
                                          <p:attrName>style.visibility</p:attrName>
                                        </p:attrNameLst>
                                      </p:cBhvr>
                                      <p:to>
                                        <p:strVal val="visible"/>
                                      </p:to>
                                    </p:set>
                                    <p:anim calcmode="lin" valueType="num">
                                      <p:cBhvr>
                                        <p:cTn id="75" dur="500" fill="hold"/>
                                        <p:tgtEl>
                                          <p:spTgt spid="51">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51">
                                            <p:txEl>
                                              <p:pRg st="2" end="2"/>
                                            </p:txEl>
                                          </p:spTgt>
                                        </p:tgtEl>
                                        <p:attrNameLst>
                                          <p:attrName>ppt_h</p:attrName>
                                        </p:attrNameLst>
                                      </p:cBhvr>
                                      <p:tavLst>
                                        <p:tav tm="0">
                                          <p:val>
                                            <p:fltVal val="0"/>
                                          </p:val>
                                        </p:tav>
                                        <p:tav tm="100000">
                                          <p:val>
                                            <p:strVal val="#ppt_h"/>
                                          </p:val>
                                        </p:tav>
                                      </p:tavLst>
                                    </p:anim>
                                  </p:childTnLst>
                                </p:cTn>
                              </p:par>
                            </p:childTnLst>
                          </p:cTn>
                        </p:par>
                        <p:par>
                          <p:cTn id="77" fill="hold">
                            <p:stCondLst>
                              <p:cond delay="700"/>
                            </p:stCondLst>
                            <p:childTnLst>
                              <p:par>
                                <p:cTn id="78" presetID="10" presetClass="entr" presetSubtype="0" fill="hold"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childTnLst>
                          </p:cTn>
                        </p:par>
                        <p:par>
                          <p:cTn id="81" fill="hold">
                            <p:stCondLst>
                              <p:cond delay="1200"/>
                            </p:stCondLst>
                            <p:childTnLst>
                              <p:par>
                                <p:cTn id="82" presetID="10" presetClass="entr" presetSubtype="0" fill="hold"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par>
                          <p:cTn id="85" fill="hold">
                            <p:stCondLst>
                              <p:cond delay="1700"/>
                            </p:stCondLst>
                            <p:childTnLst>
                              <p:par>
                                <p:cTn id="86" presetID="10" presetClass="entr" presetSubtype="0" fill="hold"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par>
                          <p:cTn id="89" fill="hold">
                            <p:stCondLst>
                              <p:cond delay="2200"/>
                            </p:stCondLst>
                            <p:childTnLst>
                              <p:par>
                                <p:cTn id="90" presetID="10" presetClass="entr" presetSubtype="0"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par>
                          <p:cTn id="93" fill="hold">
                            <p:stCondLst>
                              <p:cond delay="2700"/>
                            </p:stCondLst>
                            <p:childTnLst>
                              <p:par>
                                <p:cTn id="94" presetID="9" presetClass="entr" presetSubtype="0" fill="hold" grpId="0" nodeType="afterEffect">
                                  <p:stCondLst>
                                    <p:cond delay="100"/>
                                  </p:stCondLst>
                                  <p:childTnLst>
                                    <p:set>
                                      <p:cBhvr>
                                        <p:cTn id="95" dur="indefinite" fill="hold"/>
                                        <p:tgtEl>
                                          <p:spTgt spid="55"/>
                                        </p:tgtEl>
                                        <p:attrNameLst>
                                          <p:attrName>style.visibility</p:attrName>
                                        </p:attrNameLst>
                                      </p:cBhvr>
                                      <p:to>
                                        <p:strVal val="visible"/>
                                      </p:to>
                                    </p:set>
                                    <p:animEffect transition="in" filter="dissolve(in)">
                                      <p:cBhvr>
                                        <p:cTn id="96" dur="750"/>
                                        <p:tgtEl>
                                          <p:spTgt spid="55"/>
                                        </p:tgtEl>
                                      </p:cBhvr>
                                    </p:animEffect>
                                  </p:childTnLst>
                                </p:cTn>
                              </p:par>
                            </p:childTnLst>
                          </p:cTn>
                        </p:par>
                        <p:par>
                          <p:cTn id="97" fill="hold">
                            <p:stCondLst>
                              <p:cond delay="3800"/>
                            </p:stCondLst>
                            <p:childTnLst>
                              <p:par>
                                <p:cTn id="98" presetID="9" presetClass="entr" presetSubtype="0" fill="hold" grpId="0" nodeType="afterEffect">
                                  <p:stCondLst>
                                    <p:cond delay="100"/>
                                  </p:stCondLst>
                                  <p:childTnLst>
                                    <p:set>
                                      <p:cBhvr>
                                        <p:cTn id="99" dur="indefinite" fill="hold"/>
                                        <p:tgtEl>
                                          <p:spTgt spid="54"/>
                                        </p:tgtEl>
                                        <p:attrNameLst>
                                          <p:attrName>style.visibility</p:attrName>
                                        </p:attrNameLst>
                                      </p:cBhvr>
                                      <p:to>
                                        <p:strVal val="visible"/>
                                      </p:to>
                                    </p:set>
                                    <p:animEffect transition="in" filter="dissolve(in)">
                                      <p:cBhvr>
                                        <p:cTn id="100" dur="750"/>
                                        <p:tgtEl>
                                          <p:spTgt spid="54"/>
                                        </p:tgtEl>
                                      </p:cBhvr>
                                    </p:animEffect>
                                  </p:childTnLst>
                                </p:cTn>
                              </p:par>
                            </p:childTnLst>
                          </p:cTn>
                        </p:par>
                        <p:par>
                          <p:cTn id="101" fill="hold">
                            <p:stCondLst>
                              <p:cond delay="4900"/>
                            </p:stCondLst>
                            <p:childTnLst>
                              <p:par>
                                <p:cTn id="102" presetID="9" presetClass="entr" presetSubtype="0" fill="hold" grpId="0" nodeType="afterEffect">
                                  <p:stCondLst>
                                    <p:cond delay="100"/>
                                  </p:stCondLst>
                                  <p:childTnLst>
                                    <p:set>
                                      <p:cBhvr>
                                        <p:cTn id="103" dur="indefinite" fill="hold"/>
                                        <p:tgtEl>
                                          <p:spTgt spid="52"/>
                                        </p:tgtEl>
                                        <p:attrNameLst>
                                          <p:attrName>style.visibility</p:attrName>
                                        </p:attrNameLst>
                                      </p:cBhvr>
                                      <p:to>
                                        <p:strVal val="visible"/>
                                      </p:to>
                                    </p:set>
                                    <p:animEffect transition="in" filter="dissolve(in)">
                                      <p:cBhvr>
                                        <p:cTn id="104" dur="750"/>
                                        <p:tgtEl>
                                          <p:spTgt spid="52"/>
                                        </p:tgtEl>
                                      </p:cBhvr>
                                    </p:animEffect>
                                  </p:childTnLst>
                                </p:cTn>
                              </p:par>
                            </p:childTnLst>
                          </p:cTn>
                        </p:par>
                        <p:par>
                          <p:cTn id="105" fill="hold">
                            <p:stCondLst>
                              <p:cond delay="6000"/>
                            </p:stCondLst>
                            <p:childTnLst>
                              <p:par>
                                <p:cTn id="106" presetID="9" presetClass="entr" presetSubtype="0" fill="hold" grpId="0" nodeType="afterEffect">
                                  <p:stCondLst>
                                    <p:cond delay="100"/>
                                  </p:stCondLst>
                                  <p:childTnLst>
                                    <p:set>
                                      <p:cBhvr>
                                        <p:cTn id="107" dur="indefinite" fill="hold"/>
                                        <p:tgtEl>
                                          <p:spTgt spid="53"/>
                                        </p:tgtEl>
                                        <p:attrNameLst>
                                          <p:attrName>style.visibility</p:attrName>
                                        </p:attrNameLst>
                                      </p:cBhvr>
                                      <p:to>
                                        <p:strVal val="visible"/>
                                      </p:to>
                                    </p:set>
                                    <p:animEffect transition="in" filter="dissolve(in)">
                                      <p:cBhvr>
                                        <p:cTn id="108" dur="750"/>
                                        <p:tgtEl>
                                          <p:spTgt spid="53"/>
                                        </p:tgtEl>
                                      </p:cBhvr>
                                    </p:animEffect>
                                  </p:childTnLst>
                                </p:cTn>
                              </p:par>
                            </p:childTnLst>
                          </p:cTn>
                        </p:par>
                        <p:par>
                          <p:cTn id="109" fill="hold">
                            <p:stCondLst>
                              <p:cond delay="7100"/>
                            </p:stCondLst>
                            <p:childTnLst>
                              <p:par>
                                <p:cTn id="110" presetID="53" presetClass="entr" presetSubtype="16" fill="hold" grpId="0" nodeType="afterEffect">
                                  <p:stCondLst>
                                    <p:cond delay="0"/>
                                  </p:stCondLst>
                                  <p:childTnLst>
                                    <p:set>
                                      <p:cBhvr>
                                        <p:cTn id="111" dur="1" fill="hold">
                                          <p:stCondLst>
                                            <p:cond delay="0"/>
                                          </p:stCondLst>
                                        </p:cTn>
                                        <p:tgtEl>
                                          <p:spTgt spid="56">
                                            <p:txEl>
                                              <p:pRg st="0" end="0"/>
                                            </p:txEl>
                                          </p:spTgt>
                                        </p:tgtEl>
                                        <p:attrNameLst>
                                          <p:attrName>style.visibility</p:attrName>
                                        </p:attrNameLst>
                                      </p:cBhvr>
                                      <p:to>
                                        <p:strVal val="visible"/>
                                      </p:to>
                                    </p:set>
                                    <p:anim calcmode="lin" valueType="num">
                                      <p:cBhvr>
                                        <p:cTn id="112"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113"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114" dur="500"/>
                                        <p:tgtEl>
                                          <p:spTgt spid="56">
                                            <p:txEl>
                                              <p:pRg st="0" end="0"/>
                                            </p:txEl>
                                          </p:spTgt>
                                        </p:tgtEl>
                                      </p:cBhvr>
                                    </p:animEffect>
                                  </p:childTnLst>
                                </p:cTn>
                              </p:par>
                            </p:childTnLst>
                          </p:cTn>
                        </p:par>
                        <p:par>
                          <p:cTn id="115" fill="hold">
                            <p:stCondLst>
                              <p:cond delay="7600"/>
                            </p:stCondLst>
                            <p:childTnLst>
                              <p:par>
                                <p:cTn id="116" presetID="53" presetClass="entr" presetSubtype="16" fill="hold" grpId="0" nodeType="afterEffect">
                                  <p:stCondLst>
                                    <p:cond delay="0"/>
                                  </p:stCondLst>
                                  <p:childTnLst>
                                    <p:set>
                                      <p:cBhvr>
                                        <p:cTn id="117" dur="1" fill="hold">
                                          <p:stCondLst>
                                            <p:cond delay="0"/>
                                          </p:stCondLst>
                                        </p:cTn>
                                        <p:tgtEl>
                                          <p:spTgt spid="57">
                                            <p:txEl>
                                              <p:pRg st="0" end="0"/>
                                            </p:txEl>
                                          </p:spTgt>
                                        </p:tgtEl>
                                        <p:attrNameLst>
                                          <p:attrName>style.visibility</p:attrName>
                                        </p:attrNameLst>
                                      </p:cBhvr>
                                      <p:to>
                                        <p:strVal val="visible"/>
                                      </p:to>
                                    </p:set>
                                    <p:anim calcmode="lin" valueType="num">
                                      <p:cBhvr>
                                        <p:cTn id="118"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19"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20" dur="500"/>
                                        <p:tgtEl>
                                          <p:spTgt spid="57">
                                            <p:txEl>
                                              <p:pRg st="0" end="0"/>
                                            </p:txEl>
                                          </p:spTgt>
                                        </p:tgtEl>
                                      </p:cBhvr>
                                    </p:animEffect>
                                  </p:childTnLst>
                                </p:cTn>
                              </p:par>
                            </p:childTnLst>
                          </p:cTn>
                        </p:par>
                        <p:par>
                          <p:cTn id="121" fill="hold">
                            <p:stCondLst>
                              <p:cond delay="8100"/>
                            </p:stCondLst>
                            <p:childTnLst>
                              <p:par>
                                <p:cTn id="122" presetID="53" presetClass="entr" presetSubtype="16" fill="hold" grpId="0" nodeType="afterEffect">
                                  <p:stCondLst>
                                    <p:cond delay="0"/>
                                  </p:stCondLst>
                                  <p:childTnLst>
                                    <p:set>
                                      <p:cBhvr>
                                        <p:cTn id="123" dur="1" fill="hold">
                                          <p:stCondLst>
                                            <p:cond delay="0"/>
                                          </p:stCondLst>
                                        </p:cTn>
                                        <p:tgtEl>
                                          <p:spTgt spid="58">
                                            <p:txEl>
                                              <p:pRg st="0" end="0"/>
                                            </p:txEl>
                                          </p:spTgt>
                                        </p:tgtEl>
                                        <p:attrNameLst>
                                          <p:attrName>style.visibility</p:attrName>
                                        </p:attrNameLst>
                                      </p:cBhvr>
                                      <p:to>
                                        <p:strVal val="visible"/>
                                      </p:to>
                                    </p:set>
                                    <p:anim calcmode="lin" valueType="num">
                                      <p:cBhvr>
                                        <p:cTn id="124" dur="5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58">
                                            <p:txEl>
                                              <p:pRg st="0" end="0"/>
                                            </p:txEl>
                                          </p:spTgt>
                                        </p:tgtEl>
                                      </p:cBhvr>
                                    </p:animEffect>
                                  </p:childTnLst>
                                </p:cTn>
                              </p:par>
                            </p:childTnLst>
                          </p:cTn>
                        </p:par>
                        <p:par>
                          <p:cTn id="127" fill="hold">
                            <p:stCondLst>
                              <p:cond delay="8600"/>
                            </p:stCondLst>
                            <p:childTnLst>
                              <p:par>
                                <p:cTn id="128" presetID="53" presetClass="entr" presetSubtype="16" fill="hold" grpId="0" nodeType="afterEffect">
                                  <p:stCondLst>
                                    <p:cond delay="0"/>
                                  </p:stCondLst>
                                  <p:childTnLst>
                                    <p:set>
                                      <p:cBhvr>
                                        <p:cTn id="129" dur="1" fill="hold">
                                          <p:stCondLst>
                                            <p:cond delay="0"/>
                                          </p:stCondLst>
                                        </p:cTn>
                                        <p:tgtEl>
                                          <p:spTgt spid="59">
                                            <p:txEl>
                                              <p:pRg st="0" end="0"/>
                                            </p:txEl>
                                          </p:spTgt>
                                        </p:tgtEl>
                                        <p:attrNameLst>
                                          <p:attrName>style.visibility</p:attrName>
                                        </p:attrNameLst>
                                      </p:cBhvr>
                                      <p:to>
                                        <p:strVal val="visible"/>
                                      </p:to>
                                    </p:set>
                                    <p:anim calcmode="lin" valueType="num">
                                      <p:cBhvr>
                                        <p:cTn id="130" dur="5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131" dur="5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132"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400"/>
                        <p:tgtEl>
                          <p:spTgt spid="44"/>
                        </p:tgtEl>
                      </p:cBhvr>
                    </p:animEffect>
                    <p:anim calcmode="lin" valueType="num">
                      <p:cBhvr>
                        <p:cTn dur="400" fill="hold"/>
                        <p:tgtEl>
                          <p:spTgt spid="44"/>
                        </p:tgtEl>
                        <p:attrNameLst>
                          <p:attrName>ppt_x</p:attrName>
                        </p:attrNameLst>
                      </p:cBhvr>
                      <p:tavLst>
                        <p:tav tm="0">
                          <p:val>
                            <p:strVal val="#ppt_x"/>
                          </p:val>
                        </p:tav>
                        <p:tav tm="100000">
                          <p:val>
                            <p:strVal val="#ppt_x"/>
                          </p:val>
                        </p:tav>
                      </p:tavLst>
                    </p:anim>
                    <p:anim calcmode="lin" valueType="num">
                      <p:cBhvr>
                        <p:cTn dur="4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2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400"/>
                        <p:tgtEl>
                          <p:spTgt spid="46"/>
                        </p:tgtEl>
                      </p:cBhvr>
                    </p:animEffect>
                    <p:anim calcmode="lin" valueType="num">
                      <p:cBhvr>
                        <p:cTn dur="400" fill="hold"/>
                        <p:tgtEl>
                          <p:spTgt spid="46"/>
                        </p:tgtEl>
                        <p:attrNameLst>
                          <p:attrName>ppt_x</p:attrName>
                        </p:attrNameLst>
                      </p:cBhvr>
                      <p:tavLst>
                        <p:tav tm="0">
                          <p:val>
                            <p:strVal val="#ppt_x"/>
                          </p:val>
                        </p:tav>
                        <p:tav tm="100000">
                          <p:val>
                            <p:strVal val="#ppt_x"/>
                          </p:val>
                        </p:tav>
                      </p:tavLst>
                    </p:anim>
                    <p:anim calcmode="lin" valueType="num">
                      <p:cBhvr>
                        <p:cTn dur="400" fill="hold"/>
                        <p:tgtEl>
                          <p:spTgt spid="46"/>
                        </p:tgtEl>
                        <p:attrNameLst>
                          <p:attrName>ppt_y</p:attrName>
                        </p:attrNameLst>
                      </p:cBhvr>
                      <p:tavLst>
                        <p:tav tm="0">
                          <p:val>
                            <p:strVal val="#ppt_y+.1"/>
                          </p:val>
                        </p:tav>
                        <p:tav tm="100000">
                          <p:val>
                            <p:strVal val="#ppt_y"/>
                          </p:val>
                        </p:tav>
                      </p:tavLst>
                    </p:anim>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400"/>
                        <p:tgtEl>
                          <p:spTgt spid="48"/>
                        </p:tgtEl>
                      </p:cBhvr>
                    </p:animEffect>
                    <p:anim calcmode="lin" valueType="num">
                      <p:cBhvr>
                        <p:cTn dur="400" fill="hold"/>
                        <p:tgtEl>
                          <p:spTgt spid="48"/>
                        </p:tgtEl>
                        <p:attrNameLst>
                          <p:attrName>ppt_x</p:attrName>
                        </p:attrNameLst>
                      </p:cBhvr>
                      <p:tavLst>
                        <p:tav tm="0">
                          <p:val>
                            <p:strVal val="#ppt_x"/>
                          </p:val>
                        </p:tav>
                        <p:tav tm="100000">
                          <p:val>
                            <p:strVal val="#ppt_x"/>
                          </p:val>
                        </p:tav>
                      </p:tavLst>
                    </p:anim>
                    <p:anim calcmode="lin" valueType="num">
                      <p:cBhvr>
                        <p:cTn dur="400" fill="hold"/>
                        <p:tgtEl>
                          <p:spTgt spid="4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2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childTnLst>
                </p:cTn>
              </p:par>
            </p:tnLst>
          </p:tmpl>
        </p:tmplLst>
      </p:bldP>
      <p:bldP spid="50" grpId="0" build="p">
        <p:tmplLst>
          <p:tmpl lvl="1">
            <p:tnLst>
              <p:par>
                <p:cTn presetID="42" presetClass="entr" presetSubtype="0" fill="hold" nodeType="withEffect">
                  <p:stCondLst>
                    <p:cond delay="200"/>
                  </p:stCondLst>
                  <p:childTnLst>
                    <p:set>
                      <p:cBhvr>
                        <p:cTn dur="1" fill="hold">
                          <p:stCondLst>
                            <p:cond delay="0"/>
                          </p:stCondLst>
                        </p:cTn>
                        <p:tgtEl>
                          <p:spTgt spid="50"/>
                        </p:tgtEl>
                        <p:attrNameLst>
                          <p:attrName>style.visibility</p:attrName>
                        </p:attrNameLst>
                      </p:cBhvr>
                      <p:to>
                        <p:strVal val="visible"/>
                      </p:to>
                    </p:set>
                    <p:animEffect transition="in" filter="fade">
                      <p:cBhvr>
                        <p:cTn dur="400"/>
                        <p:tgtEl>
                          <p:spTgt spid="50"/>
                        </p:tgtEl>
                      </p:cBhvr>
                    </p:animEffect>
                    <p:anim calcmode="lin" valueType="num">
                      <p:cBhvr>
                        <p:cTn dur="400" fill="hold"/>
                        <p:tgtEl>
                          <p:spTgt spid="50"/>
                        </p:tgtEl>
                        <p:attrNameLst>
                          <p:attrName>ppt_x</p:attrName>
                        </p:attrNameLst>
                      </p:cBhvr>
                      <p:tavLst>
                        <p:tav tm="0">
                          <p:val>
                            <p:strVal val="#ppt_x"/>
                          </p:val>
                        </p:tav>
                        <p:tav tm="100000">
                          <p:val>
                            <p:strVal val="#ppt_x"/>
                          </p:val>
                        </p:tav>
                      </p:tavLst>
                    </p:anim>
                    <p:anim calcmode="lin" valueType="num">
                      <p:cBhvr>
                        <p:cTn dur="400" fill="hold"/>
                        <p:tgtEl>
                          <p:spTgt spid="50"/>
                        </p:tgtEl>
                        <p:attrNameLst>
                          <p:attrName>ppt_y</p:attrName>
                        </p:attrNameLst>
                      </p:cBhvr>
                      <p:tavLst>
                        <p:tav tm="0">
                          <p:val>
                            <p:strVal val="#ppt_y+.1"/>
                          </p:val>
                        </p:tav>
                        <p:tav tm="100000">
                          <p:val>
                            <p:strVal val="#ppt_y"/>
                          </p:val>
                        </p:tav>
                      </p:tavLst>
                    </p:anim>
                  </p:childTnLst>
                </p:cTn>
              </p:par>
            </p:tnLst>
          </p:tmpl>
        </p:tmplLst>
      </p:bldP>
      <p:bldP spid="51" grpId="0" build="p">
        <p:tmplLst>
          <p:tmpl lvl="1">
            <p:tnLst>
              <p:par>
                <p:cTn presetID="23" presetClass="entr" presetSubtype="16"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52" grpId="0" animBg="1" advAuto="0"/>
      <p:bldP spid="53" grpId="0" animBg="1" advAuto="0"/>
      <p:bldP spid="54" grpId="0" animBg="1" advAuto="0"/>
      <p:bldP spid="55" grpId="0" animBg="1" advAuto="0"/>
      <p:bldP spid="56" grpId="0"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500" fill="hold"/>
                        <p:tgtEl>
                          <p:spTgt spid="56"/>
                        </p:tgtEl>
                        <p:attrNameLst>
                          <p:attrName>ppt_w</p:attrName>
                        </p:attrNameLst>
                      </p:cBhvr>
                      <p:tavLst>
                        <p:tav tm="0">
                          <p:val>
                            <p:fltVal val="0"/>
                          </p:val>
                        </p:tav>
                        <p:tav tm="100000">
                          <p:val>
                            <p:strVal val="#ppt_w"/>
                          </p:val>
                        </p:tav>
                      </p:tavLst>
                    </p:anim>
                    <p:anim calcmode="lin" valueType="num">
                      <p:cBhvr>
                        <p:cTn dur="500" fill="hold"/>
                        <p:tgtEl>
                          <p:spTgt spid="56"/>
                        </p:tgtEl>
                        <p:attrNameLst>
                          <p:attrName>ppt_h</p:attrName>
                        </p:attrNameLst>
                      </p:cBhvr>
                      <p:tavLst>
                        <p:tav tm="0">
                          <p:val>
                            <p:fltVal val="0"/>
                          </p:val>
                        </p:tav>
                        <p:tav tm="100000">
                          <p:val>
                            <p:strVal val="#ppt_h"/>
                          </p:val>
                        </p:tav>
                      </p:tavLst>
                    </p:anim>
                    <p:animEffect transition="in" filter="fade">
                      <p:cBhvr>
                        <p:cTn dur="500"/>
                        <p:tgtEl>
                          <p:spTgt spid="56"/>
                        </p:tgtEl>
                      </p:cBhvr>
                    </p:animEffect>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58" grpId="0"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500" fill="hold"/>
                        <p:tgtEl>
                          <p:spTgt spid="58"/>
                        </p:tgtEl>
                        <p:attrNameLst>
                          <p:attrName>ppt_w</p:attrName>
                        </p:attrNameLst>
                      </p:cBhvr>
                      <p:tavLst>
                        <p:tav tm="0">
                          <p:val>
                            <p:fltVal val="0"/>
                          </p:val>
                        </p:tav>
                        <p:tav tm="100000">
                          <p:val>
                            <p:strVal val="#ppt_w"/>
                          </p:val>
                        </p:tav>
                      </p:tavLst>
                    </p:anim>
                    <p:anim calcmode="lin" valueType="num">
                      <p:cBhvr>
                        <p:cTn dur="500" fill="hold"/>
                        <p:tgtEl>
                          <p:spTgt spid="58"/>
                        </p:tgtEl>
                        <p:attrNameLst>
                          <p:attrName>ppt_h</p:attrName>
                        </p:attrNameLst>
                      </p:cBhvr>
                      <p:tavLst>
                        <p:tav tm="0">
                          <p:val>
                            <p:fltVal val="0"/>
                          </p:val>
                        </p:tav>
                        <p:tav tm="100000">
                          <p:val>
                            <p:strVal val="#ppt_h"/>
                          </p:val>
                        </p:tav>
                      </p:tavLst>
                    </p:anim>
                    <p:animEffect transition="in" filter="fade">
                      <p:cBhvr>
                        <p:cTn dur="500"/>
                        <p:tgtEl>
                          <p:spTgt spid="58"/>
                        </p:tgtEl>
                      </p:cBhvr>
                    </p:animEffect>
                  </p:childTnLst>
                </p:cTn>
              </p:par>
            </p:tnLst>
          </p:tmpl>
        </p:tmplLst>
      </p:bldP>
      <p:bldP spid="59" grpId="0" build="p">
        <p:tmplLst>
          <p:tmpl lvl="1">
            <p:tnLst>
              <p:par>
                <p:cTn presetID="53" presetClass="entr" presetSubtype="1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p:cTn dur="500" fill="hold"/>
                        <p:tgtEl>
                          <p:spTgt spid="59"/>
                        </p:tgtEl>
                        <p:attrNameLst>
                          <p:attrName>ppt_w</p:attrName>
                        </p:attrNameLst>
                      </p:cBhvr>
                      <p:tavLst>
                        <p:tav tm="0">
                          <p:val>
                            <p:fltVal val="0"/>
                          </p:val>
                        </p:tav>
                        <p:tav tm="100000">
                          <p:val>
                            <p:strVal val="#ppt_w"/>
                          </p:val>
                        </p:tav>
                      </p:tavLst>
                    </p:anim>
                    <p:anim calcmode="lin" valueType="num">
                      <p:cBhvr>
                        <p:cTn dur="500" fill="hold"/>
                        <p:tgtEl>
                          <p:spTgt spid="59"/>
                        </p:tgtEl>
                        <p:attrNameLst>
                          <p:attrName>ppt_h</p:attrName>
                        </p:attrNameLst>
                      </p:cBhvr>
                      <p:tavLst>
                        <p:tav tm="0">
                          <p:val>
                            <p:fltVal val="0"/>
                          </p:val>
                        </p:tav>
                        <p:tav tm="100000">
                          <p:val>
                            <p:strVal val="#ppt_h"/>
                          </p:val>
                        </p:tav>
                      </p:tavLst>
                    </p:anim>
                    <p:animEffect transition="in" filter="fade">
                      <p:cBhvr>
                        <p:cTn dur="500"/>
                        <p:tgtEl>
                          <p:spTgt spid="59"/>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80" tIns="64290" rIns="128580" bIns="64290" numCol="1" anchor="t" anchorCtr="0" compatLnSpc="1">
            <a:noAutofit/>
          </a:bodyPr>
          <a:lstStyle/>
          <a:p>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02</a:t>
            </a:r>
          </a:p>
          <a:p>
            <a:pPr algn="ctr"/>
            <a:r>
              <a:rPr lang="en-US" altLang="zh-CN"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CHAPTER</a:t>
            </a:r>
            <a:endPar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 name="矩形 9"/>
          <p:cNvSpPr/>
          <p:nvPr/>
        </p:nvSpPr>
        <p:spPr>
          <a:xfrm>
            <a:off x="6535203" y="3256849"/>
            <a:ext cx="3184408" cy="368935"/>
          </a:xfrm>
          <a:prstGeom prst="rect">
            <a:avLst/>
          </a:prstGeom>
        </p:spPr>
        <p:txBody>
          <a:bodyPr wrap="square" lIns="0" tIns="0" rIns="0" bIns="0">
            <a:spAutoFit/>
          </a:bodyPr>
          <a:lstStyle/>
          <a:p>
            <a:r>
              <a:rPr lang="zh-CN" altLang="en-US" sz="24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功能介绍</a:t>
            </a:r>
          </a:p>
        </p:txBody>
      </p:sp>
      <p:sp>
        <p:nvSpPr>
          <p:cNvPr id="11" name="TextBox 11"/>
          <p:cNvSpPr txBox="1"/>
          <p:nvPr/>
        </p:nvSpPr>
        <p:spPr>
          <a:xfrm>
            <a:off x="6465353" y="3677850"/>
            <a:ext cx="10528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科学计算器</a:t>
            </a:r>
          </a:p>
        </p:txBody>
      </p:sp>
      <p:sp>
        <p:nvSpPr>
          <p:cNvPr id="12" name="TextBox 11"/>
          <p:cNvSpPr txBox="1"/>
          <p:nvPr/>
        </p:nvSpPr>
        <p:spPr>
          <a:xfrm>
            <a:off x="8177946" y="3677850"/>
            <a:ext cx="10528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满减计算器</a:t>
            </a:r>
          </a:p>
        </p:txBody>
      </p:sp>
      <p:sp>
        <p:nvSpPr>
          <p:cNvPr id="13" name="TextBox 11"/>
          <p:cNvSpPr txBox="1"/>
          <p:nvPr/>
        </p:nvSpPr>
        <p:spPr>
          <a:xfrm>
            <a:off x="6465353" y="3950681"/>
            <a:ext cx="10528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利率计算器</a:t>
            </a:r>
          </a:p>
        </p:txBody>
      </p:sp>
      <p:sp>
        <p:nvSpPr>
          <p:cNvPr id="14" name="TextBox 11"/>
          <p:cNvSpPr txBox="1"/>
          <p:nvPr/>
        </p:nvSpPr>
        <p:spPr>
          <a:xfrm>
            <a:off x="8177946" y="3950681"/>
            <a:ext cx="1052830" cy="260350"/>
          </a:xfrm>
          <a:prstGeom prst="rect">
            <a:avLst/>
          </a:prstGeom>
          <a:noFill/>
        </p:spPr>
        <p:txBody>
          <a:bodyPr wrap="none" rtlCol="0">
            <a:spAutoFit/>
          </a:bodyPr>
          <a:lstStyle/>
          <a:p>
            <a:pPr marL="171450" lvl="1" indent="-171450">
              <a:buFont typeface="Arial" panose="020B0604020202090204" pitchFamily="34" charset="0"/>
              <a:buChar char="•"/>
            </a:pPr>
            <a:r>
              <a:rPr lang="zh-CN" altLang="en-US" sz="1100" dirty="0">
                <a:solidFill>
                  <a:schemeClr val="bg1">
                    <a:lumMod val="65000"/>
                  </a:schemeClr>
                </a:solidFill>
                <a:latin typeface="Arial" panose="020B0604020202090204" pitchFamily="34" charset="0"/>
                <a:ea typeface="微软雅黑" panose="020B0503020204020204" pitchFamily="34" charset="-122"/>
                <a:cs typeface="+mn-ea"/>
                <a:sym typeface="Arial" panose="020B0604020202090204" pitchFamily="34" charset="0"/>
              </a:rPr>
              <a:t>学科计算器</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p:tgtEl>
                                          <p:spTgt spid="11"/>
                                        </p:tgtEl>
                                        <p:attrNameLst>
                                          <p:attrName>ppt_x</p:attrName>
                                        </p:attrNameLst>
                                      </p:cBhvr>
                                      <p:tavLst>
                                        <p:tav tm="0">
                                          <p:val>
                                            <p:strVal val="#ppt_x-#ppt_w*1.125000"/>
                                          </p:val>
                                        </p:tav>
                                        <p:tav tm="100000">
                                          <p:val>
                                            <p:strVal val="#ppt_x"/>
                                          </p:val>
                                        </p:tav>
                                      </p:tavLst>
                                    </p:anim>
                                    <p:animEffect transition="in" filter="wipe(right)">
                                      <p:cBhvr>
                                        <p:cTn id="40" dur="500"/>
                                        <p:tgtEl>
                                          <p:spTgt spid="11"/>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p:tgtEl>
                                          <p:spTgt spid="12"/>
                                        </p:tgtEl>
                                        <p:attrNameLst>
                                          <p:attrName>ppt_x</p:attrName>
                                        </p:attrNameLst>
                                      </p:cBhvr>
                                      <p:tavLst>
                                        <p:tav tm="0">
                                          <p:val>
                                            <p:strVal val="#ppt_x-#ppt_w*1.125000"/>
                                          </p:val>
                                        </p:tav>
                                        <p:tav tm="100000">
                                          <p:val>
                                            <p:strVal val="#ppt_x"/>
                                          </p:val>
                                        </p:tav>
                                      </p:tavLst>
                                    </p:anim>
                                    <p:animEffect transition="in" filter="wipe(right)">
                                      <p:cBhvr>
                                        <p:cTn id="45" dur="500"/>
                                        <p:tgtEl>
                                          <p:spTgt spid="12"/>
                                        </p:tgtEl>
                                      </p:cBhvr>
                                    </p:animEffect>
                                  </p:childTnLst>
                                </p:cTn>
                              </p:par>
                            </p:childTnLst>
                          </p:cTn>
                        </p:par>
                        <p:par>
                          <p:cTn id="46" fill="hold">
                            <p:stCondLst>
                              <p:cond delay="1500"/>
                            </p:stCondLst>
                            <p:childTnLst>
                              <p:par>
                                <p:cTn id="47" presetID="1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ppt_x</p:attrName>
                                        </p:attrNameLst>
                                      </p:cBhvr>
                                      <p:tavLst>
                                        <p:tav tm="0">
                                          <p:val>
                                            <p:strVal val="#ppt_x-#ppt_w*1.125000"/>
                                          </p:val>
                                        </p:tav>
                                        <p:tav tm="100000">
                                          <p:val>
                                            <p:strVal val="#ppt_x"/>
                                          </p:val>
                                        </p:tav>
                                      </p:tavLst>
                                    </p:anim>
                                    <p:animEffect transition="in" filter="wipe(right)">
                                      <p:cBhvr>
                                        <p:cTn id="50" dur="500"/>
                                        <p:tgtEl>
                                          <p:spTgt spid="13"/>
                                        </p:tgtEl>
                                      </p:cBhvr>
                                    </p:animEffect>
                                  </p:childTnLst>
                                </p:cTn>
                              </p:par>
                            </p:childTnLst>
                          </p:cTn>
                        </p:par>
                        <p:par>
                          <p:cTn id="51" fill="hold">
                            <p:stCondLst>
                              <p:cond delay="2000"/>
                            </p:stCondLst>
                            <p:childTnLst>
                              <p:par>
                                <p:cTn id="52" presetID="1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p:tgtEl>
                                          <p:spTgt spid="14"/>
                                        </p:tgtEl>
                                        <p:attrNameLst>
                                          <p:attrName>ppt_x</p:attrName>
                                        </p:attrNameLst>
                                      </p:cBhvr>
                                      <p:tavLst>
                                        <p:tav tm="0">
                                          <p:val>
                                            <p:strVal val="#ppt_x-#ppt_w*1.125000"/>
                                          </p:val>
                                        </p:tav>
                                        <p:tav tm="100000">
                                          <p:val>
                                            <p:strVal val="#ppt_x"/>
                                          </p:val>
                                        </p:tav>
                                      </p:tavLst>
                                    </p:anim>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5584212" y="4731685"/>
            <a:ext cx="1110118" cy="1110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58" name="Oval 57"/>
          <p:cNvSpPr/>
          <p:nvPr/>
        </p:nvSpPr>
        <p:spPr>
          <a:xfrm>
            <a:off x="6968761" y="4230437"/>
            <a:ext cx="1110118" cy="111011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59" name="Oval 58"/>
          <p:cNvSpPr/>
          <p:nvPr/>
        </p:nvSpPr>
        <p:spPr>
          <a:xfrm>
            <a:off x="4508376" y="3807419"/>
            <a:ext cx="1110118" cy="111011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55" name="Oval 54"/>
          <p:cNvSpPr/>
          <p:nvPr/>
        </p:nvSpPr>
        <p:spPr>
          <a:xfrm>
            <a:off x="7275507" y="2943576"/>
            <a:ext cx="1110118" cy="111011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54" name="Oval 53"/>
          <p:cNvSpPr/>
          <p:nvPr/>
        </p:nvSpPr>
        <p:spPr>
          <a:xfrm>
            <a:off x="6163757" y="2021989"/>
            <a:ext cx="1110118" cy="111011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45" name="Oval 44"/>
          <p:cNvSpPr/>
          <p:nvPr/>
        </p:nvSpPr>
        <p:spPr>
          <a:xfrm>
            <a:off x="4841411" y="2414638"/>
            <a:ext cx="1110118" cy="111011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90204" pitchFamily="34" charset="0"/>
              <a:ea typeface="微软雅黑" panose="020B0503020204020204" pitchFamily="34" charset="-122"/>
              <a:sym typeface="Arial" panose="020B0604020202090204" pitchFamily="34" charset="0"/>
            </a:endParaRPr>
          </a:p>
        </p:txBody>
      </p:sp>
      <p:sp>
        <p:nvSpPr>
          <p:cNvPr id="44" name="Hexagon 43"/>
          <p:cNvSpPr/>
          <p:nvPr/>
        </p:nvSpPr>
        <p:spPr>
          <a:xfrm>
            <a:off x="5290358" y="3166049"/>
            <a:ext cx="791332" cy="682183"/>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01</a:t>
            </a:r>
          </a:p>
        </p:txBody>
      </p:sp>
      <p:sp>
        <p:nvSpPr>
          <p:cNvPr id="46" name="Hexagon 45"/>
          <p:cNvSpPr/>
          <p:nvPr/>
        </p:nvSpPr>
        <p:spPr>
          <a:xfrm>
            <a:off x="6784561" y="3166049"/>
            <a:ext cx="791332" cy="682183"/>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03</a:t>
            </a:r>
          </a:p>
        </p:txBody>
      </p:sp>
      <p:sp>
        <p:nvSpPr>
          <p:cNvPr id="47" name="Hexagon 46"/>
          <p:cNvSpPr/>
          <p:nvPr/>
        </p:nvSpPr>
        <p:spPr>
          <a:xfrm>
            <a:off x="6043921" y="2772365"/>
            <a:ext cx="791332" cy="682183"/>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02</a:t>
            </a:r>
          </a:p>
        </p:txBody>
      </p:sp>
      <p:sp>
        <p:nvSpPr>
          <p:cNvPr id="48" name="Hexagon 47"/>
          <p:cNvSpPr/>
          <p:nvPr/>
        </p:nvSpPr>
        <p:spPr>
          <a:xfrm>
            <a:off x="5290358" y="3992363"/>
            <a:ext cx="791332" cy="682183"/>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06</a:t>
            </a:r>
          </a:p>
        </p:txBody>
      </p:sp>
      <p:sp>
        <p:nvSpPr>
          <p:cNvPr id="50" name="Hexagon 49"/>
          <p:cNvSpPr/>
          <p:nvPr/>
        </p:nvSpPr>
        <p:spPr>
          <a:xfrm>
            <a:off x="6756534" y="3967601"/>
            <a:ext cx="791332" cy="68218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04</a:t>
            </a:r>
          </a:p>
        </p:txBody>
      </p:sp>
      <p:sp>
        <p:nvSpPr>
          <p:cNvPr id="52" name="Hexagon 51"/>
          <p:cNvSpPr/>
          <p:nvPr/>
        </p:nvSpPr>
        <p:spPr>
          <a:xfrm>
            <a:off x="6043921" y="4416316"/>
            <a:ext cx="791332" cy="682183"/>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dirty="0">
                <a:latin typeface="Arial" panose="020B0604020202090204" pitchFamily="34" charset="0"/>
                <a:ea typeface="微软雅黑" panose="020B0503020204020204" pitchFamily="34" charset="-122"/>
                <a:sym typeface="Arial" panose="020B0604020202090204" pitchFamily="34" charset="0"/>
              </a:rPr>
              <a:t>05</a:t>
            </a:r>
          </a:p>
        </p:txBody>
      </p:sp>
      <p:sp>
        <p:nvSpPr>
          <p:cNvPr id="63" name="Freeform 62"/>
          <p:cNvSpPr>
            <a:spLocks noEditPoints="1"/>
          </p:cNvSpPr>
          <p:nvPr/>
        </p:nvSpPr>
        <p:spPr bwMode="auto">
          <a:xfrm>
            <a:off x="5225260" y="2681256"/>
            <a:ext cx="321686" cy="46996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sp>
        <p:nvSpPr>
          <p:cNvPr id="64" name="Freeform 69"/>
          <p:cNvSpPr/>
          <p:nvPr/>
        </p:nvSpPr>
        <p:spPr bwMode="auto">
          <a:xfrm>
            <a:off x="6629338" y="2334149"/>
            <a:ext cx="196692" cy="369464"/>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sp>
        <p:nvSpPr>
          <p:cNvPr id="66" name="Freeform 23"/>
          <p:cNvSpPr>
            <a:spLocks noEditPoints="1"/>
          </p:cNvSpPr>
          <p:nvPr/>
        </p:nvSpPr>
        <p:spPr bwMode="auto">
          <a:xfrm>
            <a:off x="7686293" y="3341870"/>
            <a:ext cx="309645" cy="29279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sp>
        <p:nvSpPr>
          <p:cNvPr id="67" name="Freeform 57"/>
          <p:cNvSpPr>
            <a:spLocks noEditPoints="1"/>
          </p:cNvSpPr>
          <p:nvPr/>
        </p:nvSpPr>
        <p:spPr bwMode="auto">
          <a:xfrm>
            <a:off x="7378801" y="4719468"/>
            <a:ext cx="290038" cy="257127"/>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sp>
        <p:nvSpPr>
          <p:cNvPr id="68" name="Freeform 83"/>
          <p:cNvSpPr>
            <a:spLocks noEditPoints="1"/>
          </p:cNvSpPr>
          <p:nvPr/>
        </p:nvSpPr>
        <p:spPr bwMode="auto">
          <a:xfrm>
            <a:off x="5985710" y="5158790"/>
            <a:ext cx="286388" cy="42957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sp>
        <p:nvSpPr>
          <p:cNvPr id="69" name="Freeform 40"/>
          <p:cNvSpPr>
            <a:spLocks noEditPoints="1"/>
          </p:cNvSpPr>
          <p:nvPr/>
        </p:nvSpPr>
        <p:spPr bwMode="auto">
          <a:xfrm>
            <a:off x="4819775" y="4158954"/>
            <a:ext cx="405485" cy="40846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400" dirty="0">
              <a:latin typeface="Arial" panose="020B0604020202090204" pitchFamily="34" charset="0"/>
              <a:ea typeface="微软雅黑" panose="020B0503020204020204" pitchFamily="34" charset="-122"/>
              <a:sym typeface="Arial" panose="020B0604020202090204" pitchFamily="34" charset="0"/>
            </a:endParaRPr>
          </a:p>
        </p:txBody>
      </p:sp>
      <p:grpSp>
        <p:nvGrpSpPr>
          <p:cNvPr id="2" name="Group 22"/>
          <p:cNvGrpSpPr/>
          <p:nvPr/>
        </p:nvGrpSpPr>
        <p:grpSpPr>
          <a:xfrm>
            <a:off x="1864995" y="3791585"/>
            <a:ext cx="2418715" cy="826868"/>
            <a:chOff x="844734" y="1912933"/>
            <a:chExt cx="2287091" cy="596347"/>
          </a:xfrm>
        </p:grpSpPr>
        <p:sp>
          <p:nvSpPr>
            <p:cNvPr id="71" name="Footer Text"/>
            <p:cNvSpPr txBox="1"/>
            <p:nvPr/>
          </p:nvSpPr>
          <p:spPr>
            <a:xfrm>
              <a:off x="844734" y="2190533"/>
              <a:ext cx="2287091" cy="318747"/>
            </a:xfrm>
            <a:prstGeom prst="rect">
              <a:avLst/>
            </a:prstGeom>
            <a:noFill/>
          </p:spPr>
          <p:txBody>
            <a:bodyPr wrap="square" lIns="0" tIns="0" rIns="0" bIns="0" rtlCol="0" anchor="t" anchorCtr="0">
              <a:spAutoFit/>
            </a:bodyPr>
            <a:lstStyle/>
            <a:p>
              <a:pPr algn="r">
                <a:lnSpc>
                  <a:spcPct val="120000"/>
                </a:lnSpc>
              </a:pP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log</a:t>
              </a:r>
              <a:r>
                <a:rPr 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p>
            <a:p>
              <a:pPr algn="r">
                <a:lnSpc>
                  <a:spcPct val="120000"/>
                </a:lnSpc>
              </a:pP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ln()</a:t>
              </a:r>
            </a:p>
          </p:txBody>
        </p:sp>
        <p:sp>
          <p:nvSpPr>
            <p:cNvPr id="72" name="TextBox 71"/>
            <p:cNvSpPr txBox="1"/>
            <p:nvPr/>
          </p:nvSpPr>
          <p:spPr>
            <a:xfrm>
              <a:off x="1924332" y="1912933"/>
              <a:ext cx="1207493" cy="266080"/>
            </a:xfrm>
            <a:prstGeom prst="rect">
              <a:avLst/>
            </a:prstGeom>
            <a:noFill/>
          </p:spPr>
          <p:txBody>
            <a:bodyPr wrap="square" lIns="0" tIns="0" rIns="0" bIns="0" rtlCol="0" anchor="t" anchorCtr="0">
              <a:spAutoFit/>
            </a:bodyPr>
            <a:lstStyle/>
            <a:p>
              <a:pPr algn="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对数函数</a:t>
              </a:r>
            </a:p>
          </p:txBody>
        </p:sp>
      </p:grpSp>
      <p:sp>
        <p:nvSpPr>
          <p:cNvPr id="75" name="TextBox 74"/>
          <p:cNvSpPr txBox="1"/>
          <p:nvPr/>
        </p:nvSpPr>
        <p:spPr>
          <a:xfrm>
            <a:off x="4283710" y="5219700"/>
            <a:ext cx="1016000" cy="368935"/>
          </a:xfrm>
          <a:prstGeom prst="rect">
            <a:avLst/>
          </a:prstGeom>
          <a:noFill/>
        </p:spPr>
        <p:txBody>
          <a:bodyPr wrap="none" lIns="0" tIns="0" rIns="0" bIns="0" rtlCol="0" anchor="t" anchorCtr="0">
            <a:spAutoFit/>
          </a:bodyPr>
          <a:lstStyle/>
          <a:p>
            <a:pPr algn="r">
              <a:lnSpc>
                <a:spcPct val="120000"/>
              </a:lnSpc>
            </a:pPr>
            <a:r>
              <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指数函数</a:t>
            </a:r>
          </a:p>
        </p:txBody>
      </p:sp>
      <p:sp>
        <p:nvSpPr>
          <p:cNvPr id="84" name="TextBox 83"/>
          <p:cNvSpPr txBox="1"/>
          <p:nvPr/>
        </p:nvSpPr>
        <p:spPr>
          <a:xfrm>
            <a:off x="7756525" y="2334895"/>
            <a:ext cx="2032000" cy="368935"/>
          </a:xfrm>
          <a:prstGeom prst="rect">
            <a:avLst/>
          </a:prstGeom>
          <a:noFill/>
        </p:spPr>
        <p:txBody>
          <a:bodyPr wrap="none" lIns="0" tIns="0" rIns="0" bIns="0" rtlCol="0" anchor="t" anchorCtr="0">
            <a:spAutoFit/>
          </a:bodyPr>
          <a:lstStyle/>
          <a:p>
            <a:pP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阶乘运算，幂运算</a:t>
            </a:r>
          </a:p>
        </p:txBody>
      </p:sp>
      <p:grpSp>
        <p:nvGrpSpPr>
          <p:cNvPr id="5" name="Group 35"/>
          <p:cNvGrpSpPr/>
          <p:nvPr/>
        </p:nvGrpSpPr>
        <p:grpSpPr>
          <a:xfrm>
            <a:off x="8772525" y="3065780"/>
            <a:ext cx="2438400" cy="1035437"/>
            <a:chOff x="844734" y="1912933"/>
            <a:chExt cx="2287091" cy="758090"/>
          </a:xfrm>
        </p:grpSpPr>
        <p:sp>
          <p:nvSpPr>
            <p:cNvPr id="86" name="Footer Text"/>
            <p:cNvSpPr txBox="1"/>
            <p:nvPr/>
          </p:nvSpPr>
          <p:spPr>
            <a:xfrm>
              <a:off x="844734" y="2185190"/>
              <a:ext cx="2287091" cy="485833"/>
            </a:xfrm>
            <a:prstGeom prst="rect">
              <a:avLst/>
            </a:prstGeom>
            <a:noFill/>
          </p:spPr>
          <p:txBody>
            <a:bodyPr wrap="square" lIns="0" tIns="0" rIns="0" bIns="0" rtlCol="0" anchor="t" anchorCtr="0">
              <a:spAutoFit/>
            </a:bodyPr>
            <a:lstStyle/>
            <a:p>
              <a:pP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求和</a:t>
              </a:r>
            </a:p>
            <a:p>
              <a:pP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平均值</a:t>
              </a:r>
            </a:p>
            <a:p>
              <a:pP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最大</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最小值</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p>
          </p:txBody>
        </p:sp>
        <p:sp>
          <p:nvSpPr>
            <p:cNvPr id="87" name="TextBox 86"/>
            <p:cNvSpPr txBox="1"/>
            <p:nvPr/>
          </p:nvSpPr>
          <p:spPr>
            <a:xfrm>
              <a:off x="844734" y="1912933"/>
              <a:ext cx="953128" cy="270114"/>
            </a:xfrm>
            <a:prstGeom prst="rect">
              <a:avLst/>
            </a:prstGeom>
            <a:noFill/>
          </p:spPr>
          <p:txBody>
            <a:bodyPr wrap="square" lIns="0" tIns="0" rIns="0" bIns="0" rtlCol="0" anchor="t" anchorCtr="0">
              <a:spAutoFit/>
            </a:bodyPr>
            <a:lstStyle/>
            <a:p>
              <a:pP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统计计算</a:t>
              </a:r>
            </a:p>
          </p:txBody>
        </p:sp>
      </p:grpSp>
      <p:grpSp>
        <p:nvGrpSpPr>
          <p:cNvPr id="6" name="Group 22"/>
          <p:cNvGrpSpPr/>
          <p:nvPr/>
        </p:nvGrpSpPr>
        <p:grpSpPr>
          <a:xfrm>
            <a:off x="2235445" y="2495109"/>
            <a:ext cx="2418755" cy="1032080"/>
            <a:chOff x="844734" y="1830673"/>
            <a:chExt cx="2287091" cy="948223"/>
          </a:xfrm>
        </p:grpSpPr>
        <p:sp>
          <p:nvSpPr>
            <p:cNvPr id="89" name="Footer Text"/>
            <p:cNvSpPr txBox="1"/>
            <p:nvPr/>
          </p:nvSpPr>
          <p:spPr>
            <a:xfrm>
              <a:off x="844734" y="2169237"/>
              <a:ext cx="2287091" cy="609659"/>
            </a:xfrm>
            <a:prstGeom prst="rect">
              <a:avLst/>
            </a:prstGeom>
            <a:noFill/>
          </p:spPr>
          <p:txBody>
            <a:bodyPr wrap="square" lIns="0" tIns="0" rIns="0" bIns="0" rtlCol="0" anchor="t" anchorCtr="0">
              <a:spAutoFit/>
            </a:bodyPr>
            <a:lstStyle/>
            <a:p>
              <a:pPr algn="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arc</a:t>
              </a: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sin</a:t>
              </a:r>
            </a:p>
            <a:p>
              <a:pPr algn="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arc</a:t>
              </a: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cos</a:t>
              </a:r>
            </a:p>
            <a:p>
              <a:pPr algn="r">
                <a:lnSpc>
                  <a:spcPct val="120000"/>
                </a:lnSpc>
              </a:pP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arc</a:t>
              </a:r>
              <a:r>
                <a:rPr lang="zh-CN" altLang="en-US"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r>
                <a:rPr lang="en-US" altLang="zh-CN" sz="12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tan</a:t>
              </a:r>
            </a:p>
          </p:txBody>
        </p:sp>
        <p:sp>
          <p:nvSpPr>
            <p:cNvPr id="90" name="TextBox 89"/>
            <p:cNvSpPr txBox="1"/>
            <p:nvPr/>
          </p:nvSpPr>
          <p:spPr>
            <a:xfrm>
              <a:off x="2171131" y="1830673"/>
              <a:ext cx="960694" cy="338959"/>
            </a:xfrm>
            <a:prstGeom prst="rect">
              <a:avLst/>
            </a:prstGeom>
            <a:noFill/>
          </p:spPr>
          <p:txBody>
            <a:bodyPr wrap="none" lIns="0" tIns="0" rIns="0" bIns="0" rtlCol="0" anchor="t" anchorCtr="0">
              <a:spAutoFit/>
            </a:bodyPr>
            <a:lstStyle/>
            <a:p>
              <a:pPr algn="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三角函数</a:t>
              </a:r>
            </a:p>
          </p:txBody>
        </p:sp>
      </p:grpSp>
      <p:sp>
        <p:nvSpPr>
          <p:cNvPr id="93" name="TextBox 92"/>
          <p:cNvSpPr txBox="1"/>
          <p:nvPr/>
        </p:nvSpPr>
        <p:spPr>
          <a:xfrm>
            <a:off x="8467725" y="4607560"/>
            <a:ext cx="1016000" cy="368935"/>
          </a:xfrm>
          <a:prstGeom prst="rect">
            <a:avLst/>
          </a:prstGeom>
          <a:noFill/>
        </p:spPr>
        <p:txBody>
          <a:bodyPr wrap="none" lIns="0" tIns="0" rIns="0" bIns="0" rtlCol="0" anchor="t" anchorCtr="0">
            <a:spAutoFit/>
          </a:bodyPr>
          <a:lstStyle/>
          <a:p>
            <a:pP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进制转换</a:t>
            </a:r>
          </a:p>
        </p:txBody>
      </p:sp>
      <p:sp>
        <p:nvSpPr>
          <p:cNvPr id="38" name="TextBox 8"/>
          <p:cNvSpPr txBox="1"/>
          <p:nvPr/>
        </p:nvSpPr>
        <p:spPr>
          <a:xfrm>
            <a:off x="824036" y="233727"/>
            <a:ext cx="2807720" cy="492125"/>
          </a:xfrm>
          <a:prstGeom prst="rect">
            <a:avLst/>
          </a:prstGeom>
          <a:noFill/>
        </p:spPr>
        <p:txBody>
          <a:bodyPr wrap="square" lIns="0" tIns="0" rIns="0" bIns="0" rtlCol="0" anchor="ctr">
            <a:spAutoFit/>
          </a:bodyPr>
          <a:lstStyle/>
          <a:p>
            <a:r>
              <a:rPr lang="zh-CN" altLang="en-US" sz="32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科学计算器</a:t>
            </a:r>
          </a:p>
        </p:txBody>
      </p:sp>
      <p:sp>
        <p:nvSpPr>
          <p:cNvPr id="39" name="TextBox 8"/>
          <p:cNvSpPr txBox="1"/>
          <p:nvPr/>
        </p:nvSpPr>
        <p:spPr>
          <a:xfrm>
            <a:off x="824036" y="725836"/>
            <a:ext cx="2807720" cy="215265"/>
          </a:xfrm>
          <a:prstGeom prst="rect">
            <a:avLst/>
          </a:prstGeom>
          <a:noFill/>
        </p:spPr>
        <p:txBody>
          <a:bodyPr wrap="square" lIns="0" tIns="0" rIns="0" bIns="0" rtlCol="0" anchor="ctr">
            <a:spAutoFit/>
          </a:bodyPr>
          <a:lstStyle/>
          <a:p>
            <a:r>
              <a:rPr lang="en-US" altLang="zh-CN" sz="14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Scientific calculator</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fltVal val="0"/>
                                          </p:val>
                                        </p:tav>
                                        <p:tav tm="100000">
                                          <p:val>
                                            <p:strVal val="#ppt_h"/>
                                          </p:val>
                                        </p:tav>
                                      </p:tavLst>
                                    </p:anim>
                                    <p:animEffect transition="in" filter="fade">
                                      <p:cBhvr>
                                        <p:cTn id="43" dur="500"/>
                                        <p:tgtEl>
                                          <p:spTgt spid="64"/>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childTnLst>
                          </p:cTn>
                        </p:par>
                        <p:par>
                          <p:cTn id="56" fill="hold">
                            <p:stCondLst>
                              <p:cond delay="4500"/>
                            </p:stCondLst>
                            <p:childTnLst>
                              <p:par>
                                <p:cTn id="57" presetID="53" presetClass="entr" presetSubtype="16" fill="hold" grpId="0" nodeType="after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p:cTn id="59" dur="500" fill="hold"/>
                                        <p:tgtEl>
                                          <p:spTgt spid="66"/>
                                        </p:tgtEl>
                                        <p:attrNameLst>
                                          <p:attrName>ppt_w</p:attrName>
                                        </p:attrNameLst>
                                      </p:cBhvr>
                                      <p:tavLst>
                                        <p:tav tm="0">
                                          <p:val>
                                            <p:fltVal val="0"/>
                                          </p:val>
                                        </p:tav>
                                        <p:tav tm="100000">
                                          <p:val>
                                            <p:strVal val="#ppt_w"/>
                                          </p:val>
                                        </p:tav>
                                      </p:tavLst>
                                    </p:anim>
                                    <p:anim calcmode="lin" valueType="num">
                                      <p:cBhvr>
                                        <p:cTn id="60" dur="500" fill="hold"/>
                                        <p:tgtEl>
                                          <p:spTgt spid="66"/>
                                        </p:tgtEl>
                                        <p:attrNameLst>
                                          <p:attrName>ppt_h</p:attrName>
                                        </p:attrNameLst>
                                      </p:cBhvr>
                                      <p:tavLst>
                                        <p:tav tm="0">
                                          <p:val>
                                            <p:fltVal val="0"/>
                                          </p:val>
                                        </p:tav>
                                        <p:tav tm="100000">
                                          <p:val>
                                            <p:strVal val="#ppt_h"/>
                                          </p:val>
                                        </p:tav>
                                      </p:tavLst>
                                    </p:anim>
                                    <p:animEffect transition="in" filter="fade">
                                      <p:cBhvr>
                                        <p:cTn id="61" dur="500"/>
                                        <p:tgtEl>
                                          <p:spTgt spid="66"/>
                                        </p:tgtEl>
                                      </p:cBhvr>
                                    </p:animEffect>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6000"/>
                            </p:stCondLst>
                            <p:childTnLst>
                              <p:par>
                                <p:cTn id="73" presetID="53" presetClass="entr" presetSubtype="16"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p:cTn id="75" dur="500" fill="hold"/>
                                        <p:tgtEl>
                                          <p:spTgt spid="58"/>
                                        </p:tgtEl>
                                        <p:attrNameLst>
                                          <p:attrName>ppt_w</p:attrName>
                                        </p:attrNameLst>
                                      </p:cBhvr>
                                      <p:tavLst>
                                        <p:tav tm="0">
                                          <p:val>
                                            <p:fltVal val="0"/>
                                          </p:val>
                                        </p:tav>
                                        <p:tav tm="100000">
                                          <p:val>
                                            <p:strVal val="#ppt_w"/>
                                          </p:val>
                                        </p:tav>
                                      </p:tavLst>
                                    </p:anim>
                                    <p:anim calcmode="lin" valueType="num">
                                      <p:cBhvr>
                                        <p:cTn id="76" dur="500" fill="hold"/>
                                        <p:tgtEl>
                                          <p:spTgt spid="58"/>
                                        </p:tgtEl>
                                        <p:attrNameLst>
                                          <p:attrName>ppt_h</p:attrName>
                                        </p:attrNameLst>
                                      </p:cBhvr>
                                      <p:tavLst>
                                        <p:tav tm="0">
                                          <p:val>
                                            <p:fltVal val="0"/>
                                          </p:val>
                                        </p:tav>
                                        <p:tav tm="100000">
                                          <p:val>
                                            <p:strVal val="#ppt_h"/>
                                          </p:val>
                                        </p:tav>
                                      </p:tavLst>
                                    </p:anim>
                                    <p:animEffect transition="in" filter="fade">
                                      <p:cBhvr>
                                        <p:cTn id="77" dur="500"/>
                                        <p:tgtEl>
                                          <p:spTgt spid="58"/>
                                        </p:tgtEl>
                                      </p:cBhvr>
                                    </p:animEffect>
                                  </p:childTnLst>
                                </p:cTn>
                              </p:par>
                            </p:childTnLst>
                          </p:cTn>
                        </p:par>
                        <p:par>
                          <p:cTn id="78" fill="hold">
                            <p:stCondLst>
                              <p:cond delay="6500"/>
                            </p:stCondLst>
                            <p:childTnLst>
                              <p:par>
                                <p:cTn id="79" presetID="53" presetClass="entr" presetSubtype="16" fill="hold" grpId="0" nodeType="after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p:cTn id="81" dur="500" fill="hold"/>
                                        <p:tgtEl>
                                          <p:spTgt spid="67"/>
                                        </p:tgtEl>
                                        <p:attrNameLst>
                                          <p:attrName>ppt_w</p:attrName>
                                        </p:attrNameLst>
                                      </p:cBhvr>
                                      <p:tavLst>
                                        <p:tav tm="0">
                                          <p:val>
                                            <p:fltVal val="0"/>
                                          </p:val>
                                        </p:tav>
                                        <p:tav tm="100000">
                                          <p:val>
                                            <p:strVal val="#ppt_w"/>
                                          </p:val>
                                        </p:tav>
                                      </p:tavLst>
                                    </p:anim>
                                    <p:anim calcmode="lin" valueType="num">
                                      <p:cBhvr>
                                        <p:cTn id="82" dur="500" fill="hold"/>
                                        <p:tgtEl>
                                          <p:spTgt spid="67"/>
                                        </p:tgtEl>
                                        <p:attrNameLst>
                                          <p:attrName>ppt_h</p:attrName>
                                        </p:attrNameLst>
                                      </p:cBhvr>
                                      <p:tavLst>
                                        <p:tav tm="0">
                                          <p:val>
                                            <p:fltVal val="0"/>
                                          </p:val>
                                        </p:tav>
                                        <p:tav tm="100000">
                                          <p:val>
                                            <p:strVal val="#ppt_h"/>
                                          </p:val>
                                        </p:tav>
                                      </p:tavLst>
                                    </p:anim>
                                    <p:animEffect transition="in" filter="fade">
                                      <p:cBhvr>
                                        <p:cTn id="83" dur="500"/>
                                        <p:tgtEl>
                                          <p:spTgt spid="67"/>
                                        </p:tgtEl>
                                      </p:cBhvr>
                                    </p:animEffect>
                                  </p:childTnLst>
                                </p:cTn>
                              </p:par>
                            </p:childTnLst>
                          </p:cTn>
                        </p:par>
                        <p:par>
                          <p:cTn id="84" fill="hold">
                            <p:stCondLst>
                              <p:cond delay="7000"/>
                            </p:stCondLst>
                            <p:childTnLst>
                              <p:par>
                                <p:cTn id="85" presetID="53" presetClass="entr" presetSubtype="16" fill="hold" grpId="0" nodeType="after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animEffect transition="in" filter="fade">
                                      <p:cBhvr>
                                        <p:cTn id="89" dur="500"/>
                                        <p:tgtEl>
                                          <p:spTgt spid="52"/>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60"/>
                                        </p:tgtEl>
                                        <p:attrNameLst>
                                          <p:attrName>style.visibility</p:attrName>
                                        </p:attrNameLst>
                                      </p:cBhvr>
                                      <p:to>
                                        <p:strVal val="visible"/>
                                      </p:to>
                                    </p:set>
                                    <p:anim calcmode="lin" valueType="num">
                                      <p:cBhvr>
                                        <p:cTn id="93" dur="500" fill="hold"/>
                                        <p:tgtEl>
                                          <p:spTgt spid="60"/>
                                        </p:tgtEl>
                                        <p:attrNameLst>
                                          <p:attrName>ppt_w</p:attrName>
                                        </p:attrNameLst>
                                      </p:cBhvr>
                                      <p:tavLst>
                                        <p:tav tm="0">
                                          <p:val>
                                            <p:fltVal val="0"/>
                                          </p:val>
                                        </p:tav>
                                        <p:tav tm="100000">
                                          <p:val>
                                            <p:strVal val="#ppt_w"/>
                                          </p:val>
                                        </p:tav>
                                      </p:tavLst>
                                    </p:anim>
                                    <p:anim calcmode="lin" valueType="num">
                                      <p:cBhvr>
                                        <p:cTn id="94" dur="500" fill="hold"/>
                                        <p:tgtEl>
                                          <p:spTgt spid="60"/>
                                        </p:tgtEl>
                                        <p:attrNameLst>
                                          <p:attrName>ppt_h</p:attrName>
                                        </p:attrNameLst>
                                      </p:cBhvr>
                                      <p:tavLst>
                                        <p:tav tm="0">
                                          <p:val>
                                            <p:fltVal val="0"/>
                                          </p:val>
                                        </p:tav>
                                        <p:tav tm="100000">
                                          <p:val>
                                            <p:strVal val="#ppt_h"/>
                                          </p:val>
                                        </p:tav>
                                      </p:tavLst>
                                    </p:anim>
                                    <p:animEffect transition="in" filter="fade">
                                      <p:cBhvr>
                                        <p:cTn id="95" dur="500"/>
                                        <p:tgtEl>
                                          <p:spTgt spid="60"/>
                                        </p:tgtEl>
                                      </p:cBhvr>
                                    </p:animEffect>
                                  </p:childTnLst>
                                </p:cTn>
                              </p:par>
                            </p:childTnLst>
                          </p:cTn>
                        </p:par>
                        <p:par>
                          <p:cTn id="96" fill="hold">
                            <p:stCondLst>
                              <p:cond delay="8000"/>
                            </p:stCondLst>
                            <p:childTnLst>
                              <p:par>
                                <p:cTn id="97" presetID="53" presetClass="entr" presetSubtype="16" fill="hold" grpId="0" nodeType="afterEffect">
                                  <p:stCondLst>
                                    <p:cond delay="0"/>
                                  </p:stCondLst>
                                  <p:childTnLst>
                                    <p:set>
                                      <p:cBhvr>
                                        <p:cTn id="98" dur="1" fill="hold">
                                          <p:stCondLst>
                                            <p:cond delay="0"/>
                                          </p:stCondLst>
                                        </p:cTn>
                                        <p:tgtEl>
                                          <p:spTgt spid="68"/>
                                        </p:tgtEl>
                                        <p:attrNameLst>
                                          <p:attrName>style.visibility</p:attrName>
                                        </p:attrNameLst>
                                      </p:cBhvr>
                                      <p:to>
                                        <p:strVal val="visible"/>
                                      </p:to>
                                    </p:set>
                                    <p:anim calcmode="lin" valueType="num">
                                      <p:cBhvr>
                                        <p:cTn id="99" dur="500" fill="hold"/>
                                        <p:tgtEl>
                                          <p:spTgt spid="68"/>
                                        </p:tgtEl>
                                        <p:attrNameLst>
                                          <p:attrName>ppt_w</p:attrName>
                                        </p:attrNameLst>
                                      </p:cBhvr>
                                      <p:tavLst>
                                        <p:tav tm="0">
                                          <p:val>
                                            <p:fltVal val="0"/>
                                          </p:val>
                                        </p:tav>
                                        <p:tav tm="100000">
                                          <p:val>
                                            <p:strVal val="#ppt_w"/>
                                          </p:val>
                                        </p:tav>
                                      </p:tavLst>
                                    </p:anim>
                                    <p:anim calcmode="lin" valueType="num">
                                      <p:cBhvr>
                                        <p:cTn id="100" dur="500" fill="hold"/>
                                        <p:tgtEl>
                                          <p:spTgt spid="68"/>
                                        </p:tgtEl>
                                        <p:attrNameLst>
                                          <p:attrName>ppt_h</p:attrName>
                                        </p:attrNameLst>
                                      </p:cBhvr>
                                      <p:tavLst>
                                        <p:tav tm="0">
                                          <p:val>
                                            <p:fltVal val="0"/>
                                          </p:val>
                                        </p:tav>
                                        <p:tav tm="100000">
                                          <p:val>
                                            <p:strVal val="#ppt_h"/>
                                          </p:val>
                                        </p:tav>
                                      </p:tavLst>
                                    </p:anim>
                                    <p:animEffect transition="in" filter="fade">
                                      <p:cBhvr>
                                        <p:cTn id="101" dur="500"/>
                                        <p:tgtEl>
                                          <p:spTgt spid="68"/>
                                        </p:tgtEl>
                                      </p:cBhvr>
                                    </p:animEffect>
                                  </p:childTnLst>
                                </p:cTn>
                              </p:par>
                            </p:childTnLst>
                          </p:cTn>
                        </p:par>
                        <p:par>
                          <p:cTn id="102" fill="hold">
                            <p:stCondLst>
                              <p:cond delay="8500"/>
                            </p:stCondLst>
                            <p:childTnLst>
                              <p:par>
                                <p:cTn id="103" presetID="53" presetClass="entr" presetSubtype="16" fill="hold" grpId="0" nodeType="after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p:cTn id="105" dur="500" fill="hold"/>
                                        <p:tgtEl>
                                          <p:spTgt spid="48"/>
                                        </p:tgtEl>
                                        <p:attrNameLst>
                                          <p:attrName>ppt_w</p:attrName>
                                        </p:attrNameLst>
                                      </p:cBhvr>
                                      <p:tavLst>
                                        <p:tav tm="0">
                                          <p:val>
                                            <p:fltVal val="0"/>
                                          </p:val>
                                        </p:tav>
                                        <p:tav tm="100000">
                                          <p:val>
                                            <p:strVal val="#ppt_w"/>
                                          </p:val>
                                        </p:tav>
                                      </p:tavLst>
                                    </p:anim>
                                    <p:anim calcmode="lin" valueType="num">
                                      <p:cBhvr>
                                        <p:cTn id="106" dur="500" fill="hold"/>
                                        <p:tgtEl>
                                          <p:spTgt spid="48"/>
                                        </p:tgtEl>
                                        <p:attrNameLst>
                                          <p:attrName>ppt_h</p:attrName>
                                        </p:attrNameLst>
                                      </p:cBhvr>
                                      <p:tavLst>
                                        <p:tav tm="0">
                                          <p:val>
                                            <p:fltVal val="0"/>
                                          </p:val>
                                        </p:tav>
                                        <p:tav tm="100000">
                                          <p:val>
                                            <p:strVal val="#ppt_h"/>
                                          </p:val>
                                        </p:tav>
                                      </p:tavLst>
                                    </p:anim>
                                    <p:animEffect transition="in" filter="fade">
                                      <p:cBhvr>
                                        <p:cTn id="107" dur="500"/>
                                        <p:tgtEl>
                                          <p:spTgt spid="48"/>
                                        </p:tgtEl>
                                      </p:cBhvr>
                                    </p:animEffect>
                                  </p:childTnLst>
                                </p:cTn>
                              </p:par>
                            </p:childTnLst>
                          </p:cTn>
                        </p:par>
                        <p:par>
                          <p:cTn id="108" fill="hold">
                            <p:stCondLst>
                              <p:cond delay="9000"/>
                            </p:stCondLst>
                            <p:childTnLst>
                              <p:par>
                                <p:cTn id="109" presetID="53" presetClass="entr" presetSubtype="16" fill="hold" grpId="0" nodeType="after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ppt_w</p:attrName>
                                        </p:attrNameLst>
                                      </p:cBhvr>
                                      <p:tavLst>
                                        <p:tav tm="0">
                                          <p:val>
                                            <p:fltVal val="0"/>
                                          </p:val>
                                        </p:tav>
                                        <p:tav tm="100000">
                                          <p:val>
                                            <p:strVal val="#ppt_w"/>
                                          </p:val>
                                        </p:tav>
                                      </p:tavLst>
                                    </p:anim>
                                    <p:anim calcmode="lin" valueType="num">
                                      <p:cBhvr>
                                        <p:cTn id="112" dur="500" fill="hold"/>
                                        <p:tgtEl>
                                          <p:spTgt spid="59"/>
                                        </p:tgtEl>
                                        <p:attrNameLst>
                                          <p:attrName>ppt_h</p:attrName>
                                        </p:attrNameLst>
                                      </p:cBhvr>
                                      <p:tavLst>
                                        <p:tav tm="0">
                                          <p:val>
                                            <p:fltVal val="0"/>
                                          </p:val>
                                        </p:tav>
                                        <p:tav tm="100000">
                                          <p:val>
                                            <p:strVal val="#ppt_h"/>
                                          </p:val>
                                        </p:tav>
                                      </p:tavLst>
                                    </p:anim>
                                    <p:animEffect transition="in" filter="fade">
                                      <p:cBhvr>
                                        <p:cTn id="113" dur="500"/>
                                        <p:tgtEl>
                                          <p:spTgt spid="59"/>
                                        </p:tgtEl>
                                      </p:cBhvr>
                                    </p:animEffect>
                                  </p:childTnLst>
                                </p:cTn>
                              </p:par>
                            </p:childTnLst>
                          </p:cTn>
                        </p:par>
                        <p:par>
                          <p:cTn id="114" fill="hold">
                            <p:stCondLst>
                              <p:cond delay="9500"/>
                            </p:stCondLst>
                            <p:childTnLst>
                              <p:par>
                                <p:cTn id="115" presetID="53" presetClass="entr" presetSubtype="16"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p:cTn id="117" dur="500" fill="hold"/>
                                        <p:tgtEl>
                                          <p:spTgt spid="69"/>
                                        </p:tgtEl>
                                        <p:attrNameLst>
                                          <p:attrName>ppt_w</p:attrName>
                                        </p:attrNameLst>
                                      </p:cBhvr>
                                      <p:tavLst>
                                        <p:tav tm="0">
                                          <p:val>
                                            <p:fltVal val="0"/>
                                          </p:val>
                                        </p:tav>
                                        <p:tav tm="100000">
                                          <p:val>
                                            <p:strVal val="#ppt_w"/>
                                          </p:val>
                                        </p:tav>
                                      </p:tavLst>
                                    </p:anim>
                                    <p:anim calcmode="lin" valueType="num">
                                      <p:cBhvr>
                                        <p:cTn id="118" dur="500" fill="hold"/>
                                        <p:tgtEl>
                                          <p:spTgt spid="69"/>
                                        </p:tgtEl>
                                        <p:attrNameLst>
                                          <p:attrName>ppt_h</p:attrName>
                                        </p:attrNameLst>
                                      </p:cBhvr>
                                      <p:tavLst>
                                        <p:tav tm="0">
                                          <p:val>
                                            <p:fltVal val="0"/>
                                          </p:val>
                                        </p:tav>
                                        <p:tav tm="100000">
                                          <p:val>
                                            <p:strVal val="#ppt_h"/>
                                          </p:val>
                                        </p:tav>
                                      </p:tavLst>
                                    </p:anim>
                                    <p:animEffect transition="in" filter="fade">
                                      <p:cBhvr>
                                        <p:cTn id="119" dur="500"/>
                                        <p:tgtEl>
                                          <p:spTgt spid="69"/>
                                        </p:tgtEl>
                                      </p:cBhvr>
                                    </p:animEffect>
                                  </p:childTnLst>
                                </p:cTn>
                              </p:par>
                            </p:childTnLst>
                          </p:cTn>
                        </p:par>
                        <p:par>
                          <p:cTn id="120" fill="hold">
                            <p:stCondLst>
                              <p:cond delay="10000"/>
                            </p:stCondLst>
                            <p:childTnLst>
                              <p:par>
                                <p:cTn id="121" presetID="22" presetClass="entr" presetSubtype="2" fill="hold" nodeType="after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wipe(right)">
                                      <p:cBhvr>
                                        <p:cTn id="1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8" grpId="0" animBg="1"/>
      <p:bldP spid="59" grpId="0" animBg="1"/>
      <p:bldP spid="55" grpId="0" animBg="1"/>
      <p:bldP spid="54" grpId="0" animBg="1"/>
      <p:bldP spid="45" grpId="0" animBg="1"/>
      <p:bldP spid="44" grpId="0" animBg="1"/>
      <p:bldP spid="46" grpId="0" animBg="1"/>
      <p:bldP spid="47" grpId="0" animBg="1"/>
      <p:bldP spid="48" grpId="0" animBg="1"/>
      <p:bldP spid="50" grpId="0" animBg="1"/>
      <p:bldP spid="52" grpId="0" animBg="1"/>
      <p:bldP spid="63" grpId="0" animBg="1"/>
      <p:bldP spid="64" grpId="0" animBg="1"/>
      <p:bldP spid="66" grpId="0" animBg="1"/>
      <p:bldP spid="67"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286225" y="3547552"/>
            <a:ext cx="379284" cy="36850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nvGrpSpPr>
          <p:cNvPr id="59" name="Group 58"/>
          <p:cNvGrpSpPr/>
          <p:nvPr/>
        </p:nvGrpSpPr>
        <p:grpSpPr>
          <a:xfrm>
            <a:off x="2286227" y="3033946"/>
            <a:ext cx="4374190" cy="663736"/>
            <a:chOff x="643467" y="1947984"/>
            <a:chExt cx="4045562" cy="629355"/>
          </a:xfrm>
        </p:grpSpPr>
        <p:sp>
          <p:nvSpPr>
            <p:cNvPr id="31" name="Right Arrow 30"/>
            <p:cNvSpPr/>
            <p:nvPr/>
          </p:nvSpPr>
          <p:spPr>
            <a:xfrm>
              <a:off x="1003098" y="1947984"/>
              <a:ext cx="3685931" cy="629355"/>
            </a:xfrm>
            <a:prstGeom prst="rightArrow">
              <a:avLst>
                <a:gd name="adj1" fmla="val 54891"/>
                <a:gd name="adj2" fmla="val 581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sp>
          <p:nvSpPr>
            <p:cNvPr id="36" name="Flowchart: Manual Operation 35"/>
            <p:cNvSpPr/>
            <p:nvPr/>
          </p:nvSpPr>
          <p:spPr>
            <a:xfrm rot="10800000">
              <a:off x="643467" y="2089868"/>
              <a:ext cx="1123849" cy="345114"/>
            </a:xfrm>
            <a:prstGeom prst="flowChartManualOpe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sp>
        <p:nvSpPr>
          <p:cNvPr id="41" name="Rectangle 40"/>
          <p:cNvSpPr/>
          <p:nvPr/>
        </p:nvSpPr>
        <p:spPr>
          <a:xfrm>
            <a:off x="2760325" y="4211288"/>
            <a:ext cx="379281" cy="30213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nvGrpSpPr>
          <p:cNvPr id="60" name="Group 59"/>
          <p:cNvGrpSpPr/>
          <p:nvPr/>
        </p:nvGrpSpPr>
        <p:grpSpPr>
          <a:xfrm>
            <a:off x="2760326" y="3697684"/>
            <a:ext cx="3618822" cy="663737"/>
            <a:chOff x="1093007" y="2577339"/>
            <a:chExt cx="3431368" cy="629356"/>
          </a:xfrm>
        </p:grpSpPr>
        <p:sp>
          <p:nvSpPr>
            <p:cNvPr id="43" name="Right Arrow 42"/>
            <p:cNvSpPr/>
            <p:nvPr/>
          </p:nvSpPr>
          <p:spPr>
            <a:xfrm>
              <a:off x="1452637" y="2577339"/>
              <a:ext cx="3071738" cy="629356"/>
            </a:xfrm>
            <a:prstGeom prst="rightArrow">
              <a:avLst>
                <a:gd name="adj1" fmla="val 54891"/>
                <a:gd name="adj2" fmla="val 58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sp>
          <p:nvSpPr>
            <p:cNvPr id="44" name="Flowchart: Manual Operation 43"/>
            <p:cNvSpPr/>
            <p:nvPr/>
          </p:nvSpPr>
          <p:spPr>
            <a:xfrm rot="10800000">
              <a:off x="1093007" y="2719223"/>
              <a:ext cx="1123849" cy="345115"/>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sp>
        <p:nvSpPr>
          <p:cNvPr id="47" name="Rectangle 46"/>
          <p:cNvSpPr/>
          <p:nvPr/>
        </p:nvSpPr>
        <p:spPr>
          <a:xfrm>
            <a:off x="3246423" y="4863004"/>
            <a:ext cx="367280" cy="23696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nvGrpSpPr>
          <p:cNvPr id="48" name="Group 47"/>
          <p:cNvGrpSpPr/>
          <p:nvPr/>
        </p:nvGrpSpPr>
        <p:grpSpPr>
          <a:xfrm>
            <a:off x="3234422" y="4349400"/>
            <a:ext cx="2883546" cy="663737"/>
            <a:chOff x="-982317" y="1123950"/>
            <a:chExt cx="3986335" cy="1066800"/>
          </a:xfrm>
        </p:grpSpPr>
        <p:sp>
          <p:nvSpPr>
            <p:cNvPr id="49" name="Right Arrow 48"/>
            <p:cNvSpPr/>
            <p:nvPr/>
          </p:nvSpPr>
          <p:spPr>
            <a:xfrm>
              <a:off x="-372717" y="1123950"/>
              <a:ext cx="3376735" cy="1066800"/>
            </a:xfrm>
            <a:prstGeom prst="rightArrow">
              <a:avLst>
                <a:gd name="adj1" fmla="val 54891"/>
                <a:gd name="adj2" fmla="val 5815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sp>
          <p:nvSpPr>
            <p:cNvPr id="50" name="Flowchart: Manual Operation 49"/>
            <p:cNvSpPr/>
            <p:nvPr/>
          </p:nvSpPr>
          <p:spPr>
            <a:xfrm rot="10800000">
              <a:off x="-982317" y="1364453"/>
              <a:ext cx="1905000" cy="584993"/>
            </a:xfrm>
            <a:prstGeom prst="flowChartManualOperat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sp>
        <p:nvSpPr>
          <p:cNvPr id="52" name="Rectangle 51"/>
          <p:cNvSpPr/>
          <p:nvPr/>
        </p:nvSpPr>
        <p:spPr>
          <a:xfrm>
            <a:off x="3720521" y="5517644"/>
            <a:ext cx="379279" cy="17150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nvGrpSpPr>
          <p:cNvPr id="53" name="Group 52"/>
          <p:cNvGrpSpPr/>
          <p:nvPr/>
        </p:nvGrpSpPr>
        <p:grpSpPr>
          <a:xfrm>
            <a:off x="3720522" y="5004038"/>
            <a:ext cx="2173084" cy="663737"/>
            <a:chOff x="304800" y="1123950"/>
            <a:chExt cx="3492723" cy="1066800"/>
          </a:xfrm>
          <a:solidFill>
            <a:schemeClr val="accent4"/>
          </a:solidFill>
        </p:grpSpPr>
        <p:sp>
          <p:nvSpPr>
            <p:cNvPr id="54" name="Right Arrow 53"/>
            <p:cNvSpPr/>
            <p:nvPr/>
          </p:nvSpPr>
          <p:spPr>
            <a:xfrm>
              <a:off x="1143000" y="1123950"/>
              <a:ext cx="2654523" cy="1066800"/>
            </a:xfrm>
            <a:prstGeom prst="rightArrow">
              <a:avLst>
                <a:gd name="adj1" fmla="val 54891"/>
                <a:gd name="adj2" fmla="val 5815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sp>
          <p:nvSpPr>
            <p:cNvPr id="55" name="Flowchart: Manual Operation 54"/>
            <p:cNvSpPr/>
            <p:nvPr/>
          </p:nvSpPr>
          <p:spPr>
            <a:xfrm rot="10800000">
              <a:off x="304800" y="1364453"/>
              <a:ext cx="1905000" cy="584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10">
                <a:latin typeface="Arial" panose="020B0604020202090204" pitchFamily="34" charset="0"/>
                <a:ea typeface="微软雅黑" panose="020B0503020204020204" pitchFamily="34" charset="-122"/>
                <a:sym typeface="Arial" panose="020B0604020202090204" pitchFamily="34" charset="0"/>
              </a:endParaRPr>
            </a:p>
          </p:txBody>
        </p:sp>
      </p:grpSp>
      <p:sp>
        <p:nvSpPr>
          <p:cNvPr id="58" name="Footer Text"/>
          <p:cNvSpPr txBox="1"/>
          <p:nvPr/>
        </p:nvSpPr>
        <p:spPr>
          <a:xfrm>
            <a:off x="2675071" y="1662724"/>
            <a:ext cx="7866562" cy="674993"/>
          </a:xfrm>
          <a:prstGeom prst="rect">
            <a:avLst/>
          </a:prstGeom>
          <a:noFill/>
        </p:spPr>
        <p:txBody>
          <a:bodyPr wrap="square" lIns="0" tIns="0" rIns="0" bIns="0" rtlCol="0">
            <a:spAutoFit/>
          </a:bodyPr>
          <a:lstStyle/>
          <a:p>
            <a:pPr>
              <a:lnSpc>
                <a:spcPct val="120000"/>
              </a:lnSpc>
            </a:pPr>
            <a:r>
              <a:rPr lang="zh-CN" altLang="en-US" sz="4000" dirty="0">
                <a:solidFill>
                  <a:srgbClr val="0070C0"/>
                </a:solidFill>
                <a:latin typeface="Arial" panose="020B0604020202090204" pitchFamily="34" charset="0"/>
                <a:ea typeface="微软雅黑" panose="020B0503020204020204" pitchFamily="34" charset="-122"/>
                <a:sym typeface="Arial" panose="020B0604020202090204" pitchFamily="34" charset="0"/>
              </a:rPr>
              <a:t>薅羊毛</a:t>
            </a:r>
            <a:r>
              <a:rPr lang="zh-CN" altLang="en-US" sz="4000" dirty="0">
                <a:latin typeface="Arial" panose="020B0604020202090204" pitchFamily="34" charset="0"/>
                <a:ea typeface="微软雅黑" panose="020B0503020204020204" pitchFamily="34" charset="-122"/>
                <a:sym typeface="Arial" panose="020B0604020202090204" pitchFamily="34" charset="0"/>
              </a:rPr>
              <a:t>的小助手，</a:t>
            </a:r>
            <a:r>
              <a:rPr lang="zh-CN" altLang="en-US" sz="4000" dirty="0">
                <a:solidFill>
                  <a:srgbClr val="FFC000"/>
                </a:solidFill>
                <a:latin typeface="Arial" panose="020B0604020202090204" pitchFamily="34" charset="0"/>
                <a:ea typeface="微软雅黑" panose="020B0503020204020204" pitchFamily="34" charset="-122"/>
                <a:sym typeface="Arial" panose="020B0604020202090204" pitchFamily="34" charset="0"/>
              </a:rPr>
              <a:t>双十一</a:t>
            </a:r>
            <a:r>
              <a:rPr lang="zh-CN" altLang="en-US" sz="4000" dirty="0">
                <a:latin typeface="Arial" panose="020B0604020202090204" pitchFamily="34" charset="0"/>
                <a:ea typeface="微软雅黑" panose="020B0503020204020204" pitchFamily="34" charset="-122"/>
                <a:sym typeface="Arial" panose="020B0604020202090204" pitchFamily="34" charset="0"/>
              </a:rPr>
              <a:t>的大帮手</a:t>
            </a:r>
            <a:r>
              <a:rPr lang="zh-CN" altLang="en-US" sz="4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a:t>
            </a:r>
            <a:endParaRPr lang="en-US" altLang="zh-CN" sz="4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61" name="Text Placeholder 3"/>
          <p:cNvSpPr txBox="1"/>
          <p:nvPr/>
        </p:nvSpPr>
        <p:spPr>
          <a:xfrm>
            <a:off x="6053283" y="3219751"/>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3930">
              <a:spcBef>
                <a:spcPct val="20000"/>
              </a:spcBef>
              <a:defRPr/>
            </a:pPr>
            <a:r>
              <a:rPr lang="en-US" sz="1900" dirty="0">
                <a:solidFill>
                  <a:schemeClr val="bg1"/>
                </a:solidFill>
                <a:latin typeface="Arial" panose="020B0604020202090204" pitchFamily="34" charset="0"/>
                <a:ea typeface="微软雅黑" panose="020B0503020204020204" pitchFamily="34" charset="-122"/>
                <a:sym typeface="Arial" panose="020B0604020202090204" pitchFamily="34" charset="0"/>
              </a:rPr>
              <a:t>01</a:t>
            </a:r>
          </a:p>
        </p:txBody>
      </p:sp>
      <p:sp>
        <p:nvSpPr>
          <p:cNvPr id="62" name="Text Placeholder 3"/>
          <p:cNvSpPr txBox="1"/>
          <p:nvPr/>
        </p:nvSpPr>
        <p:spPr>
          <a:xfrm>
            <a:off x="5761969" y="3879304"/>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3930">
              <a:spcBef>
                <a:spcPct val="20000"/>
              </a:spcBef>
              <a:defRPr/>
            </a:pPr>
            <a:r>
              <a:rPr lang="en-US" sz="1900" dirty="0">
                <a:solidFill>
                  <a:schemeClr val="bg1"/>
                </a:solidFill>
                <a:latin typeface="Arial" panose="020B0604020202090204" pitchFamily="34" charset="0"/>
                <a:ea typeface="微软雅黑" panose="020B0503020204020204" pitchFamily="34" charset="-122"/>
                <a:sym typeface="Arial" panose="020B0604020202090204" pitchFamily="34" charset="0"/>
              </a:rPr>
              <a:t>02</a:t>
            </a:r>
          </a:p>
        </p:txBody>
      </p:sp>
      <p:sp>
        <p:nvSpPr>
          <p:cNvPr id="63" name="Text Placeholder 3"/>
          <p:cNvSpPr txBox="1"/>
          <p:nvPr/>
        </p:nvSpPr>
        <p:spPr>
          <a:xfrm>
            <a:off x="5403392" y="4534783"/>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3930">
              <a:spcBef>
                <a:spcPct val="20000"/>
              </a:spcBef>
              <a:defRPr/>
            </a:pPr>
            <a:r>
              <a:rPr lang="en-US" sz="1900" dirty="0">
                <a:solidFill>
                  <a:schemeClr val="bg1"/>
                </a:solidFill>
                <a:latin typeface="Arial" panose="020B0604020202090204" pitchFamily="34" charset="0"/>
                <a:ea typeface="微软雅黑" panose="020B0503020204020204" pitchFamily="34" charset="-122"/>
                <a:sym typeface="Arial" panose="020B0604020202090204" pitchFamily="34" charset="0"/>
              </a:rPr>
              <a:t>03</a:t>
            </a:r>
          </a:p>
        </p:txBody>
      </p:sp>
      <p:sp>
        <p:nvSpPr>
          <p:cNvPr id="64" name="Text Placeholder 3"/>
          <p:cNvSpPr txBox="1"/>
          <p:nvPr/>
        </p:nvSpPr>
        <p:spPr>
          <a:xfrm>
            <a:off x="5281101" y="5184383"/>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3930">
              <a:spcBef>
                <a:spcPct val="20000"/>
              </a:spcBef>
              <a:defRPr/>
            </a:pPr>
            <a:r>
              <a:rPr lang="en-US" sz="1900" dirty="0">
                <a:solidFill>
                  <a:schemeClr val="bg1"/>
                </a:solidFill>
                <a:latin typeface="Arial" panose="020B0604020202090204" pitchFamily="34" charset="0"/>
                <a:ea typeface="微软雅黑" panose="020B0503020204020204" pitchFamily="34" charset="-122"/>
                <a:sym typeface="Arial" panose="020B0604020202090204" pitchFamily="34" charset="0"/>
              </a:rPr>
              <a:t>04</a:t>
            </a:r>
          </a:p>
        </p:txBody>
      </p:sp>
      <p:sp>
        <p:nvSpPr>
          <p:cNvPr id="71" name="TextBox 70"/>
          <p:cNvSpPr txBox="1"/>
          <p:nvPr/>
        </p:nvSpPr>
        <p:spPr>
          <a:xfrm>
            <a:off x="7864475" y="3980180"/>
            <a:ext cx="1524635" cy="337465"/>
          </a:xfrm>
          <a:prstGeom prst="rect">
            <a:avLst/>
          </a:prstGeom>
          <a:noFill/>
        </p:spPr>
        <p:txBody>
          <a:bodyPr wrap="square" lIns="0" tIns="0" rIns="0" bIns="0" rtlCol="0" anchor="t" anchorCtr="0">
            <a:spAutoFit/>
          </a:bodyPr>
          <a:lstStyle/>
          <a:p>
            <a:pPr algn="r">
              <a:lnSpc>
                <a:spcPct val="120000"/>
              </a:lnSpc>
            </a:pPr>
            <a:r>
              <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满减规则</a:t>
            </a:r>
          </a:p>
        </p:txBody>
      </p:sp>
      <p:sp>
        <p:nvSpPr>
          <p:cNvPr id="77" name="TextBox 76"/>
          <p:cNvSpPr txBox="1"/>
          <p:nvPr/>
        </p:nvSpPr>
        <p:spPr>
          <a:xfrm>
            <a:off x="7865110" y="5501005"/>
            <a:ext cx="1524000" cy="307340"/>
          </a:xfrm>
          <a:prstGeom prst="rect">
            <a:avLst/>
          </a:prstGeom>
          <a:noFill/>
        </p:spPr>
        <p:txBody>
          <a:bodyPr wrap="square" lIns="0" tIns="0" rIns="0" bIns="0" rtlCol="0" anchor="t" anchorCtr="0">
            <a:spAutoFit/>
          </a:bodyPr>
          <a:lstStyle/>
          <a:p>
            <a:pPr algn="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制定购买策略</a:t>
            </a:r>
          </a:p>
        </p:txBody>
      </p:sp>
      <p:sp>
        <p:nvSpPr>
          <p:cNvPr id="82" name="TextBox 81"/>
          <p:cNvSpPr txBox="1"/>
          <p:nvPr/>
        </p:nvSpPr>
        <p:spPr>
          <a:xfrm>
            <a:off x="8372475" y="3245485"/>
            <a:ext cx="1016000" cy="337465"/>
          </a:xfrm>
          <a:prstGeom prst="rect">
            <a:avLst/>
          </a:prstGeom>
          <a:noFill/>
        </p:spPr>
        <p:txBody>
          <a:bodyPr wrap="square" lIns="0" tIns="0" rIns="0" bIns="0" rtlCol="0" anchor="t" anchorCtr="0">
            <a:spAutoFit/>
          </a:bodyPr>
          <a:lstStyle/>
          <a:p>
            <a:pPr algn="r">
              <a:lnSpc>
                <a:spcPct val="120000"/>
              </a:lnSpc>
            </a:pPr>
            <a:r>
              <a:rPr lang="zh-CN" altLang="en-US" sz="20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商品价格</a:t>
            </a:r>
          </a:p>
        </p:txBody>
      </p:sp>
      <p:grpSp>
        <p:nvGrpSpPr>
          <p:cNvPr id="85" name="Group 68"/>
          <p:cNvGrpSpPr>
            <a:grpSpLocks noChangeAspect="1"/>
          </p:cNvGrpSpPr>
          <p:nvPr/>
        </p:nvGrpSpPr>
        <p:grpSpPr>
          <a:xfrm>
            <a:off x="9660059" y="3916325"/>
            <a:ext cx="528751" cy="513609"/>
            <a:chOff x="6595471" y="2476529"/>
            <a:chExt cx="723797" cy="703077"/>
          </a:xfrm>
        </p:grpSpPr>
        <p:sp>
          <p:nvSpPr>
            <p:cNvPr id="86" name="Oval 85"/>
            <p:cNvSpPr/>
            <p:nvPr/>
          </p:nvSpPr>
          <p:spPr>
            <a:xfrm>
              <a:off x="6595471" y="2476529"/>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955" dirty="0">
                <a:solidFill>
                  <a:schemeClr val="accent3">
                    <a:lumMod val="50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88" name="Freeform 245"/>
            <p:cNvSpPr/>
            <p:nvPr/>
          </p:nvSpPr>
          <p:spPr bwMode="auto">
            <a:xfrm>
              <a:off x="6791563" y="2662261"/>
              <a:ext cx="331612" cy="33161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6435" tIns="48218" rIns="96435" bIns="48218" numCol="1" anchor="t" anchorCtr="0" compatLnSpc="1"/>
            <a:lstStyle/>
            <a:p>
              <a:pPr>
                <a:lnSpc>
                  <a:spcPct val="120000"/>
                </a:lnSpc>
              </a:pPr>
              <a:endParaRPr lang="en-US" sz="2110"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89" name="Group 69"/>
          <p:cNvGrpSpPr>
            <a:grpSpLocks noChangeAspect="1"/>
          </p:cNvGrpSpPr>
          <p:nvPr/>
        </p:nvGrpSpPr>
        <p:grpSpPr>
          <a:xfrm>
            <a:off x="9660059" y="5402236"/>
            <a:ext cx="528751" cy="513609"/>
            <a:chOff x="6595471" y="3484651"/>
            <a:chExt cx="723797" cy="703077"/>
          </a:xfrm>
        </p:grpSpPr>
        <p:sp>
          <p:nvSpPr>
            <p:cNvPr id="91" name="Oval 90"/>
            <p:cNvSpPr/>
            <p:nvPr/>
          </p:nvSpPr>
          <p:spPr>
            <a:xfrm>
              <a:off x="6595471" y="3484651"/>
              <a:ext cx="723797" cy="7030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3375" dirty="0">
                <a:solidFill>
                  <a:schemeClr val="accent5">
                    <a:lumMod val="50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92" name="Freeform 91"/>
            <p:cNvSpPr>
              <a:spLocks noEditPoints="1"/>
            </p:cNvSpPr>
            <p:nvPr/>
          </p:nvSpPr>
          <p:spPr bwMode="auto">
            <a:xfrm>
              <a:off x="6809049" y="3619502"/>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6435" tIns="48218" rIns="96435" bIns="48218" numCol="1" anchor="t" anchorCtr="0" compatLnSpc="1"/>
            <a:lstStyle/>
            <a:p>
              <a:pPr>
                <a:lnSpc>
                  <a:spcPct val="120000"/>
                </a:lnSpc>
              </a:pPr>
              <a:endParaRPr lang="en-US" sz="2110"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111" name="Group 67"/>
          <p:cNvGrpSpPr>
            <a:grpSpLocks noChangeAspect="1"/>
          </p:cNvGrpSpPr>
          <p:nvPr/>
        </p:nvGrpSpPr>
        <p:grpSpPr>
          <a:xfrm>
            <a:off x="9660059" y="3173370"/>
            <a:ext cx="528751" cy="513609"/>
            <a:chOff x="8049780" y="1468406"/>
            <a:chExt cx="723797" cy="703077"/>
          </a:xfrm>
        </p:grpSpPr>
        <p:sp>
          <p:nvSpPr>
            <p:cNvPr id="112" name="Oval 111"/>
            <p:cNvSpPr/>
            <p:nvPr/>
          </p:nvSpPr>
          <p:spPr>
            <a:xfrm>
              <a:off x="8049780" y="1468406"/>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530" b="1" dirty="0">
                <a:solidFill>
                  <a:schemeClr val="accent2">
                    <a:lumMod val="50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13" name="Freeform 217"/>
            <p:cNvSpPr>
              <a:spLocks noEditPoints="1"/>
            </p:cNvSpPr>
            <p:nvPr/>
          </p:nvSpPr>
          <p:spPr bwMode="auto">
            <a:xfrm>
              <a:off x="8222238" y="1677864"/>
              <a:ext cx="378880" cy="28416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96435" tIns="48218" rIns="96435" bIns="48218" numCol="1" anchor="t" anchorCtr="0" compatLnSpc="1"/>
            <a:lstStyle/>
            <a:p>
              <a:pPr>
                <a:lnSpc>
                  <a:spcPct val="120000"/>
                </a:lnSpc>
              </a:pPr>
              <a:endParaRPr lang="en-US" sz="2110" dirty="0">
                <a:latin typeface="Arial" panose="020B0604020202090204" pitchFamily="34" charset="0"/>
                <a:ea typeface="微软雅黑" panose="020B0503020204020204" pitchFamily="34" charset="-122"/>
                <a:sym typeface="Arial" panose="020B0604020202090204" pitchFamily="34" charset="0"/>
              </a:endParaRPr>
            </a:p>
          </p:txBody>
        </p:sp>
      </p:grpSp>
      <p:sp>
        <p:nvSpPr>
          <p:cNvPr id="115" name="TextBox 114"/>
          <p:cNvSpPr txBox="1"/>
          <p:nvPr/>
        </p:nvSpPr>
        <p:spPr>
          <a:xfrm>
            <a:off x="7865110" y="4735195"/>
            <a:ext cx="1524000" cy="307340"/>
          </a:xfrm>
          <a:prstGeom prst="rect">
            <a:avLst/>
          </a:prstGeom>
          <a:noFill/>
        </p:spPr>
        <p:txBody>
          <a:bodyPr wrap="square" lIns="0" tIns="0" rIns="0" bIns="0" rtlCol="0" anchor="t" anchorCtr="0">
            <a:spAutoFit/>
          </a:bodyPr>
          <a:lstStyle/>
          <a:p>
            <a:pPr algn="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商品需求程度</a:t>
            </a:r>
          </a:p>
        </p:txBody>
      </p:sp>
      <p:grpSp>
        <p:nvGrpSpPr>
          <p:cNvPr id="117" name="Group 75"/>
          <p:cNvGrpSpPr>
            <a:grpSpLocks noChangeAspect="1"/>
          </p:cNvGrpSpPr>
          <p:nvPr/>
        </p:nvGrpSpPr>
        <p:grpSpPr>
          <a:xfrm>
            <a:off x="9660059" y="4659280"/>
            <a:ext cx="528751" cy="513609"/>
            <a:chOff x="8049780" y="2476530"/>
            <a:chExt cx="723797" cy="703077"/>
          </a:xfrm>
        </p:grpSpPr>
        <p:sp>
          <p:nvSpPr>
            <p:cNvPr id="118" name="Oval 117"/>
            <p:cNvSpPr/>
            <p:nvPr/>
          </p:nvSpPr>
          <p:spPr>
            <a:xfrm>
              <a:off x="8049780" y="2476530"/>
              <a:ext cx="723797" cy="703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955" dirty="0">
                <a:solidFill>
                  <a:schemeClr val="accent4">
                    <a:lumMod val="50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19" name="Freeform 56"/>
            <p:cNvSpPr>
              <a:spLocks noEditPoints="1"/>
            </p:cNvSpPr>
            <p:nvPr/>
          </p:nvSpPr>
          <p:spPr bwMode="auto">
            <a:xfrm>
              <a:off x="8238857" y="2655247"/>
              <a:ext cx="345642" cy="34564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96435" tIns="48218" rIns="96435" bIns="48218" numCol="1" anchor="t" anchorCtr="0" compatLnSpc="1"/>
            <a:lstStyle/>
            <a:p>
              <a:pPr>
                <a:lnSpc>
                  <a:spcPct val="120000"/>
                </a:lnSpc>
              </a:pPr>
              <a:endParaRPr lang="en-US" sz="2110" dirty="0">
                <a:latin typeface="Arial" panose="020B0604020202090204" pitchFamily="34" charset="0"/>
                <a:ea typeface="微软雅黑" panose="020B0503020204020204" pitchFamily="34" charset="-122"/>
                <a:sym typeface="Arial" panose="020B0604020202090204" pitchFamily="34" charset="0"/>
              </a:endParaRPr>
            </a:p>
          </p:txBody>
        </p:sp>
      </p:grpSp>
      <p:sp>
        <p:nvSpPr>
          <p:cNvPr id="51" name="TextBox 8"/>
          <p:cNvSpPr txBox="1"/>
          <p:nvPr/>
        </p:nvSpPr>
        <p:spPr>
          <a:xfrm>
            <a:off x="824036" y="233727"/>
            <a:ext cx="2807720" cy="492125"/>
          </a:xfrm>
          <a:prstGeom prst="rect">
            <a:avLst/>
          </a:prstGeom>
          <a:noFill/>
        </p:spPr>
        <p:txBody>
          <a:bodyPr wrap="square" lIns="0" tIns="0" rIns="0" bIns="0" rtlCol="0" anchor="ctr">
            <a:spAutoFit/>
          </a:bodyPr>
          <a:lstStyle/>
          <a:p>
            <a:r>
              <a:rPr lang="zh-CN" altLang="en-US" sz="32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满减计算器</a:t>
            </a:r>
          </a:p>
        </p:txBody>
      </p:sp>
      <p:sp>
        <p:nvSpPr>
          <p:cNvPr id="56" name="TextBox 8"/>
          <p:cNvSpPr txBox="1"/>
          <p:nvPr/>
        </p:nvSpPr>
        <p:spPr>
          <a:xfrm>
            <a:off x="824036" y="743616"/>
            <a:ext cx="2807720" cy="215265"/>
          </a:xfrm>
          <a:prstGeom prst="rect">
            <a:avLst/>
          </a:prstGeom>
          <a:noFill/>
        </p:spPr>
        <p:txBody>
          <a:bodyPr wrap="square" lIns="0" tIns="0" rIns="0" bIns="0" rtlCol="0" anchor="ctr">
            <a:spAutoFit/>
          </a:bodyPr>
          <a:lstStyle/>
          <a:p>
            <a:r>
              <a:rPr lang="en-US" altLang="zh-CN" sz="14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Full reduction calculator</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 calcmode="lin" valueType="num">
                                      <p:cBhvr>
                                        <p:cTn id="27" dur="500" fill="hold"/>
                                        <p:tgtEl>
                                          <p:spTgt spid="111"/>
                                        </p:tgtEl>
                                        <p:attrNameLst>
                                          <p:attrName>ppt_w</p:attrName>
                                        </p:attrNameLst>
                                      </p:cBhvr>
                                      <p:tavLst>
                                        <p:tav tm="0">
                                          <p:val>
                                            <p:fltVal val="0"/>
                                          </p:val>
                                        </p:tav>
                                        <p:tav tm="100000">
                                          <p:val>
                                            <p:strVal val="#ppt_w"/>
                                          </p:val>
                                        </p:tav>
                                      </p:tavLst>
                                    </p:anim>
                                    <p:anim calcmode="lin" valueType="num">
                                      <p:cBhvr>
                                        <p:cTn id="28" dur="500" fill="hold"/>
                                        <p:tgtEl>
                                          <p:spTgt spid="111"/>
                                        </p:tgtEl>
                                        <p:attrNameLst>
                                          <p:attrName>ppt_h</p:attrName>
                                        </p:attrNameLst>
                                      </p:cBhvr>
                                      <p:tavLst>
                                        <p:tav tm="0">
                                          <p:val>
                                            <p:fltVal val="0"/>
                                          </p:val>
                                        </p:tav>
                                        <p:tav tm="100000">
                                          <p:val>
                                            <p:strVal val="#ppt_h"/>
                                          </p:val>
                                        </p:tav>
                                      </p:tavLst>
                                    </p:anim>
                                    <p:animEffect transition="in" filter="fade">
                                      <p:cBhvr>
                                        <p:cTn id="29" dur="500"/>
                                        <p:tgtEl>
                                          <p:spTgt spid="111"/>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down)">
                                      <p:cBhvr>
                                        <p:cTn id="33" dur="500"/>
                                        <p:tgtEl>
                                          <p:spTgt spid="41"/>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p:cTn id="41" dur="500" fill="hold"/>
                                        <p:tgtEl>
                                          <p:spTgt spid="62"/>
                                        </p:tgtEl>
                                        <p:attrNameLst>
                                          <p:attrName>ppt_w</p:attrName>
                                        </p:attrNameLst>
                                      </p:cBhvr>
                                      <p:tavLst>
                                        <p:tav tm="0">
                                          <p:val>
                                            <p:fltVal val="0"/>
                                          </p:val>
                                        </p:tav>
                                        <p:tav tm="100000">
                                          <p:val>
                                            <p:strVal val="#ppt_w"/>
                                          </p:val>
                                        </p:tav>
                                      </p:tavLst>
                                    </p:anim>
                                    <p:anim calcmode="lin" valueType="num">
                                      <p:cBhvr>
                                        <p:cTn id="42" dur="500" fill="hold"/>
                                        <p:tgtEl>
                                          <p:spTgt spid="62"/>
                                        </p:tgtEl>
                                        <p:attrNameLst>
                                          <p:attrName>ppt_h</p:attrName>
                                        </p:attrNameLst>
                                      </p:cBhvr>
                                      <p:tavLst>
                                        <p:tav tm="0">
                                          <p:val>
                                            <p:fltVal val="0"/>
                                          </p:val>
                                        </p:tav>
                                        <p:tav tm="100000">
                                          <p:val>
                                            <p:strVal val="#ppt_h"/>
                                          </p:val>
                                        </p:tav>
                                      </p:tavLst>
                                    </p:anim>
                                    <p:animEffect transition="in" filter="fade">
                                      <p:cBhvr>
                                        <p:cTn id="43" dur="500"/>
                                        <p:tgtEl>
                                          <p:spTgt spid="6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p:cTn id="47" dur="500" fill="hold"/>
                                        <p:tgtEl>
                                          <p:spTgt spid="85"/>
                                        </p:tgtEl>
                                        <p:attrNameLst>
                                          <p:attrName>ppt_w</p:attrName>
                                        </p:attrNameLst>
                                      </p:cBhvr>
                                      <p:tavLst>
                                        <p:tav tm="0">
                                          <p:val>
                                            <p:fltVal val="0"/>
                                          </p:val>
                                        </p:tav>
                                        <p:tav tm="100000">
                                          <p:val>
                                            <p:strVal val="#ppt_w"/>
                                          </p:val>
                                        </p:tav>
                                      </p:tavLst>
                                    </p:anim>
                                    <p:anim calcmode="lin" valueType="num">
                                      <p:cBhvr>
                                        <p:cTn id="48" dur="500" fill="hold"/>
                                        <p:tgtEl>
                                          <p:spTgt spid="85"/>
                                        </p:tgtEl>
                                        <p:attrNameLst>
                                          <p:attrName>ppt_h</p:attrName>
                                        </p:attrNameLst>
                                      </p:cBhvr>
                                      <p:tavLst>
                                        <p:tav tm="0">
                                          <p:val>
                                            <p:fltVal val="0"/>
                                          </p:val>
                                        </p:tav>
                                        <p:tav tm="100000">
                                          <p:val>
                                            <p:strVal val="#ppt_h"/>
                                          </p:val>
                                        </p:tav>
                                      </p:tavLst>
                                    </p:anim>
                                    <p:animEffect transition="in" filter="fade">
                                      <p:cBhvr>
                                        <p:cTn id="49" dur="500"/>
                                        <p:tgtEl>
                                          <p:spTgt spid="85"/>
                                        </p:tgtEl>
                                      </p:cBhvr>
                                    </p:animEffect>
                                  </p:childTnLst>
                                </p:cTn>
                              </p:par>
                            </p:childTnLst>
                          </p:cTn>
                        </p:par>
                        <p:par>
                          <p:cTn id="50" fill="hold">
                            <p:stCondLst>
                              <p:cond delay="4500"/>
                            </p:stCondLst>
                            <p:childTnLst>
                              <p:par>
                                <p:cTn id="51" presetID="22" presetClass="entr" presetSubtype="4"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down)">
                                      <p:cBhvr>
                                        <p:cTn id="53" dur="500"/>
                                        <p:tgtEl>
                                          <p:spTgt spid="47"/>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fltVal val="0"/>
                                          </p:val>
                                        </p:tav>
                                        <p:tav tm="100000">
                                          <p:val>
                                            <p:strVal val="#ppt_w"/>
                                          </p:val>
                                        </p:tav>
                                      </p:tavLst>
                                    </p:anim>
                                    <p:anim calcmode="lin" valueType="num">
                                      <p:cBhvr>
                                        <p:cTn id="62" dur="500" fill="hold"/>
                                        <p:tgtEl>
                                          <p:spTgt spid="63"/>
                                        </p:tgtEl>
                                        <p:attrNameLst>
                                          <p:attrName>ppt_h</p:attrName>
                                        </p:attrNameLst>
                                      </p:cBhvr>
                                      <p:tavLst>
                                        <p:tav tm="0">
                                          <p:val>
                                            <p:fltVal val="0"/>
                                          </p:val>
                                        </p:tav>
                                        <p:tav tm="100000">
                                          <p:val>
                                            <p:strVal val="#ppt_h"/>
                                          </p:val>
                                        </p:tav>
                                      </p:tavLst>
                                    </p:anim>
                                    <p:animEffect transition="in" filter="fade">
                                      <p:cBhvr>
                                        <p:cTn id="63" dur="500"/>
                                        <p:tgtEl>
                                          <p:spTgt spid="63"/>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117"/>
                                        </p:tgtEl>
                                        <p:attrNameLst>
                                          <p:attrName>style.visibility</p:attrName>
                                        </p:attrNameLst>
                                      </p:cBhvr>
                                      <p:to>
                                        <p:strVal val="visible"/>
                                      </p:to>
                                    </p:set>
                                    <p:anim calcmode="lin" valueType="num">
                                      <p:cBhvr>
                                        <p:cTn id="67" dur="500" fill="hold"/>
                                        <p:tgtEl>
                                          <p:spTgt spid="117"/>
                                        </p:tgtEl>
                                        <p:attrNameLst>
                                          <p:attrName>ppt_w</p:attrName>
                                        </p:attrNameLst>
                                      </p:cBhvr>
                                      <p:tavLst>
                                        <p:tav tm="0">
                                          <p:val>
                                            <p:fltVal val="0"/>
                                          </p:val>
                                        </p:tav>
                                        <p:tav tm="100000">
                                          <p:val>
                                            <p:strVal val="#ppt_w"/>
                                          </p:val>
                                        </p:tav>
                                      </p:tavLst>
                                    </p:anim>
                                    <p:anim calcmode="lin" valueType="num">
                                      <p:cBhvr>
                                        <p:cTn id="68" dur="500" fill="hold"/>
                                        <p:tgtEl>
                                          <p:spTgt spid="117"/>
                                        </p:tgtEl>
                                        <p:attrNameLst>
                                          <p:attrName>ppt_h</p:attrName>
                                        </p:attrNameLst>
                                      </p:cBhvr>
                                      <p:tavLst>
                                        <p:tav tm="0">
                                          <p:val>
                                            <p:fltVal val="0"/>
                                          </p:val>
                                        </p:tav>
                                        <p:tav tm="100000">
                                          <p:val>
                                            <p:strVal val="#ppt_h"/>
                                          </p:val>
                                        </p:tav>
                                      </p:tavLst>
                                    </p:anim>
                                    <p:animEffect transition="in" filter="fade">
                                      <p:cBhvr>
                                        <p:cTn id="69" dur="500"/>
                                        <p:tgtEl>
                                          <p:spTgt spid="117"/>
                                        </p:tgtEl>
                                      </p:cBhvr>
                                    </p:animEffect>
                                  </p:childTnLst>
                                </p:cTn>
                              </p:par>
                            </p:childTnLst>
                          </p:cTn>
                        </p:par>
                        <p:par>
                          <p:cTn id="70" fill="hold">
                            <p:stCondLst>
                              <p:cond delay="6500"/>
                            </p:stCondLst>
                            <p:childTnLst>
                              <p:par>
                                <p:cTn id="71" presetID="22" presetClass="entr" presetSubtype="4"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down)">
                                      <p:cBhvr>
                                        <p:cTn id="73" dur="500"/>
                                        <p:tgtEl>
                                          <p:spTgt spid="52"/>
                                        </p:tgtEl>
                                      </p:cBhvr>
                                    </p:animEffect>
                                  </p:childTnLst>
                                </p:cTn>
                              </p:par>
                            </p:childTnLst>
                          </p:cTn>
                        </p:par>
                        <p:par>
                          <p:cTn id="74" fill="hold">
                            <p:stCondLst>
                              <p:cond delay="7000"/>
                            </p:stCondLst>
                            <p:childTnLst>
                              <p:par>
                                <p:cTn id="75" presetID="22" presetClass="entr" presetSubtype="8" fill="hold"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left)">
                                      <p:cBhvr>
                                        <p:cTn id="77" dur="500"/>
                                        <p:tgtEl>
                                          <p:spTgt spid="53"/>
                                        </p:tgtEl>
                                      </p:cBhvr>
                                    </p:animEffect>
                                  </p:childTnLst>
                                </p:cTn>
                              </p:par>
                            </p:childTnLst>
                          </p:cTn>
                        </p:par>
                        <p:par>
                          <p:cTn id="78" fill="hold">
                            <p:stCondLst>
                              <p:cond delay="7500"/>
                            </p:stCondLst>
                            <p:childTnLst>
                              <p:par>
                                <p:cTn id="79" presetID="53" presetClass="entr" presetSubtype="16" fill="hold" grpId="0" nodeType="after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animEffect transition="in" filter="fade">
                                      <p:cBhvr>
                                        <p:cTn id="83" dur="500"/>
                                        <p:tgtEl>
                                          <p:spTgt spid="64"/>
                                        </p:tgtEl>
                                      </p:cBhvr>
                                    </p:animEffect>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1" grpId="0" animBg="1"/>
      <p:bldP spid="47" grpId="0" animBg="1"/>
      <p:bldP spid="52" grpId="0" animBg="1"/>
      <p:bldP spid="58"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a:xfrm>
            <a:off x="5918077" y="3688333"/>
            <a:ext cx="1008934" cy="1011625"/>
            <a:chOff x="4004877" y="2411833"/>
            <a:chExt cx="1139957" cy="1143000"/>
          </a:xfrm>
        </p:grpSpPr>
        <p:sp>
          <p:nvSpPr>
            <p:cNvPr id="14" name="Oval 13"/>
            <p:cNvSpPr/>
            <p:nvPr/>
          </p:nvSpPr>
          <p:spPr bwMode="auto">
            <a:xfrm>
              <a:off x="4004877" y="2411833"/>
              <a:ext cx="1139957" cy="1143000"/>
            </a:xfrm>
            <a:prstGeom prst="ellipse">
              <a:avLst/>
            </a:prstGeom>
            <a:solidFill>
              <a:schemeClr val="tx1">
                <a:lumMod val="75000"/>
                <a:lumOff val="25000"/>
              </a:schemeClr>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49" name="Freeform 152"/>
            <p:cNvSpPr>
              <a:spLocks noEditPoints="1"/>
            </p:cNvSpPr>
            <p:nvPr/>
          </p:nvSpPr>
          <p:spPr bwMode="auto">
            <a:xfrm>
              <a:off x="4383793" y="2806766"/>
              <a:ext cx="382124" cy="35313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2"/>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sp>
        <p:nvSpPr>
          <p:cNvPr id="16" name="Down Arrow 15"/>
          <p:cNvSpPr/>
          <p:nvPr/>
        </p:nvSpPr>
        <p:spPr bwMode="auto">
          <a:xfrm rot="14548862">
            <a:off x="6998647" y="3599864"/>
            <a:ext cx="262123" cy="468231"/>
          </a:xfrm>
          <a:prstGeom prst="downArrow">
            <a:avLst>
              <a:gd name="adj1" fmla="val 63516"/>
              <a:gd name="adj2" fmla="val 50000"/>
            </a:avLst>
          </a:prstGeom>
          <a:solidFill>
            <a:schemeClr val="accent2"/>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20" name="Down Arrow 19"/>
          <p:cNvSpPr/>
          <p:nvPr/>
        </p:nvSpPr>
        <p:spPr bwMode="auto">
          <a:xfrm rot="14548862" flipH="1" flipV="1">
            <a:off x="5591623" y="4293881"/>
            <a:ext cx="262123" cy="484941"/>
          </a:xfrm>
          <a:prstGeom prst="downArrow">
            <a:avLst>
              <a:gd name="adj1" fmla="val 63516"/>
              <a:gd name="adj2" fmla="val 50000"/>
            </a:avLst>
          </a:prstGeom>
          <a:solidFill>
            <a:schemeClr val="accent5"/>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45" name="Down Arrow 44"/>
          <p:cNvSpPr/>
          <p:nvPr/>
        </p:nvSpPr>
        <p:spPr bwMode="auto">
          <a:xfrm rot="10800000">
            <a:off x="6297543" y="3194255"/>
            <a:ext cx="262123" cy="468231"/>
          </a:xfrm>
          <a:prstGeom prst="downArrow">
            <a:avLst>
              <a:gd name="adj1" fmla="val 63516"/>
              <a:gd name="adj2" fmla="val 50000"/>
            </a:avLst>
          </a:prstGeom>
          <a:solidFill>
            <a:schemeClr val="accent1"/>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48" name="Down Arrow 47"/>
          <p:cNvSpPr/>
          <p:nvPr/>
        </p:nvSpPr>
        <p:spPr bwMode="auto">
          <a:xfrm rot="7051138" flipH="1">
            <a:off x="5598927" y="3599305"/>
            <a:ext cx="262123" cy="468231"/>
          </a:xfrm>
          <a:prstGeom prst="downArrow">
            <a:avLst>
              <a:gd name="adj1" fmla="val 63516"/>
              <a:gd name="adj2" fmla="val 50000"/>
            </a:avLst>
          </a:prstGeom>
          <a:solidFill>
            <a:schemeClr val="accent6"/>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56" name="Down Arrow 55"/>
          <p:cNvSpPr/>
          <p:nvPr/>
        </p:nvSpPr>
        <p:spPr bwMode="auto">
          <a:xfrm rot="10800000" flipV="1">
            <a:off x="6297545" y="4725803"/>
            <a:ext cx="262123" cy="468231"/>
          </a:xfrm>
          <a:prstGeom prst="downArrow">
            <a:avLst>
              <a:gd name="adj1" fmla="val 63516"/>
              <a:gd name="adj2" fmla="val 50000"/>
            </a:avLst>
          </a:prstGeom>
          <a:solidFill>
            <a:schemeClr val="accent4"/>
          </a:solidFill>
          <a:ln w="9525">
            <a:noFill/>
            <a:round/>
          </a:ln>
        </p:spPr>
        <p:txBody>
          <a:bodyPr vert="horz" wrap="square" lIns="99526" tIns="49764" rIns="99526" bIns="49764" numCol="1" rtlCol="0" anchor="t" anchorCtr="0" compatLnSpc="1"/>
          <a:lstStyle/>
          <a:p>
            <a:pPr algn="ctr">
              <a:lnSpc>
                <a:spcPct val="120000"/>
              </a:lnSpc>
            </a:pPr>
            <a:endParaRPr lang="en-US" sz="1395">
              <a:latin typeface="Arial" panose="020B0604020202090204" pitchFamily="34" charset="0"/>
              <a:ea typeface="微软雅黑" panose="020B0503020204020204" pitchFamily="34" charset="-122"/>
              <a:sym typeface="Arial" panose="020B0604020202090204" pitchFamily="34" charset="0"/>
            </a:endParaRPr>
          </a:p>
        </p:txBody>
      </p:sp>
      <p:sp>
        <p:nvSpPr>
          <p:cNvPr id="57" name="Down Arrow 56"/>
          <p:cNvSpPr/>
          <p:nvPr/>
        </p:nvSpPr>
        <p:spPr bwMode="auto">
          <a:xfrm rot="7051138" flipV="1">
            <a:off x="6991342" y="4308598"/>
            <a:ext cx="262123" cy="484941"/>
          </a:xfrm>
          <a:prstGeom prst="downArrow">
            <a:avLst>
              <a:gd name="adj1" fmla="val 63516"/>
              <a:gd name="adj2" fmla="val 50000"/>
            </a:avLst>
          </a:prstGeom>
          <a:solidFill>
            <a:schemeClr val="accent3"/>
          </a:solidFill>
          <a:ln w="9525">
            <a:noFill/>
            <a:round/>
          </a:ln>
        </p:spPr>
        <p:txBody>
          <a:bodyPr vert="horz" wrap="square" lIns="99526" tIns="49764" rIns="99526" bIns="49764" numCol="1" rtlCol="0" anchor="t" anchorCtr="0" compatLnSpc="1"/>
          <a:lstStyle/>
          <a:p>
            <a:pPr algn="ct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nvGrpSpPr>
          <p:cNvPr id="3" name="Group 84"/>
          <p:cNvGrpSpPr/>
          <p:nvPr/>
        </p:nvGrpSpPr>
        <p:grpSpPr>
          <a:xfrm>
            <a:off x="5904272" y="2130695"/>
            <a:ext cx="1062673" cy="1063559"/>
            <a:chOff x="3307763" y="1427226"/>
            <a:chExt cx="648499" cy="649042"/>
          </a:xfrm>
        </p:grpSpPr>
        <p:sp>
          <p:nvSpPr>
            <p:cNvPr id="77" name="Oval 76"/>
            <p:cNvSpPr>
              <a:spLocks noChangeAspect="1"/>
            </p:cNvSpPr>
            <p:nvPr/>
          </p:nvSpPr>
          <p:spPr>
            <a:xfrm>
              <a:off x="3307763" y="1427226"/>
              <a:ext cx="648499" cy="64904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10" b="1"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78" name="Freeform 77"/>
            <p:cNvSpPr>
              <a:spLocks noEditPoints="1"/>
            </p:cNvSpPr>
            <p:nvPr/>
          </p:nvSpPr>
          <p:spPr bwMode="auto">
            <a:xfrm>
              <a:off x="3483875" y="1534824"/>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4" name="Group 88"/>
          <p:cNvGrpSpPr/>
          <p:nvPr/>
        </p:nvGrpSpPr>
        <p:grpSpPr>
          <a:xfrm>
            <a:off x="7281992" y="4371976"/>
            <a:ext cx="1062673" cy="1063559"/>
            <a:chOff x="3365370" y="3682819"/>
            <a:chExt cx="648499" cy="649042"/>
          </a:xfrm>
        </p:grpSpPr>
        <p:sp>
          <p:nvSpPr>
            <p:cNvPr id="65" name="Oval 64"/>
            <p:cNvSpPr>
              <a:spLocks noChangeAspect="1"/>
            </p:cNvSpPr>
            <p:nvPr/>
          </p:nvSpPr>
          <p:spPr>
            <a:xfrm>
              <a:off x="3365370" y="3682819"/>
              <a:ext cx="648499" cy="649042"/>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05" b="1" dirty="0">
                <a:latin typeface="Arial" panose="020B0604020202090204" pitchFamily="34" charset="0"/>
                <a:ea typeface="微软雅黑" panose="020B0503020204020204" pitchFamily="34" charset="-122"/>
                <a:sym typeface="Arial" panose="020B0604020202090204" pitchFamily="34" charset="0"/>
              </a:endParaRPr>
            </a:p>
          </p:txBody>
        </p:sp>
        <p:sp>
          <p:nvSpPr>
            <p:cNvPr id="79" name="Freeform 83"/>
            <p:cNvSpPr>
              <a:spLocks noEditPoints="1"/>
            </p:cNvSpPr>
            <p:nvPr/>
          </p:nvSpPr>
          <p:spPr bwMode="auto">
            <a:xfrm>
              <a:off x="3590360" y="3858452"/>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5" name="Group 87"/>
          <p:cNvGrpSpPr/>
          <p:nvPr/>
        </p:nvGrpSpPr>
        <p:grpSpPr>
          <a:xfrm>
            <a:off x="4506526" y="2976898"/>
            <a:ext cx="1062673" cy="1063559"/>
            <a:chOff x="5187738" y="3682819"/>
            <a:chExt cx="648499" cy="649042"/>
          </a:xfrm>
        </p:grpSpPr>
        <p:sp>
          <p:nvSpPr>
            <p:cNvPr id="74" name="Oval 73"/>
            <p:cNvSpPr>
              <a:spLocks noChangeAspect="1"/>
            </p:cNvSpPr>
            <p:nvPr/>
          </p:nvSpPr>
          <p:spPr>
            <a:xfrm>
              <a:off x="5187738" y="3682819"/>
              <a:ext cx="648499" cy="649042"/>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05" b="1" dirty="0">
                <a:latin typeface="Arial" panose="020B0604020202090204" pitchFamily="34" charset="0"/>
                <a:ea typeface="微软雅黑" panose="020B0503020204020204" pitchFamily="34" charset="-122"/>
                <a:sym typeface="Arial" panose="020B0604020202090204" pitchFamily="34" charset="0"/>
              </a:endParaRPr>
            </a:p>
          </p:txBody>
        </p:sp>
        <p:sp>
          <p:nvSpPr>
            <p:cNvPr id="80" name="Freeform 137"/>
            <p:cNvSpPr>
              <a:spLocks noEditPoints="1"/>
            </p:cNvSpPr>
            <p:nvPr/>
          </p:nvSpPr>
          <p:spPr bwMode="auto">
            <a:xfrm>
              <a:off x="5347164" y="3838560"/>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6" name="Group 85"/>
          <p:cNvGrpSpPr/>
          <p:nvPr/>
        </p:nvGrpSpPr>
        <p:grpSpPr>
          <a:xfrm>
            <a:off x="5898873" y="5190534"/>
            <a:ext cx="1062673" cy="1063559"/>
            <a:chOff x="5187738" y="1415796"/>
            <a:chExt cx="648499" cy="649042"/>
          </a:xfrm>
        </p:grpSpPr>
        <p:sp>
          <p:nvSpPr>
            <p:cNvPr id="68" name="Oval 67"/>
            <p:cNvSpPr>
              <a:spLocks noChangeAspect="1"/>
            </p:cNvSpPr>
            <p:nvPr/>
          </p:nvSpPr>
          <p:spPr>
            <a:xfrm>
              <a:off x="5187738" y="1415796"/>
              <a:ext cx="648499" cy="649042"/>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05" b="1" dirty="0">
                <a:latin typeface="Arial" panose="020B0604020202090204" pitchFamily="34" charset="0"/>
                <a:ea typeface="微软雅黑" panose="020B0503020204020204" pitchFamily="34" charset="-122"/>
                <a:sym typeface="Arial" panose="020B0604020202090204" pitchFamily="34" charset="0"/>
              </a:endParaRPr>
            </a:p>
          </p:txBody>
        </p:sp>
        <p:sp>
          <p:nvSpPr>
            <p:cNvPr id="81" name="Freeform 53"/>
            <p:cNvSpPr/>
            <p:nvPr/>
          </p:nvSpPr>
          <p:spPr bwMode="auto">
            <a:xfrm>
              <a:off x="5336668" y="1592431"/>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9" name="Group 86"/>
          <p:cNvGrpSpPr/>
          <p:nvPr/>
        </p:nvGrpSpPr>
        <p:grpSpPr>
          <a:xfrm>
            <a:off x="4493298" y="4371976"/>
            <a:ext cx="1062673" cy="1063559"/>
            <a:chOff x="5648594" y="2472338"/>
            <a:chExt cx="648499" cy="649042"/>
          </a:xfrm>
        </p:grpSpPr>
        <p:sp>
          <p:nvSpPr>
            <p:cNvPr id="71" name="Oval 70"/>
            <p:cNvSpPr>
              <a:spLocks noChangeAspect="1"/>
            </p:cNvSpPr>
            <p:nvPr/>
          </p:nvSpPr>
          <p:spPr>
            <a:xfrm>
              <a:off x="5648594" y="2472338"/>
              <a:ext cx="648499" cy="649042"/>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05" b="1" dirty="0">
                <a:latin typeface="Arial" panose="020B0604020202090204" pitchFamily="34" charset="0"/>
                <a:ea typeface="微软雅黑" panose="020B0503020204020204" pitchFamily="34" charset="-122"/>
                <a:sym typeface="Arial" panose="020B0604020202090204" pitchFamily="34" charset="0"/>
              </a:endParaRPr>
            </a:p>
          </p:txBody>
        </p:sp>
        <p:sp>
          <p:nvSpPr>
            <p:cNvPr id="82" name="Freeform 57"/>
            <p:cNvSpPr>
              <a:spLocks noEditPoints="1"/>
            </p:cNvSpPr>
            <p:nvPr/>
          </p:nvSpPr>
          <p:spPr bwMode="auto">
            <a:xfrm>
              <a:off x="5827267" y="2667801"/>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grpSp>
        <p:nvGrpSpPr>
          <p:cNvPr id="10" name="Group 83"/>
          <p:cNvGrpSpPr/>
          <p:nvPr/>
        </p:nvGrpSpPr>
        <p:grpSpPr>
          <a:xfrm>
            <a:off x="7292358" y="2972014"/>
            <a:ext cx="1062673" cy="1063559"/>
            <a:chOff x="2886238" y="2472339"/>
            <a:chExt cx="648499" cy="649042"/>
          </a:xfrm>
        </p:grpSpPr>
        <p:sp>
          <p:nvSpPr>
            <p:cNvPr id="62" name="Oval 61"/>
            <p:cNvSpPr>
              <a:spLocks noChangeAspect="1"/>
            </p:cNvSpPr>
            <p:nvPr/>
          </p:nvSpPr>
          <p:spPr>
            <a:xfrm>
              <a:off x="2886238" y="2472339"/>
              <a:ext cx="648499" cy="64904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25" b="1" dirty="0">
                <a:latin typeface="Arial" panose="020B0604020202090204" pitchFamily="34" charset="0"/>
                <a:ea typeface="微软雅黑" panose="020B0503020204020204" pitchFamily="34" charset="-122"/>
                <a:sym typeface="Arial" panose="020B0604020202090204" pitchFamily="34" charset="0"/>
              </a:endParaRPr>
            </a:p>
          </p:txBody>
        </p:sp>
        <p:sp>
          <p:nvSpPr>
            <p:cNvPr id="83" name="Freeform 65"/>
            <p:cNvSpPr>
              <a:spLocks noEditPoints="1"/>
            </p:cNvSpPr>
            <p:nvPr/>
          </p:nvSpPr>
          <p:spPr bwMode="auto">
            <a:xfrm>
              <a:off x="3027706" y="2630302"/>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ln>
          </p:spPr>
          <p:txBody>
            <a:bodyPr vert="horz" wrap="square" lIns="99526" tIns="49764" rIns="99526" bIns="49764" numCol="1" anchor="t" anchorCtr="0" compatLnSpc="1"/>
            <a:lstStyle/>
            <a:p>
              <a:pPr>
                <a:lnSpc>
                  <a:spcPct val="120000"/>
                </a:lnSpc>
              </a:pPr>
              <a:endParaRPr lang="en-US" sz="1395" dirty="0">
                <a:latin typeface="Arial" panose="020B0604020202090204" pitchFamily="34" charset="0"/>
                <a:ea typeface="微软雅黑" panose="020B0503020204020204" pitchFamily="34" charset="-122"/>
                <a:sym typeface="Arial" panose="020B0604020202090204" pitchFamily="34" charset="0"/>
              </a:endParaRPr>
            </a:p>
          </p:txBody>
        </p:sp>
      </p:grpSp>
      <p:sp>
        <p:nvSpPr>
          <p:cNvPr id="93" name="TextBox 92"/>
          <p:cNvSpPr txBox="1"/>
          <p:nvPr/>
        </p:nvSpPr>
        <p:spPr>
          <a:xfrm>
            <a:off x="2985135" y="4692015"/>
            <a:ext cx="1016000" cy="368935"/>
          </a:xfrm>
          <a:prstGeom prst="rect">
            <a:avLst/>
          </a:prstGeom>
          <a:noFill/>
        </p:spPr>
        <p:txBody>
          <a:bodyPr wrap="none" lIns="0" tIns="0" rIns="0" bIns="0" rtlCol="0" anchor="t" anchorCtr="0">
            <a:spAutoFit/>
          </a:bodyPr>
          <a:lstStyle/>
          <a:p>
            <a:pPr algn="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各类贷款</a:t>
            </a:r>
          </a:p>
        </p:txBody>
      </p:sp>
      <p:sp>
        <p:nvSpPr>
          <p:cNvPr id="96" name="TextBox 95"/>
          <p:cNvSpPr txBox="1"/>
          <p:nvPr/>
        </p:nvSpPr>
        <p:spPr>
          <a:xfrm>
            <a:off x="2731135" y="3244215"/>
            <a:ext cx="1524000" cy="368935"/>
          </a:xfrm>
          <a:prstGeom prst="rect">
            <a:avLst/>
          </a:prstGeom>
          <a:noFill/>
        </p:spPr>
        <p:txBody>
          <a:bodyPr wrap="none" lIns="0" tIns="0" rIns="0" bIns="0" rtlCol="0" anchor="t" anchorCtr="0">
            <a:spAutoFit/>
          </a:bodyPr>
          <a:lstStyle/>
          <a:p>
            <a:pPr algn="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各类理财产品</a:t>
            </a:r>
          </a:p>
        </p:txBody>
      </p:sp>
      <p:sp>
        <p:nvSpPr>
          <p:cNvPr id="99" name="TextBox 98"/>
          <p:cNvSpPr txBox="1"/>
          <p:nvPr/>
        </p:nvSpPr>
        <p:spPr>
          <a:xfrm>
            <a:off x="8617585" y="3039110"/>
            <a:ext cx="1778000" cy="368935"/>
          </a:xfrm>
          <a:prstGeom prst="rect">
            <a:avLst/>
          </a:prstGeom>
          <a:noFill/>
        </p:spPr>
        <p:txBody>
          <a:bodyPr wrap="none" lIns="0" tIns="0" rIns="0" bIns="0" rtlCol="0" anchor="t" anchorCtr="0">
            <a:spAutoFit/>
          </a:bodyPr>
          <a:lstStyle/>
          <a:p>
            <a:pP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计算真实收益率</a:t>
            </a:r>
          </a:p>
        </p:txBody>
      </p:sp>
      <p:sp>
        <p:nvSpPr>
          <p:cNvPr id="102" name="TextBox 101"/>
          <p:cNvSpPr txBox="1"/>
          <p:nvPr/>
        </p:nvSpPr>
        <p:spPr>
          <a:xfrm>
            <a:off x="8744585" y="4601210"/>
            <a:ext cx="1524000" cy="368935"/>
          </a:xfrm>
          <a:prstGeom prst="rect">
            <a:avLst/>
          </a:prstGeom>
          <a:noFill/>
        </p:spPr>
        <p:txBody>
          <a:bodyPr wrap="none" lIns="0" tIns="0" rIns="0" bIns="0" rtlCol="0" anchor="t" anchorCtr="0">
            <a:spAutoFit/>
          </a:bodyPr>
          <a:lstStyle/>
          <a:p>
            <a:pPr>
              <a:lnSpc>
                <a:spcPct val="120000"/>
              </a:lnSpc>
            </a:pPr>
            <a:r>
              <a:rPr lang="zh-CN" altLang="en-US" sz="20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防止贷款受骗</a:t>
            </a:r>
          </a:p>
        </p:txBody>
      </p:sp>
      <p:sp>
        <p:nvSpPr>
          <p:cNvPr id="47" name="TextBox 8"/>
          <p:cNvSpPr txBox="1"/>
          <p:nvPr/>
        </p:nvSpPr>
        <p:spPr>
          <a:xfrm>
            <a:off x="824036" y="233727"/>
            <a:ext cx="2807720" cy="492125"/>
          </a:xfrm>
          <a:prstGeom prst="rect">
            <a:avLst/>
          </a:prstGeom>
          <a:noFill/>
        </p:spPr>
        <p:txBody>
          <a:bodyPr wrap="square" lIns="0" tIns="0" rIns="0" bIns="0" rtlCol="0" anchor="ctr">
            <a:spAutoFit/>
          </a:bodyPr>
          <a:lstStyle/>
          <a:p>
            <a:r>
              <a:rPr lang="zh-CN" altLang="en-US" sz="32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利率计算器</a:t>
            </a:r>
          </a:p>
        </p:txBody>
      </p:sp>
      <p:sp>
        <p:nvSpPr>
          <p:cNvPr id="50" name="TextBox 8"/>
          <p:cNvSpPr txBox="1"/>
          <p:nvPr/>
        </p:nvSpPr>
        <p:spPr>
          <a:xfrm>
            <a:off x="824036" y="743616"/>
            <a:ext cx="2807720" cy="215265"/>
          </a:xfrm>
          <a:prstGeom prst="rect">
            <a:avLst/>
          </a:prstGeom>
          <a:noFill/>
        </p:spPr>
        <p:txBody>
          <a:bodyPr wrap="square" lIns="0" tIns="0" rIns="0" bIns="0" rtlCol="0" anchor="ctr">
            <a:spAutoFit/>
          </a:bodyPr>
          <a:lstStyle/>
          <a:p>
            <a:r>
              <a:rPr lang="en-US" altLang="zh-CN" sz="14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Interest rate calculator</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p:stCondLst>
                              <p:cond delay="4500"/>
                            </p:stCondLst>
                            <p:childTnLst>
                              <p:par>
                                <p:cTn id="51" presetID="22" presetClass="entr" presetSubtype="2"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childTnLst>
                          </p:cTn>
                        </p:par>
                        <p:par>
                          <p:cTn id="60" fill="hold">
                            <p:stCondLst>
                              <p:cond delay="5500"/>
                            </p:stCondLst>
                            <p:childTnLst>
                              <p:par>
                                <p:cTn id="61" presetID="22" presetClass="entr" presetSubtype="2"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right)">
                                      <p:cBhvr>
                                        <p:cTn id="63" dur="500"/>
                                        <p:tgtEl>
                                          <p:spTgt spid="48"/>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45" grpId="0" animBg="1"/>
      <p:bldP spid="48"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3349726" y="5535209"/>
            <a:ext cx="598455" cy="598451"/>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5"/>
                </a:solidFill>
                <a:latin typeface="Arial" panose="020B0604020202090204" pitchFamily="34" charset="0"/>
                <a:ea typeface="微软雅黑" panose="020B0503020204020204" pitchFamily="34" charset="-122"/>
                <a:sym typeface="Arial" panose="020B0604020202090204" pitchFamily="34" charset="0"/>
              </a:rPr>
              <a:t>05</a:t>
            </a:r>
            <a:endParaRPr lang="en-US" sz="1265" dirty="0">
              <a:solidFill>
                <a:schemeClr val="accent5"/>
              </a:solidFill>
              <a:latin typeface="Arial" panose="020B0604020202090204" pitchFamily="34" charset="0"/>
              <a:ea typeface="微软雅黑" panose="020B0503020204020204" pitchFamily="34" charset="-122"/>
              <a:sym typeface="Arial" panose="020B0604020202090204" pitchFamily="34" charset="0"/>
            </a:endParaRPr>
          </a:p>
        </p:txBody>
      </p:sp>
      <p:sp>
        <p:nvSpPr>
          <p:cNvPr id="102" name="Oval 101"/>
          <p:cNvSpPr/>
          <p:nvPr/>
        </p:nvSpPr>
        <p:spPr>
          <a:xfrm>
            <a:off x="4735143" y="5034052"/>
            <a:ext cx="598455" cy="598451"/>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4"/>
                </a:solidFill>
                <a:latin typeface="Arial" panose="020B0604020202090204" pitchFamily="34" charset="0"/>
                <a:ea typeface="微软雅黑" panose="020B0503020204020204" pitchFamily="34" charset="-122"/>
                <a:sym typeface="Arial" panose="020B0604020202090204" pitchFamily="34" charset="0"/>
              </a:rPr>
              <a:t>04</a:t>
            </a:r>
            <a:endParaRPr lang="en-US" sz="1265" dirty="0">
              <a:solidFill>
                <a:schemeClr val="accent4"/>
              </a:solidFill>
              <a:latin typeface="Arial" panose="020B0604020202090204" pitchFamily="34" charset="0"/>
              <a:ea typeface="微软雅黑" panose="020B0503020204020204" pitchFamily="34" charset="-122"/>
              <a:sym typeface="Arial" panose="020B0604020202090204" pitchFamily="34" charset="0"/>
            </a:endParaRPr>
          </a:p>
        </p:txBody>
      </p:sp>
      <p:sp>
        <p:nvSpPr>
          <p:cNvPr id="101" name="Oval 100"/>
          <p:cNvSpPr/>
          <p:nvPr/>
        </p:nvSpPr>
        <p:spPr>
          <a:xfrm>
            <a:off x="5327692" y="3545533"/>
            <a:ext cx="598455" cy="598451"/>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3"/>
                </a:solidFill>
                <a:latin typeface="Arial" panose="020B0604020202090204" pitchFamily="34" charset="0"/>
                <a:ea typeface="微软雅黑" panose="020B0503020204020204" pitchFamily="34" charset="-122"/>
                <a:sym typeface="Arial" panose="020B0604020202090204" pitchFamily="34" charset="0"/>
              </a:rPr>
              <a:t>03</a:t>
            </a:r>
            <a:endParaRPr lang="en-US" sz="1265" dirty="0">
              <a:solidFill>
                <a:schemeClr val="accent3"/>
              </a:solidFill>
              <a:latin typeface="Arial" panose="020B0604020202090204" pitchFamily="34" charset="0"/>
              <a:ea typeface="微软雅黑" panose="020B0503020204020204" pitchFamily="34" charset="-122"/>
              <a:sym typeface="Arial" panose="020B0604020202090204" pitchFamily="34" charset="0"/>
            </a:endParaRPr>
          </a:p>
        </p:txBody>
      </p:sp>
      <p:sp>
        <p:nvSpPr>
          <p:cNvPr id="100" name="Oval 99"/>
          <p:cNvSpPr/>
          <p:nvPr/>
        </p:nvSpPr>
        <p:spPr>
          <a:xfrm>
            <a:off x="4623211" y="2113153"/>
            <a:ext cx="598455" cy="59845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2"/>
                </a:solidFill>
                <a:latin typeface="Arial" panose="020B0604020202090204" pitchFamily="34" charset="0"/>
                <a:ea typeface="微软雅黑" panose="020B0503020204020204" pitchFamily="34" charset="-122"/>
                <a:sym typeface="Arial" panose="020B0604020202090204" pitchFamily="34" charset="0"/>
              </a:rPr>
              <a:t>02</a:t>
            </a:r>
            <a:endParaRPr lang="en-US" sz="1265" dirty="0">
              <a:solidFill>
                <a:schemeClr val="accent2"/>
              </a:solidFill>
              <a:latin typeface="Arial" panose="020B0604020202090204" pitchFamily="34" charset="0"/>
              <a:ea typeface="微软雅黑" panose="020B0503020204020204" pitchFamily="34" charset="-122"/>
              <a:sym typeface="Arial" panose="020B0604020202090204" pitchFamily="34" charset="0"/>
            </a:endParaRPr>
          </a:p>
        </p:txBody>
      </p:sp>
      <p:sp>
        <p:nvSpPr>
          <p:cNvPr id="99" name="Oval 98"/>
          <p:cNvSpPr/>
          <p:nvPr/>
        </p:nvSpPr>
        <p:spPr>
          <a:xfrm>
            <a:off x="3340696" y="1607373"/>
            <a:ext cx="598455" cy="598451"/>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1"/>
                </a:solidFill>
                <a:latin typeface="Arial" panose="020B0604020202090204" pitchFamily="34" charset="0"/>
                <a:ea typeface="微软雅黑" panose="020B0503020204020204" pitchFamily="34" charset="-122"/>
                <a:sym typeface="Arial" panose="020B0604020202090204" pitchFamily="34" charset="0"/>
              </a:rPr>
              <a:t>01</a:t>
            </a:r>
          </a:p>
        </p:txBody>
      </p:sp>
      <p:grpSp>
        <p:nvGrpSpPr>
          <p:cNvPr id="2" name="Group 92"/>
          <p:cNvGrpSpPr/>
          <p:nvPr/>
        </p:nvGrpSpPr>
        <p:grpSpPr>
          <a:xfrm rot="10800000">
            <a:off x="2481861" y="2708347"/>
            <a:ext cx="2341994" cy="3007174"/>
            <a:chOff x="2577430" y="1009650"/>
            <a:chExt cx="2769942" cy="3556670"/>
          </a:xfrm>
        </p:grpSpPr>
        <p:sp>
          <p:nvSpPr>
            <p:cNvPr id="94" name="Pentagon 93"/>
            <p:cNvSpPr/>
            <p:nvPr/>
          </p:nvSpPr>
          <p:spPr>
            <a:xfrm rot="16200000">
              <a:off x="2990850" y="1714500"/>
              <a:ext cx="1943100" cy="5334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5" name="Oval 94"/>
            <p:cNvSpPr/>
            <p:nvPr/>
          </p:nvSpPr>
          <p:spPr>
            <a:xfrm>
              <a:off x="2577430" y="1796378"/>
              <a:ext cx="2769942" cy="27699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6" name="Oval 95"/>
            <p:cNvSpPr/>
            <p:nvPr/>
          </p:nvSpPr>
          <p:spPr>
            <a:xfrm>
              <a:off x="2719157" y="1938105"/>
              <a:ext cx="2486488" cy="248648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7" name="Pentagon 96"/>
            <p:cNvSpPr/>
            <p:nvPr/>
          </p:nvSpPr>
          <p:spPr>
            <a:xfrm rot="16200000" flipV="1">
              <a:off x="3114675" y="2238374"/>
              <a:ext cx="1695450" cy="76201"/>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grpSp>
      <p:grpSp>
        <p:nvGrpSpPr>
          <p:cNvPr id="3" name="Group 87"/>
          <p:cNvGrpSpPr/>
          <p:nvPr/>
        </p:nvGrpSpPr>
        <p:grpSpPr>
          <a:xfrm rot="8100000">
            <a:off x="2977087" y="2773275"/>
            <a:ext cx="1949710" cy="2811032"/>
            <a:chOff x="2809413" y="1009650"/>
            <a:chExt cx="2305976" cy="3324687"/>
          </a:xfrm>
        </p:grpSpPr>
        <p:sp>
          <p:nvSpPr>
            <p:cNvPr id="89" name="Pentagon 88"/>
            <p:cNvSpPr/>
            <p:nvPr/>
          </p:nvSpPr>
          <p:spPr>
            <a:xfrm rot="16200000">
              <a:off x="2990850" y="1714500"/>
              <a:ext cx="1943100" cy="5334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0" name="Oval 89"/>
            <p:cNvSpPr/>
            <p:nvPr/>
          </p:nvSpPr>
          <p:spPr>
            <a:xfrm>
              <a:off x="2809413" y="2028361"/>
              <a:ext cx="2305976" cy="23059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1" name="Oval 90"/>
            <p:cNvSpPr/>
            <p:nvPr/>
          </p:nvSpPr>
          <p:spPr>
            <a:xfrm>
              <a:off x="2927401" y="2146349"/>
              <a:ext cx="2070000" cy="2070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92" name="Pentagon 91"/>
            <p:cNvSpPr/>
            <p:nvPr/>
          </p:nvSpPr>
          <p:spPr>
            <a:xfrm rot="16200000" flipV="1">
              <a:off x="3114675" y="2238374"/>
              <a:ext cx="1695450" cy="76201"/>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grpSp>
      <p:grpSp>
        <p:nvGrpSpPr>
          <p:cNvPr id="4" name="Group 75"/>
          <p:cNvGrpSpPr/>
          <p:nvPr/>
        </p:nvGrpSpPr>
        <p:grpSpPr>
          <a:xfrm rot="5400000">
            <a:off x="3390656" y="2557245"/>
            <a:ext cx="1578503" cy="2625429"/>
            <a:chOff x="3028931" y="1009650"/>
            <a:chExt cx="1866940" cy="3105170"/>
          </a:xfrm>
        </p:grpSpPr>
        <p:sp>
          <p:nvSpPr>
            <p:cNvPr id="84" name="Pentagon 83"/>
            <p:cNvSpPr/>
            <p:nvPr/>
          </p:nvSpPr>
          <p:spPr>
            <a:xfrm rot="16200000">
              <a:off x="2990850" y="1714500"/>
              <a:ext cx="1943100"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85" name="Oval 84"/>
            <p:cNvSpPr/>
            <p:nvPr/>
          </p:nvSpPr>
          <p:spPr>
            <a:xfrm>
              <a:off x="3028931" y="2247880"/>
              <a:ext cx="1866940" cy="1866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86" name="Oval 85"/>
            <p:cNvSpPr/>
            <p:nvPr/>
          </p:nvSpPr>
          <p:spPr>
            <a:xfrm>
              <a:off x="3124454" y="2343403"/>
              <a:ext cx="1675892" cy="16758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87" name="Pentagon 86"/>
            <p:cNvSpPr/>
            <p:nvPr/>
          </p:nvSpPr>
          <p:spPr>
            <a:xfrm rot="16200000" flipV="1">
              <a:off x="3114675" y="2238374"/>
              <a:ext cx="1695450" cy="76201"/>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grpSp>
      <p:grpSp>
        <p:nvGrpSpPr>
          <p:cNvPr id="5" name="Group 68"/>
          <p:cNvGrpSpPr/>
          <p:nvPr/>
        </p:nvGrpSpPr>
        <p:grpSpPr>
          <a:xfrm rot="2512506">
            <a:off x="3433937" y="2182814"/>
            <a:ext cx="1234842" cy="2453599"/>
            <a:chOff x="3232159" y="1009650"/>
            <a:chExt cx="1460482" cy="2901941"/>
          </a:xfrm>
        </p:grpSpPr>
        <p:sp>
          <p:nvSpPr>
            <p:cNvPr id="70" name="Pentagon 69"/>
            <p:cNvSpPr/>
            <p:nvPr/>
          </p:nvSpPr>
          <p:spPr>
            <a:xfrm rot="16200000">
              <a:off x="2990850" y="1714500"/>
              <a:ext cx="1943100" cy="5334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72" name="Oval 71"/>
            <p:cNvSpPr/>
            <p:nvPr/>
          </p:nvSpPr>
          <p:spPr>
            <a:xfrm>
              <a:off x="3232159" y="2451109"/>
              <a:ext cx="1460482" cy="14604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73" name="Oval 72"/>
            <p:cNvSpPr/>
            <p:nvPr/>
          </p:nvSpPr>
          <p:spPr>
            <a:xfrm>
              <a:off x="3306886" y="2525835"/>
              <a:ext cx="1311028" cy="131102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75" name="Pentagon 74"/>
            <p:cNvSpPr/>
            <p:nvPr/>
          </p:nvSpPr>
          <p:spPr>
            <a:xfrm rot="16200000" flipV="1">
              <a:off x="3114675" y="2238374"/>
              <a:ext cx="1695450" cy="76201"/>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grpSp>
      <p:grpSp>
        <p:nvGrpSpPr>
          <p:cNvPr id="6" name="Group 66"/>
          <p:cNvGrpSpPr/>
          <p:nvPr/>
        </p:nvGrpSpPr>
        <p:grpSpPr>
          <a:xfrm>
            <a:off x="3192032" y="2022836"/>
            <a:ext cx="901983" cy="2287170"/>
            <a:chOff x="3429000" y="1009650"/>
            <a:chExt cx="1066800" cy="2705100"/>
          </a:xfrm>
        </p:grpSpPr>
        <p:sp>
          <p:nvSpPr>
            <p:cNvPr id="61" name="Pentagon 60"/>
            <p:cNvSpPr/>
            <p:nvPr/>
          </p:nvSpPr>
          <p:spPr>
            <a:xfrm rot="16200000">
              <a:off x="2990850" y="1714500"/>
              <a:ext cx="1943100" cy="5334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63" name="Oval 62"/>
            <p:cNvSpPr/>
            <p:nvPr/>
          </p:nvSpPr>
          <p:spPr>
            <a:xfrm>
              <a:off x="3429000" y="2647950"/>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64" name="Oval 63"/>
            <p:cNvSpPr/>
            <p:nvPr/>
          </p:nvSpPr>
          <p:spPr>
            <a:xfrm>
              <a:off x="3657600" y="2876550"/>
              <a:ext cx="609600" cy="6096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sp>
          <p:nvSpPr>
            <p:cNvPr id="66" name="Pentagon 65"/>
            <p:cNvSpPr/>
            <p:nvPr/>
          </p:nvSpPr>
          <p:spPr>
            <a:xfrm rot="16200000" flipV="1">
              <a:off x="3114675" y="2238374"/>
              <a:ext cx="1695450" cy="7620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90204" pitchFamily="34" charset="0"/>
                <a:ea typeface="微软雅黑" panose="020B0503020204020204" pitchFamily="34" charset="-122"/>
                <a:sym typeface="Arial" panose="020B0604020202090204" pitchFamily="34" charset="0"/>
              </a:endParaRPr>
            </a:p>
          </p:txBody>
        </p:sp>
      </p:grpSp>
      <p:sp>
        <p:nvSpPr>
          <p:cNvPr id="105" name="Freeform 45"/>
          <p:cNvSpPr>
            <a:spLocks noEditPoints="1"/>
          </p:cNvSpPr>
          <p:nvPr/>
        </p:nvSpPr>
        <p:spPr bwMode="auto">
          <a:xfrm>
            <a:off x="7834621" y="630734"/>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90204" pitchFamily="34" charset="0"/>
              <a:ea typeface="微软雅黑" panose="020B0503020204020204" pitchFamily="34" charset="-122"/>
              <a:sym typeface="Arial" panose="020B0604020202090204" pitchFamily="34" charset="0"/>
            </a:endParaRPr>
          </a:p>
        </p:txBody>
      </p:sp>
      <p:sp>
        <p:nvSpPr>
          <p:cNvPr id="138" name="TextBox 137"/>
          <p:cNvSpPr txBox="1"/>
          <p:nvPr/>
        </p:nvSpPr>
        <p:spPr>
          <a:xfrm>
            <a:off x="8202930" y="605155"/>
            <a:ext cx="1625600" cy="492125"/>
          </a:xfrm>
          <a:prstGeom prst="rect">
            <a:avLst/>
          </a:prstGeom>
          <a:noFill/>
        </p:spPr>
        <p:txBody>
          <a:bodyPr wrap="none" lIns="0" tIns="0" rIns="0" bIns="0" rtlCol="0" anchor="ctr">
            <a:spAutoFit/>
          </a:bodyPr>
          <a:lstStyle/>
          <a:p>
            <a:pPr algn="r"/>
            <a:r>
              <a:rPr lang="zh-CN" altLang="en-US" sz="320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线性代数</a:t>
            </a:r>
          </a:p>
        </p:txBody>
      </p:sp>
      <p:sp>
        <p:nvSpPr>
          <p:cNvPr id="147" name="TextBox 146"/>
          <p:cNvSpPr txBox="1"/>
          <p:nvPr/>
        </p:nvSpPr>
        <p:spPr>
          <a:xfrm>
            <a:off x="8223568" y="1533208"/>
            <a:ext cx="1604645" cy="4650105"/>
          </a:xfrm>
          <a:prstGeom prst="rect">
            <a:avLst/>
          </a:prstGeom>
          <a:noFill/>
        </p:spPr>
        <p:txBody>
          <a:bodyPr wrap="none" lIns="0" tIns="0" rIns="0" bIns="0" rtlCol="0" anchor="ctr">
            <a:spAutoFit/>
          </a:bodyPr>
          <a:lstStyle/>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行列式：</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四则运算</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求值</a:t>
            </a:r>
          </a:p>
          <a:p>
            <a:pPr algn="ctr">
              <a:lnSpc>
                <a:spcPct val="120000"/>
              </a:lnSpc>
            </a:pPr>
            <a:endPar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endParaRP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矩阵</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四则运算</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转置矩阵</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逆矩阵</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上三角形式化简</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伴随矩阵</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方程组求解</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求秩</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求特征值</a:t>
            </a:r>
          </a:p>
          <a:p>
            <a:pPr algn="ctr">
              <a:lnSpc>
                <a:spcPct val="120000"/>
              </a:lnSpc>
            </a:pPr>
            <a:r>
              <a:rPr lang="zh-CN" altLang="en-US" sz="1800" b="1">
                <a:solidFill>
                  <a:schemeClr val="tx1"/>
                </a:solidFill>
                <a:latin typeface="Arial" panose="020B0604020202090204" pitchFamily="34" charset="0"/>
                <a:ea typeface="微软雅黑" panose="020B0503020204020204" pitchFamily="34" charset="-122"/>
                <a:sym typeface="Arial" panose="020B0604020202090204" pitchFamily="34" charset="0"/>
              </a:rPr>
              <a:t>对角化</a:t>
            </a:r>
          </a:p>
        </p:txBody>
      </p:sp>
      <p:sp>
        <p:nvSpPr>
          <p:cNvPr id="52" name="TextBox 8"/>
          <p:cNvSpPr txBox="1"/>
          <p:nvPr/>
        </p:nvSpPr>
        <p:spPr>
          <a:xfrm>
            <a:off x="824036" y="233727"/>
            <a:ext cx="2807720" cy="492125"/>
          </a:xfrm>
          <a:prstGeom prst="rect">
            <a:avLst/>
          </a:prstGeom>
          <a:noFill/>
        </p:spPr>
        <p:txBody>
          <a:bodyPr wrap="square" lIns="0" tIns="0" rIns="0" bIns="0" rtlCol="0" anchor="ctr">
            <a:spAutoFit/>
          </a:bodyPr>
          <a:lstStyle/>
          <a:p>
            <a:r>
              <a:rPr lang="zh-CN" altLang="en-US" sz="32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学科计算器</a:t>
            </a:r>
          </a:p>
        </p:txBody>
      </p:sp>
      <p:sp>
        <p:nvSpPr>
          <p:cNvPr id="53" name="TextBox 8"/>
          <p:cNvSpPr txBox="1"/>
          <p:nvPr/>
        </p:nvSpPr>
        <p:spPr>
          <a:xfrm>
            <a:off x="824036" y="743616"/>
            <a:ext cx="2807720" cy="215265"/>
          </a:xfrm>
          <a:prstGeom prst="rect">
            <a:avLst/>
          </a:prstGeom>
          <a:noFill/>
        </p:spPr>
        <p:txBody>
          <a:bodyPr wrap="square" lIns="0" tIns="0" rIns="0" bIns="0" rtlCol="0" anchor="ctr">
            <a:spAutoFit/>
          </a:bodyPr>
          <a:lstStyle/>
          <a:p>
            <a:r>
              <a:rPr lang="en-US" altLang="zh-CN" sz="1400" b="1"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rPr>
              <a:t>Subject calculator</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360"/>
                                          </p:val>
                                        </p:tav>
                                        <p:tav tm="100000">
                                          <p:val>
                                            <p:fltVal val="0"/>
                                          </p:val>
                                        </p:tav>
                                      </p:tavLst>
                                    </p:anim>
                                    <p:animEffect transition="in" filter="fade">
                                      <p:cBhvr>
                                        <p:cTn id="10" dur="100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p:cTn id="13" dur="500" fill="hold"/>
                                        <p:tgtEl>
                                          <p:spTgt spid="99"/>
                                        </p:tgtEl>
                                        <p:attrNameLst>
                                          <p:attrName>ppt_w</p:attrName>
                                        </p:attrNameLst>
                                      </p:cBhvr>
                                      <p:tavLst>
                                        <p:tav tm="0">
                                          <p:val>
                                            <p:fltVal val="0"/>
                                          </p:val>
                                        </p:tav>
                                        <p:tav tm="100000">
                                          <p:val>
                                            <p:strVal val="#ppt_w"/>
                                          </p:val>
                                        </p:tav>
                                      </p:tavLst>
                                    </p:anim>
                                    <p:anim calcmode="lin" valueType="num">
                                      <p:cBhvr>
                                        <p:cTn id="14" dur="500" fill="hold"/>
                                        <p:tgtEl>
                                          <p:spTgt spid="99"/>
                                        </p:tgtEl>
                                        <p:attrNameLst>
                                          <p:attrName>ppt_h</p:attrName>
                                        </p:attrNameLst>
                                      </p:cBhvr>
                                      <p:tavLst>
                                        <p:tav tm="0">
                                          <p:val>
                                            <p:fltVal val="0"/>
                                          </p:val>
                                        </p:tav>
                                        <p:tav tm="100000">
                                          <p:val>
                                            <p:strVal val="#ppt_h"/>
                                          </p:val>
                                        </p:tav>
                                      </p:tavLst>
                                    </p:anim>
                                    <p:animEffect transition="in" filter="fade">
                                      <p:cBhvr>
                                        <p:cTn id="15" dur="500"/>
                                        <p:tgtEl>
                                          <p:spTgt spid="99"/>
                                        </p:tgtEl>
                                      </p:cBhvr>
                                    </p:animEffect>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360"/>
                                          </p:val>
                                        </p:tav>
                                        <p:tav tm="100000">
                                          <p:val>
                                            <p:fltVal val="0"/>
                                          </p:val>
                                        </p:tav>
                                      </p:tavLst>
                                    </p:anim>
                                    <p:animEffect transition="in" filter="fade">
                                      <p:cBhvr>
                                        <p:cTn id="22" dur="1000"/>
                                        <p:tgtEl>
                                          <p:spTgt spid="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anim calcmode="lin" valueType="num">
                                      <p:cBhvr>
                                        <p:cTn id="25" dur="500" fill="hold"/>
                                        <p:tgtEl>
                                          <p:spTgt spid="100"/>
                                        </p:tgtEl>
                                        <p:attrNameLst>
                                          <p:attrName>ppt_w</p:attrName>
                                        </p:attrNameLst>
                                      </p:cBhvr>
                                      <p:tavLst>
                                        <p:tav tm="0">
                                          <p:val>
                                            <p:fltVal val="0"/>
                                          </p:val>
                                        </p:tav>
                                        <p:tav tm="100000">
                                          <p:val>
                                            <p:strVal val="#ppt_w"/>
                                          </p:val>
                                        </p:tav>
                                      </p:tavLst>
                                    </p:anim>
                                    <p:anim calcmode="lin" valueType="num">
                                      <p:cBhvr>
                                        <p:cTn id="26" dur="500" fill="hold"/>
                                        <p:tgtEl>
                                          <p:spTgt spid="100"/>
                                        </p:tgtEl>
                                        <p:attrNameLst>
                                          <p:attrName>ppt_h</p:attrName>
                                        </p:attrNameLst>
                                      </p:cBhvr>
                                      <p:tavLst>
                                        <p:tav tm="0">
                                          <p:val>
                                            <p:fltVal val="0"/>
                                          </p:val>
                                        </p:tav>
                                        <p:tav tm="100000">
                                          <p:val>
                                            <p:strVal val="#ppt_h"/>
                                          </p:val>
                                        </p:tav>
                                      </p:tavLst>
                                    </p:anim>
                                    <p:animEffect transition="in" filter="fade">
                                      <p:cBhvr>
                                        <p:cTn id="27" dur="500"/>
                                        <p:tgtEl>
                                          <p:spTgt spid="100"/>
                                        </p:tgtEl>
                                      </p:cBhvr>
                                    </p:animEffect>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360"/>
                                          </p:val>
                                        </p:tav>
                                        <p:tav tm="100000">
                                          <p:val>
                                            <p:fltVal val="0"/>
                                          </p:val>
                                        </p:tav>
                                      </p:tavLst>
                                    </p:anim>
                                    <p:animEffect transition="in" filter="fade">
                                      <p:cBhvr>
                                        <p:cTn id="34" dur="10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ppt_w</p:attrName>
                                        </p:attrNameLst>
                                      </p:cBhvr>
                                      <p:tavLst>
                                        <p:tav tm="0">
                                          <p:val>
                                            <p:fltVal val="0"/>
                                          </p:val>
                                        </p:tav>
                                        <p:tav tm="100000">
                                          <p:val>
                                            <p:strVal val="#ppt_w"/>
                                          </p:val>
                                        </p:tav>
                                      </p:tavLst>
                                    </p:anim>
                                    <p:anim calcmode="lin" valueType="num">
                                      <p:cBhvr>
                                        <p:cTn id="38" dur="500" fill="hold"/>
                                        <p:tgtEl>
                                          <p:spTgt spid="101"/>
                                        </p:tgtEl>
                                        <p:attrNameLst>
                                          <p:attrName>ppt_h</p:attrName>
                                        </p:attrNameLst>
                                      </p:cBhvr>
                                      <p:tavLst>
                                        <p:tav tm="0">
                                          <p:val>
                                            <p:fltVal val="0"/>
                                          </p:val>
                                        </p:tav>
                                        <p:tav tm="100000">
                                          <p:val>
                                            <p:strVal val="#ppt_h"/>
                                          </p:val>
                                        </p:tav>
                                      </p:tavLst>
                                    </p:anim>
                                    <p:animEffect transition="in" filter="fade">
                                      <p:cBhvr>
                                        <p:cTn id="39" dur="500"/>
                                        <p:tgtEl>
                                          <p:spTgt spid="101"/>
                                        </p:tgtEl>
                                      </p:cBhvr>
                                    </p:animEffect>
                                  </p:childTnLst>
                                </p:cTn>
                              </p:par>
                            </p:childTnLst>
                          </p:cTn>
                        </p:par>
                        <p:par>
                          <p:cTn id="40" fill="hold">
                            <p:stCondLst>
                              <p:cond delay="3000"/>
                            </p:stCondLst>
                            <p:childTnLst>
                              <p:par>
                                <p:cTn id="41" presetID="49" presetClass="entr" presetSubtype="0" decel="10000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ppt_w</p:attrName>
                                        </p:attrNameLst>
                                      </p:cBhvr>
                                      <p:tavLst>
                                        <p:tav tm="0">
                                          <p:val>
                                            <p:fltVal val="0"/>
                                          </p:val>
                                        </p:tav>
                                        <p:tav tm="100000">
                                          <p:val>
                                            <p:strVal val="#ppt_w"/>
                                          </p:val>
                                        </p:tav>
                                      </p:tavLst>
                                    </p:anim>
                                    <p:anim calcmode="lin" valueType="num">
                                      <p:cBhvr>
                                        <p:cTn id="44" dur="1000" fill="hold"/>
                                        <p:tgtEl>
                                          <p:spTgt spid="3"/>
                                        </p:tgtEl>
                                        <p:attrNameLst>
                                          <p:attrName>ppt_h</p:attrName>
                                        </p:attrNameLst>
                                      </p:cBhvr>
                                      <p:tavLst>
                                        <p:tav tm="0">
                                          <p:val>
                                            <p:fltVal val="0"/>
                                          </p:val>
                                        </p:tav>
                                        <p:tav tm="100000">
                                          <p:val>
                                            <p:strVal val="#ppt_h"/>
                                          </p:val>
                                        </p:tav>
                                      </p:tavLst>
                                    </p:anim>
                                    <p:anim calcmode="lin" valueType="num">
                                      <p:cBhvr>
                                        <p:cTn id="45" dur="1000" fill="hold"/>
                                        <p:tgtEl>
                                          <p:spTgt spid="3"/>
                                        </p:tgtEl>
                                        <p:attrNameLst>
                                          <p:attrName>style.rotation</p:attrName>
                                        </p:attrNameLst>
                                      </p:cBhvr>
                                      <p:tavLst>
                                        <p:tav tm="0">
                                          <p:val>
                                            <p:fltVal val="360"/>
                                          </p:val>
                                        </p:tav>
                                        <p:tav tm="100000">
                                          <p:val>
                                            <p:fltVal val="0"/>
                                          </p:val>
                                        </p:tav>
                                      </p:tavLst>
                                    </p:anim>
                                    <p:animEffect transition="in" filter="fade">
                                      <p:cBhvr>
                                        <p:cTn id="46" dur="1000"/>
                                        <p:tgtEl>
                                          <p:spTgt spid="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p:cTn id="49" dur="500" fill="hold"/>
                                        <p:tgtEl>
                                          <p:spTgt spid="102"/>
                                        </p:tgtEl>
                                        <p:attrNameLst>
                                          <p:attrName>ppt_w</p:attrName>
                                        </p:attrNameLst>
                                      </p:cBhvr>
                                      <p:tavLst>
                                        <p:tav tm="0">
                                          <p:val>
                                            <p:fltVal val="0"/>
                                          </p:val>
                                        </p:tav>
                                        <p:tav tm="100000">
                                          <p:val>
                                            <p:strVal val="#ppt_w"/>
                                          </p:val>
                                        </p:tav>
                                      </p:tavLst>
                                    </p:anim>
                                    <p:anim calcmode="lin" valueType="num">
                                      <p:cBhvr>
                                        <p:cTn id="50" dur="500" fill="hold"/>
                                        <p:tgtEl>
                                          <p:spTgt spid="102"/>
                                        </p:tgtEl>
                                        <p:attrNameLst>
                                          <p:attrName>ppt_h</p:attrName>
                                        </p:attrNameLst>
                                      </p:cBhvr>
                                      <p:tavLst>
                                        <p:tav tm="0">
                                          <p:val>
                                            <p:fltVal val="0"/>
                                          </p:val>
                                        </p:tav>
                                        <p:tav tm="100000">
                                          <p:val>
                                            <p:strVal val="#ppt_h"/>
                                          </p:val>
                                        </p:tav>
                                      </p:tavLst>
                                    </p:anim>
                                    <p:animEffect transition="in" filter="fade">
                                      <p:cBhvr>
                                        <p:cTn id="51" dur="500"/>
                                        <p:tgtEl>
                                          <p:spTgt spid="102"/>
                                        </p:tgtEl>
                                      </p:cBhvr>
                                    </p:animEffect>
                                  </p:childTnLst>
                                </p:cTn>
                              </p:par>
                            </p:childTnLst>
                          </p:cTn>
                        </p:par>
                        <p:par>
                          <p:cTn id="52" fill="hold">
                            <p:stCondLst>
                              <p:cond delay="4000"/>
                            </p:stCondLst>
                            <p:childTnLst>
                              <p:par>
                                <p:cTn id="53" presetID="49" presetClass="entr" presetSubtype="0" decel="10000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1000" fill="hold"/>
                                        <p:tgtEl>
                                          <p:spTgt spid="2"/>
                                        </p:tgtEl>
                                        <p:attrNameLst>
                                          <p:attrName>ppt_w</p:attrName>
                                        </p:attrNameLst>
                                      </p:cBhvr>
                                      <p:tavLst>
                                        <p:tav tm="0">
                                          <p:val>
                                            <p:fltVal val="0"/>
                                          </p:val>
                                        </p:tav>
                                        <p:tav tm="100000">
                                          <p:val>
                                            <p:strVal val="#ppt_w"/>
                                          </p:val>
                                        </p:tav>
                                      </p:tavLst>
                                    </p:anim>
                                    <p:anim calcmode="lin" valueType="num">
                                      <p:cBhvr>
                                        <p:cTn id="56" dur="1000" fill="hold"/>
                                        <p:tgtEl>
                                          <p:spTgt spid="2"/>
                                        </p:tgtEl>
                                        <p:attrNameLst>
                                          <p:attrName>ppt_h</p:attrName>
                                        </p:attrNameLst>
                                      </p:cBhvr>
                                      <p:tavLst>
                                        <p:tav tm="0">
                                          <p:val>
                                            <p:fltVal val="0"/>
                                          </p:val>
                                        </p:tav>
                                        <p:tav tm="100000">
                                          <p:val>
                                            <p:strVal val="#ppt_h"/>
                                          </p:val>
                                        </p:tav>
                                      </p:tavLst>
                                    </p:anim>
                                    <p:anim calcmode="lin" valueType="num">
                                      <p:cBhvr>
                                        <p:cTn id="57" dur="1000" fill="hold"/>
                                        <p:tgtEl>
                                          <p:spTgt spid="2"/>
                                        </p:tgtEl>
                                        <p:attrNameLst>
                                          <p:attrName>style.rotation</p:attrName>
                                        </p:attrNameLst>
                                      </p:cBhvr>
                                      <p:tavLst>
                                        <p:tav tm="0">
                                          <p:val>
                                            <p:fltVal val="360"/>
                                          </p:val>
                                        </p:tav>
                                        <p:tav tm="100000">
                                          <p:val>
                                            <p:fltVal val="0"/>
                                          </p:val>
                                        </p:tav>
                                      </p:tavLst>
                                    </p:anim>
                                    <p:animEffect transition="in" filter="fade">
                                      <p:cBhvr>
                                        <p:cTn id="58" dur="1000"/>
                                        <p:tgtEl>
                                          <p:spTgt spid="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3"/>
                                        </p:tgtEl>
                                        <p:attrNameLst>
                                          <p:attrName>style.visibility</p:attrName>
                                        </p:attrNameLst>
                                      </p:cBhvr>
                                      <p:to>
                                        <p:strVal val="visible"/>
                                      </p:to>
                                    </p:set>
                                    <p:anim calcmode="lin" valueType="num">
                                      <p:cBhvr>
                                        <p:cTn id="61" dur="500" fill="hold"/>
                                        <p:tgtEl>
                                          <p:spTgt spid="103"/>
                                        </p:tgtEl>
                                        <p:attrNameLst>
                                          <p:attrName>ppt_w</p:attrName>
                                        </p:attrNameLst>
                                      </p:cBhvr>
                                      <p:tavLst>
                                        <p:tav tm="0">
                                          <p:val>
                                            <p:fltVal val="0"/>
                                          </p:val>
                                        </p:tav>
                                        <p:tav tm="100000">
                                          <p:val>
                                            <p:strVal val="#ppt_w"/>
                                          </p:val>
                                        </p:tav>
                                      </p:tavLst>
                                    </p:anim>
                                    <p:anim calcmode="lin" valueType="num">
                                      <p:cBhvr>
                                        <p:cTn id="62" dur="500" fill="hold"/>
                                        <p:tgtEl>
                                          <p:spTgt spid="103"/>
                                        </p:tgtEl>
                                        <p:attrNameLst>
                                          <p:attrName>ppt_h</p:attrName>
                                        </p:attrNameLst>
                                      </p:cBhvr>
                                      <p:tavLst>
                                        <p:tav tm="0">
                                          <p:val>
                                            <p:fltVal val="0"/>
                                          </p:val>
                                        </p:tav>
                                        <p:tav tm="100000">
                                          <p:val>
                                            <p:strVal val="#ppt_h"/>
                                          </p:val>
                                        </p:tav>
                                      </p:tavLst>
                                    </p:anim>
                                    <p:animEffect transition="in" filter="fade">
                                      <p:cBhvr>
                                        <p:cTn id="63" dur="500"/>
                                        <p:tgtEl>
                                          <p:spTgt spid="10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Effect transition="in" filter="fade">
                                      <p:cBhvr>
                                        <p:cTn id="6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2" grpId="0" animBg="1"/>
      <p:bldP spid="101" grpId="0" animBg="1"/>
      <p:bldP spid="100" grpId="0" animBg="1"/>
      <p:bldP spid="99" grpId="0" animBg="1"/>
      <p:bldP spid="10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Theme">
  <a:themeElements>
    <a:clrScheme name="自定义 345">
      <a:dk1>
        <a:sysClr val="windowText" lastClr="000000"/>
      </a:dk1>
      <a:lt1>
        <a:sysClr val="window" lastClr="FFFFFF"/>
      </a:lt1>
      <a:dk2>
        <a:srgbClr val="4EC1D6"/>
      </a:dk2>
      <a:lt2>
        <a:srgbClr val="E7E6E6"/>
      </a:lt2>
      <a:accent1>
        <a:srgbClr val="4EC1D6"/>
      </a:accent1>
      <a:accent2>
        <a:srgbClr val="FF8486"/>
      </a:accent2>
      <a:accent3>
        <a:srgbClr val="4EC1D6"/>
      </a:accent3>
      <a:accent4>
        <a:srgbClr val="FF8486"/>
      </a:accent4>
      <a:accent5>
        <a:srgbClr val="4EC1D6"/>
      </a:accent5>
      <a:accent6>
        <a:srgbClr val="FF8486"/>
      </a:accent6>
      <a:hlink>
        <a:srgbClr val="4EC1D6"/>
      </a:hlink>
      <a:folHlink>
        <a:srgbClr val="FF8486"/>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Words>
  <Application>Microsoft Macintosh PowerPoint</Application>
  <PresentationFormat>自定义</PresentationFormat>
  <Paragraphs>130</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bt562</dc:title>
  <dc:creator/>
  <cp:lastModifiedBy>lujiaming</cp:lastModifiedBy>
  <cp:revision>2</cp:revision>
  <dcterms:created xsi:type="dcterms:W3CDTF">2020-09-20T14:59:53Z</dcterms:created>
  <dcterms:modified xsi:type="dcterms:W3CDTF">2020-09-21T06:02:11Z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