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Vaughan" userId="565db5518663ce4b" providerId="LiveId" clId="{7286B0F7-DC52-4D61-9830-FABB42D7D9C8}"/>
    <pc:docChg chg="undo custSel addSld modSld">
      <pc:chgData name="Daniel Vaughan" userId="565db5518663ce4b" providerId="LiveId" clId="{7286B0F7-DC52-4D61-9830-FABB42D7D9C8}" dt="2018-04-19T09:07:13.665" v="1320" actId="1076"/>
      <pc:docMkLst>
        <pc:docMk/>
      </pc:docMkLst>
      <pc:sldChg chg="addSp delSp modSp modAnim">
        <pc:chgData name="Daniel Vaughan" userId="565db5518663ce4b" providerId="LiveId" clId="{7286B0F7-DC52-4D61-9830-FABB42D7D9C8}" dt="2018-04-19T09:07:13.665" v="1320" actId="1076"/>
        <pc:sldMkLst>
          <pc:docMk/>
          <pc:sldMk cId="3312696025" sldId="257"/>
        </pc:sldMkLst>
        <pc:spChg chg="mod">
          <ac:chgData name="Daniel Vaughan" userId="565db5518663ce4b" providerId="LiveId" clId="{7286B0F7-DC52-4D61-9830-FABB42D7D9C8}" dt="2018-04-18T20:17:32.289" v="492" actId="1036"/>
          <ac:spMkLst>
            <pc:docMk/>
            <pc:sldMk cId="3312696025" sldId="257"/>
            <ac:spMk id="26" creationId="{8BDAAEC6-8218-4C25-8485-D3357189F1AC}"/>
          </ac:spMkLst>
        </pc:spChg>
        <pc:spChg chg="mod">
          <ac:chgData name="Daniel Vaughan" userId="565db5518663ce4b" providerId="LiveId" clId="{7286B0F7-DC52-4D61-9830-FABB42D7D9C8}" dt="2018-04-18T20:17:32.289" v="492" actId="1036"/>
          <ac:spMkLst>
            <pc:docMk/>
            <pc:sldMk cId="3312696025" sldId="257"/>
            <ac:spMk id="27" creationId="{1A081141-4A4E-4A89-8692-4C83A5394E33}"/>
          </ac:spMkLst>
        </pc:spChg>
        <pc:spChg chg="mod">
          <ac:chgData name="Daniel Vaughan" userId="565db5518663ce4b" providerId="LiveId" clId="{7286B0F7-DC52-4D61-9830-FABB42D7D9C8}" dt="2018-04-18T22:16:20.947" v="1082" actId="1076"/>
          <ac:spMkLst>
            <pc:docMk/>
            <pc:sldMk cId="3312696025" sldId="257"/>
            <ac:spMk id="36" creationId="{50D928FA-3F8D-4C53-AE4C-5685F7030CCD}"/>
          </ac:spMkLst>
        </pc:spChg>
        <pc:spChg chg="mod">
          <ac:chgData name="Daniel Vaughan" userId="565db5518663ce4b" providerId="LiveId" clId="{7286B0F7-DC52-4D61-9830-FABB42D7D9C8}" dt="2018-04-18T22:16:14.359" v="1081" actId="1076"/>
          <ac:spMkLst>
            <pc:docMk/>
            <pc:sldMk cId="3312696025" sldId="257"/>
            <ac:spMk id="37" creationId="{A9E33D97-4090-4A18-B82B-520265620B00}"/>
          </ac:spMkLst>
        </pc:spChg>
        <pc:spChg chg="mod">
          <ac:chgData name="Daniel Vaughan" userId="565db5518663ce4b" providerId="LiveId" clId="{7286B0F7-DC52-4D61-9830-FABB42D7D9C8}" dt="2018-04-18T20:37:51.878" v="805" actId="20577"/>
          <ac:spMkLst>
            <pc:docMk/>
            <pc:sldMk cId="3312696025" sldId="257"/>
            <ac:spMk id="38" creationId="{DCFC2CBE-A68E-4E05-8F73-461226F5E488}"/>
          </ac:spMkLst>
        </pc:spChg>
        <pc:spChg chg="mod">
          <ac:chgData name="Daniel Vaughan" userId="565db5518663ce4b" providerId="LiveId" clId="{7286B0F7-DC52-4D61-9830-FABB42D7D9C8}" dt="2018-04-18T21:16:14.643" v="937" actId="1076"/>
          <ac:spMkLst>
            <pc:docMk/>
            <pc:sldMk cId="3312696025" sldId="257"/>
            <ac:spMk id="46" creationId="{E4FB3793-2966-4F7C-A215-88287865CDC3}"/>
          </ac:spMkLst>
        </pc:spChg>
        <pc:spChg chg="mod">
          <ac:chgData name="Daniel Vaughan" userId="565db5518663ce4b" providerId="LiveId" clId="{7286B0F7-DC52-4D61-9830-FABB42D7D9C8}" dt="2018-04-18T20:17:32.289" v="492" actId="1036"/>
          <ac:spMkLst>
            <pc:docMk/>
            <pc:sldMk cId="3312696025" sldId="257"/>
            <ac:spMk id="47" creationId="{36434203-59B0-4460-B740-D992CC04AD97}"/>
          </ac:spMkLst>
        </pc:spChg>
        <pc:spChg chg="mod">
          <ac:chgData name="Daniel Vaughan" userId="565db5518663ce4b" providerId="LiveId" clId="{7286B0F7-DC52-4D61-9830-FABB42D7D9C8}" dt="2018-04-18T21:14:10.203" v="921" actId="164"/>
          <ac:spMkLst>
            <pc:docMk/>
            <pc:sldMk cId="3312696025" sldId="257"/>
            <ac:spMk id="48" creationId="{7FAFC187-3E2F-4701-BFC8-F453378C336F}"/>
          </ac:spMkLst>
        </pc:spChg>
        <pc:spChg chg="mod">
          <ac:chgData name="Daniel Vaughan" userId="565db5518663ce4b" providerId="LiveId" clId="{7286B0F7-DC52-4D61-9830-FABB42D7D9C8}" dt="2018-04-18T21:15:55.095" v="934" actId="14100"/>
          <ac:spMkLst>
            <pc:docMk/>
            <pc:sldMk cId="3312696025" sldId="257"/>
            <ac:spMk id="49" creationId="{C8674112-FDE5-4B39-AF0F-FEFB1F6B1871}"/>
          </ac:spMkLst>
        </pc:spChg>
        <pc:spChg chg="mod">
          <ac:chgData name="Daniel Vaughan" userId="565db5518663ce4b" providerId="LiveId" clId="{7286B0F7-DC52-4D61-9830-FABB42D7D9C8}" dt="2018-04-18T21:52:50.280" v="1018" actId="20577"/>
          <ac:spMkLst>
            <pc:docMk/>
            <pc:sldMk cId="3312696025" sldId="257"/>
            <ac:spMk id="50" creationId="{FBC52931-7372-43A1-AB07-49CA69A483E4}"/>
          </ac:spMkLst>
        </pc:spChg>
        <pc:spChg chg="add del mod topLvl">
          <ac:chgData name="Daniel Vaughan" userId="565db5518663ce4b" providerId="LiveId" clId="{7286B0F7-DC52-4D61-9830-FABB42D7D9C8}" dt="2018-04-18T20:28:47.540" v="623" actId="478"/>
          <ac:spMkLst>
            <pc:docMk/>
            <pc:sldMk cId="3312696025" sldId="257"/>
            <ac:spMk id="51" creationId="{5204D76A-B5A4-40D7-8CE6-615DE0E2EF3C}"/>
          </ac:spMkLst>
        </pc:spChg>
        <pc:spChg chg="add mod topLvl">
          <ac:chgData name="Daniel Vaughan" userId="565db5518663ce4b" providerId="LiveId" clId="{7286B0F7-DC52-4D61-9830-FABB42D7D9C8}" dt="2018-04-18T20:30:14.800" v="628" actId="164"/>
          <ac:spMkLst>
            <pc:docMk/>
            <pc:sldMk cId="3312696025" sldId="257"/>
            <ac:spMk id="52" creationId="{07AC5F8D-D6AF-423F-BF03-58C98CAD6EEA}"/>
          </ac:spMkLst>
        </pc:spChg>
        <pc:spChg chg="add del mod">
          <ac:chgData name="Daniel Vaughan" userId="565db5518663ce4b" providerId="LiveId" clId="{7286B0F7-DC52-4D61-9830-FABB42D7D9C8}" dt="2018-04-18T19:49:00.679" v="13" actId="11529"/>
          <ac:spMkLst>
            <pc:docMk/>
            <pc:sldMk cId="3312696025" sldId="257"/>
            <ac:spMk id="53" creationId="{162CF5A7-A7E5-483C-AF3F-0FF18C54E74A}"/>
          </ac:spMkLst>
        </pc:spChg>
        <pc:spChg chg="add mod">
          <ac:chgData name="Daniel Vaughan" userId="565db5518663ce4b" providerId="LiveId" clId="{7286B0F7-DC52-4D61-9830-FABB42D7D9C8}" dt="2018-04-18T20:34:07.954" v="688" actId="13822"/>
          <ac:spMkLst>
            <pc:docMk/>
            <pc:sldMk cId="3312696025" sldId="257"/>
            <ac:spMk id="54" creationId="{83653C13-DDE4-457D-A5C0-C6DD2664A597}"/>
          </ac:spMkLst>
        </pc:spChg>
        <pc:spChg chg="add mod">
          <ac:chgData name="Daniel Vaughan" userId="565db5518663ce4b" providerId="LiveId" clId="{7286B0F7-DC52-4D61-9830-FABB42D7D9C8}" dt="2018-04-18T20:17:32.289" v="492" actId="1036"/>
          <ac:spMkLst>
            <pc:docMk/>
            <pc:sldMk cId="3312696025" sldId="257"/>
            <ac:spMk id="55" creationId="{889973CA-F3A4-4D20-8834-3C0B2C98EFE5}"/>
          </ac:spMkLst>
        </pc:spChg>
        <pc:spChg chg="add del mod">
          <ac:chgData name="Daniel Vaughan" userId="565db5518663ce4b" providerId="LiveId" clId="{7286B0F7-DC52-4D61-9830-FABB42D7D9C8}" dt="2018-04-18T19:54:11.151" v="122"/>
          <ac:spMkLst>
            <pc:docMk/>
            <pc:sldMk cId="3312696025" sldId="257"/>
            <ac:spMk id="56" creationId="{9433CB1E-FE44-4F80-9F7C-44F60178544F}"/>
          </ac:spMkLst>
        </pc:spChg>
        <pc:spChg chg="add del mod">
          <ac:chgData name="Daniel Vaughan" userId="565db5518663ce4b" providerId="LiveId" clId="{7286B0F7-DC52-4D61-9830-FABB42D7D9C8}" dt="2018-04-18T20:33:21.501" v="681" actId="478"/>
          <ac:spMkLst>
            <pc:docMk/>
            <pc:sldMk cId="3312696025" sldId="257"/>
            <ac:spMk id="57" creationId="{9C8F7CFB-CA4B-4CBD-9940-F610618191B8}"/>
          </ac:spMkLst>
        </pc:spChg>
        <pc:spChg chg="add mod">
          <ac:chgData name="Daniel Vaughan" userId="565db5518663ce4b" providerId="LiveId" clId="{7286B0F7-DC52-4D61-9830-FABB42D7D9C8}" dt="2018-04-18T21:16:03.903" v="935" actId="1076"/>
          <ac:spMkLst>
            <pc:docMk/>
            <pc:sldMk cId="3312696025" sldId="257"/>
            <ac:spMk id="58" creationId="{96E86C43-C002-42CB-B0F1-0AF690B6F23C}"/>
          </ac:spMkLst>
        </pc:spChg>
        <pc:spChg chg="add mod">
          <ac:chgData name="Daniel Vaughan" userId="565db5518663ce4b" providerId="LiveId" clId="{7286B0F7-DC52-4D61-9830-FABB42D7D9C8}" dt="2018-04-18T19:56:41.096" v="149" actId="164"/>
          <ac:spMkLst>
            <pc:docMk/>
            <pc:sldMk cId="3312696025" sldId="257"/>
            <ac:spMk id="59" creationId="{41E253D9-1D65-4AC4-9F6B-C00A9DD13884}"/>
          </ac:spMkLst>
        </pc:spChg>
        <pc:spChg chg="add mod">
          <ac:chgData name="Daniel Vaughan" userId="565db5518663ce4b" providerId="LiveId" clId="{7286B0F7-DC52-4D61-9830-FABB42D7D9C8}" dt="2018-04-18T20:17:32.289" v="492" actId="1036"/>
          <ac:spMkLst>
            <pc:docMk/>
            <pc:sldMk cId="3312696025" sldId="257"/>
            <ac:spMk id="69" creationId="{5EF82816-B424-43F6-AABA-2768F3235C86}"/>
          </ac:spMkLst>
        </pc:spChg>
        <pc:spChg chg="add del mod">
          <ac:chgData name="Daniel Vaughan" userId="565db5518663ce4b" providerId="LiveId" clId="{7286B0F7-DC52-4D61-9830-FABB42D7D9C8}" dt="2018-04-18T19:58:22.097" v="212" actId="11529"/>
          <ac:spMkLst>
            <pc:docMk/>
            <pc:sldMk cId="3312696025" sldId="257"/>
            <ac:spMk id="70" creationId="{F31DC513-1E82-4529-BF44-A9844B68D405}"/>
          </ac:spMkLst>
        </pc:spChg>
        <pc:spChg chg="add">
          <ac:chgData name="Daniel Vaughan" userId="565db5518663ce4b" providerId="LiveId" clId="{7286B0F7-DC52-4D61-9830-FABB42D7D9C8}" dt="2018-04-18T19:59:37.963" v="213"/>
          <ac:spMkLst>
            <pc:docMk/>
            <pc:sldMk cId="3312696025" sldId="257"/>
            <ac:spMk id="71" creationId="{C5B89013-9A86-41F7-BD89-4C408D17B5B2}"/>
          </ac:spMkLst>
        </pc:spChg>
        <pc:spChg chg="add mod">
          <ac:chgData name="Daniel Vaughan" userId="565db5518663ce4b" providerId="LiveId" clId="{7286B0F7-DC52-4D61-9830-FABB42D7D9C8}" dt="2018-04-18T20:00:46.272" v="226" actId="1076"/>
          <ac:spMkLst>
            <pc:docMk/>
            <pc:sldMk cId="3312696025" sldId="257"/>
            <ac:spMk id="73" creationId="{37B3C2A0-26D1-4968-ABC5-66E3E8BB46EC}"/>
          </ac:spMkLst>
        </pc:spChg>
        <pc:spChg chg="add del mod">
          <ac:chgData name="Daniel Vaughan" userId="565db5518663ce4b" providerId="LiveId" clId="{7286B0F7-DC52-4D61-9830-FABB42D7D9C8}" dt="2018-04-18T20:04:00.537" v="235" actId="478"/>
          <ac:spMkLst>
            <pc:docMk/>
            <pc:sldMk cId="3312696025" sldId="257"/>
            <ac:spMk id="77" creationId="{56CE4C07-C67F-4C43-88F5-B136FAFF7612}"/>
          </ac:spMkLst>
        </pc:spChg>
        <pc:spChg chg="add mod">
          <ac:chgData name="Daniel Vaughan" userId="565db5518663ce4b" providerId="LiveId" clId="{7286B0F7-DC52-4D61-9830-FABB42D7D9C8}" dt="2018-04-18T21:16:37.174" v="941" actId="1076"/>
          <ac:spMkLst>
            <pc:docMk/>
            <pc:sldMk cId="3312696025" sldId="257"/>
            <ac:spMk id="78" creationId="{076612BA-8826-4039-B185-109219FD46BF}"/>
          </ac:spMkLst>
        </pc:spChg>
        <pc:spChg chg="add mod">
          <ac:chgData name="Daniel Vaughan" userId="565db5518663ce4b" providerId="LiveId" clId="{7286B0F7-DC52-4D61-9830-FABB42D7D9C8}" dt="2018-04-19T08:44:47.025" v="1175" actId="20577"/>
          <ac:spMkLst>
            <pc:docMk/>
            <pc:sldMk cId="3312696025" sldId="257"/>
            <ac:spMk id="100" creationId="{2155CD5E-7F6C-484F-9B26-409AFC0CBB1B}"/>
          </ac:spMkLst>
        </pc:spChg>
        <pc:spChg chg="add mod">
          <ac:chgData name="Daniel Vaughan" userId="565db5518663ce4b" providerId="LiveId" clId="{7286B0F7-DC52-4D61-9830-FABB42D7D9C8}" dt="2018-04-19T08:58:59.216" v="1259" actId="1076"/>
          <ac:spMkLst>
            <pc:docMk/>
            <pc:sldMk cId="3312696025" sldId="257"/>
            <ac:spMk id="101" creationId="{D2900242-A02A-4FA5-BBC8-3B9B2131C2CD}"/>
          </ac:spMkLst>
        </pc:spChg>
        <pc:spChg chg="add mod ord">
          <ac:chgData name="Daniel Vaughan" userId="565db5518663ce4b" providerId="LiveId" clId="{7286B0F7-DC52-4D61-9830-FABB42D7D9C8}" dt="2018-04-18T21:14:10.203" v="921" actId="164"/>
          <ac:spMkLst>
            <pc:docMk/>
            <pc:sldMk cId="3312696025" sldId="257"/>
            <ac:spMk id="116" creationId="{4226DD39-ED1A-47BB-9739-F9839ED39A8E}"/>
          </ac:spMkLst>
        </pc:spChg>
        <pc:spChg chg="add mod ord">
          <ac:chgData name="Daniel Vaughan" userId="565db5518663ce4b" providerId="LiveId" clId="{7286B0F7-DC52-4D61-9830-FABB42D7D9C8}" dt="2018-04-18T20:55:45.902" v="871" actId="20577"/>
          <ac:spMkLst>
            <pc:docMk/>
            <pc:sldMk cId="3312696025" sldId="257"/>
            <ac:spMk id="117" creationId="{9B399FA2-CC30-49CE-B394-A7CB1E38A021}"/>
          </ac:spMkLst>
        </pc:spChg>
        <pc:spChg chg="add mod">
          <ac:chgData name="Daniel Vaughan" userId="565db5518663ce4b" providerId="LiveId" clId="{7286B0F7-DC52-4D61-9830-FABB42D7D9C8}" dt="2018-04-18T20:18:58.203" v="503" actId="20577"/>
          <ac:spMkLst>
            <pc:docMk/>
            <pc:sldMk cId="3312696025" sldId="257"/>
            <ac:spMk id="121" creationId="{26958D65-3313-481F-A2EB-1F221A6351A3}"/>
          </ac:spMkLst>
        </pc:spChg>
        <pc:spChg chg="add mod ord">
          <ac:chgData name="Daniel Vaughan" userId="565db5518663ce4b" providerId="LiveId" clId="{7286B0F7-DC52-4D61-9830-FABB42D7D9C8}" dt="2018-04-18T20:20:32.994" v="533" actId="164"/>
          <ac:spMkLst>
            <pc:docMk/>
            <pc:sldMk cId="3312696025" sldId="257"/>
            <ac:spMk id="123" creationId="{211CF943-65AD-44C2-93FE-E9245282C307}"/>
          </ac:spMkLst>
        </pc:spChg>
        <pc:spChg chg="add">
          <ac:chgData name="Daniel Vaughan" userId="565db5518663ce4b" providerId="LiveId" clId="{7286B0F7-DC52-4D61-9830-FABB42D7D9C8}" dt="2018-04-18T20:19:29.178" v="506"/>
          <ac:spMkLst>
            <pc:docMk/>
            <pc:sldMk cId="3312696025" sldId="257"/>
            <ac:spMk id="125" creationId="{CFB8D79E-102D-4C88-8E05-A3C252076F9E}"/>
          </ac:spMkLst>
        </pc:spChg>
        <pc:spChg chg="add mod ord">
          <ac:chgData name="Daniel Vaughan" userId="565db5518663ce4b" providerId="LiveId" clId="{7286B0F7-DC52-4D61-9830-FABB42D7D9C8}" dt="2018-04-18T20:20:32.994" v="533" actId="164"/>
          <ac:spMkLst>
            <pc:docMk/>
            <pc:sldMk cId="3312696025" sldId="257"/>
            <ac:spMk id="127" creationId="{AC054775-D171-407A-890C-44EFC7D773CB}"/>
          </ac:spMkLst>
        </pc:spChg>
        <pc:spChg chg="add mod">
          <ac:chgData name="Daniel Vaughan" userId="565db5518663ce4b" providerId="LiveId" clId="{7286B0F7-DC52-4D61-9830-FABB42D7D9C8}" dt="2018-04-18T20:20:32.994" v="533" actId="164"/>
          <ac:spMkLst>
            <pc:docMk/>
            <pc:sldMk cId="3312696025" sldId="257"/>
            <ac:spMk id="128" creationId="{564B8A64-AC5A-4458-ACC5-78A3DB16A4A6}"/>
          </ac:spMkLst>
        </pc:spChg>
        <pc:spChg chg="add del mod">
          <ac:chgData name="Daniel Vaughan" userId="565db5518663ce4b" providerId="LiveId" clId="{7286B0F7-DC52-4D61-9830-FABB42D7D9C8}" dt="2018-04-18T20:30:21.779" v="629" actId="478"/>
          <ac:spMkLst>
            <pc:docMk/>
            <pc:sldMk cId="3312696025" sldId="257"/>
            <ac:spMk id="160" creationId="{0F766F6F-F39B-46EE-9FE7-5D5A955E2274}"/>
          </ac:spMkLst>
        </pc:spChg>
        <pc:spChg chg="add mod">
          <ac:chgData name="Daniel Vaughan" userId="565db5518663ce4b" providerId="LiveId" clId="{7286B0F7-DC52-4D61-9830-FABB42D7D9C8}" dt="2018-04-18T20:31:35.956" v="653" actId="255"/>
          <ac:spMkLst>
            <pc:docMk/>
            <pc:sldMk cId="3312696025" sldId="257"/>
            <ac:spMk id="168" creationId="{DBF11BF7-72C7-4E74-8918-F9479B41CAD5}"/>
          </ac:spMkLst>
        </pc:spChg>
        <pc:spChg chg="add del mod">
          <ac:chgData name="Daniel Vaughan" userId="565db5518663ce4b" providerId="LiveId" clId="{7286B0F7-DC52-4D61-9830-FABB42D7D9C8}" dt="2018-04-18T20:31:28.083" v="650" actId="478"/>
          <ac:spMkLst>
            <pc:docMk/>
            <pc:sldMk cId="3312696025" sldId="257"/>
            <ac:spMk id="169" creationId="{A1A99D3D-B492-4853-A3AD-3F5D87936EDF}"/>
          </ac:spMkLst>
        </pc:spChg>
        <pc:spChg chg="add mod">
          <ac:chgData name="Daniel Vaughan" userId="565db5518663ce4b" providerId="LiveId" clId="{7286B0F7-DC52-4D61-9830-FABB42D7D9C8}" dt="2018-04-18T20:32:32.396" v="676" actId="255"/>
          <ac:spMkLst>
            <pc:docMk/>
            <pc:sldMk cId="3312696025" sldId="257"/>
            <ac:spMk id="170" creationId="{A6ACBC48-6260-47AE-A9EB-B7D16C38C2BD}"/>
          </ac:spMkLst>
        </pc:spChg>
        <pc:spChg chg="add del mod">
          <ac:chgData name="Daniel Vaughan" userId="565db5518663ce4b" providerId="LiveId" clId="{7286B0F7-DC52-4D61-9830-FABB42D7D9C8}" dt="2018-04-19T09:00:04.290" v="1265" actId="478"/>
          <ac:spMkLst>
            <pc:docMk/>
            <pc:sldMk cId="3312696025" sldId="257"/>
            <ac:spMk id="187" creationId="{4E3DA9FC-7426-4133-85F9-7806A9C147CC}"/>
          </ac:spMkLst>
        </pc:spChg>
        <pc:spChg chg="add mod">
          <ac:chgData name="Daniel Vaughan" userId="565db5518663ce4b" providerId="LiveId" clId="{7286B0F7-DC52-4D61-9830-FABB42D7D9C8}" dt="2018-04-19T08:59:39.259" v="1263" actId="255"/>
          <ac:spMkLst>
            <pc:docMk/>
            <pc:sldMk cId="3312696025" sldId="257"/>
            <ac:spMk id="188" creationId="{9864F79C-C979-4016-A821-0200D51A9E6B}"/>
          </ac:spMkLst>
        </pc:spChg>
        <pc:spChg chg="add mod">
          <ac:chgData name="Daniel Vaughan" userId="565db5518663ce4b" providerId="LiveId" clId="{7286B0F7-DC52-4D61-9830-FABB42D7D9C8}" dt="2018-04-18T20:45:50.014" v="814" actId="571"/>
          <ac:spMkLst>
            <pc:docMk/>
            <pc:sldMk cId="3312696025" sldId="257"/>
            <ac:spMk id="195" creationId="{67CB2A99-DBC7-45CE-8FBA-B31DE0FBC8AE}"/>
          </ac:spMkLst>
        </pc:spChg>
        <pc:spChg chg="add mod">
          <ac:chgData name="Daniel Vaughan" userId="565db5518663ce4b" providerId="LiveId" clId="{7286B0F7-DC52-4D61-9830-FABB42D7D9C8}" dt="2018-04-19T09:03:36.293" v="1304" actId="1076"/>
          <ac:spMkLst>
            <pc:docMk/>
            <pc:sldMk cId="3312696025" sldId="257"/>
            <ac:spMk id="198" creationId="{5A479351-EE85-4D36-85D9-CBC15AF36097}"/>
          </ac:spMkLst>
        </pc:spChg>
        <pc:spChg chg="add mod">
          <ac:chgData name="Daniel Vaughan" userId="565db5518663ce4b" providerId="LiveId" clId="{7286B0F7-DC52-4D61-9830-FABB42D7D9C8}" dt="2018-04-18T22:16:14.359" v="1081" actId="1076"/>
          <ac:spMkLst>
            <pc:docMk/>
            <pc:sldMk cId="3312696025" sldId="257"/>
            <ac:spMk id="213" creationId="{7DD0EC5C-C5EB-4978-AF15-A068ACB16348}"/>
          </ac:spMkLst>
        </pc:spChg>
        <pc:spChg chg="add mod">
          <ac:chgData name="Daniel Vaughan" userId="565db5518663ce4b" providerId="LiveId" clId="{7286B0F7-DC52-4D61-9830-FABB42D7D9C8}" dt="2018-04-18T22:16:20.947" v="1082" actId="1076"/>
          <ac:spMkLst>
            <pc:docMk/>
            <pc:sldMk cId="3312696025" sldId="257"/>
            <ac:spMk id="214" creationId="{B7BD3FC1-1CF1-40BD-86DF-A1BBF6848F12}"/>
          </ac:spMkLst>
        </pc:spChg>
        <pc:spChg chg="add mod">
          <ac:chgData name="Daniel Vaughan" userId="565db5518663ce4b" providerId="LiveId" clId="{7286B0F7-DC52-4D61-9830-FABB42D7D9C8}" dt="2018-04-18T21:04:16.460" v="909" actId="164"/>
          <ac:spMkLst>
            <pc:docMk/>
            <pc:sldMk cId="3312696025" sldId="257"/>
            <ac:spMk id="224" creationId="{907DF521-4024-4D15-AF80-06E7C9FF9A70}"/>
          </ac:spMkLst>
        </pc:spChg>
        <pc:spChg chg="add del mod">
          <ac:chgData name="Daniel Vaughan" userId="565db5518663ce4b" providerId="LiveId" clId="{7286B0F7-DC52-4D61-9830-FABB42D7D9C8}" dt="2018-04-18T21:39:56.151" v="1015" actId="478"/>
          <ac:spMkLst>
            <pc:docMk/>
            <pc:sldMk cId="3312696025" sldId="257"/>
            <ac:spMk id="266" creationId="{98F072FF-2338-49DC-95A5-2CA0346D2CDC}"/>
          </ac:spMkLst>
        </pc:spChg>
        <pc:spChg chg="add del">
          <ac:chgData name="Daniel Vaughan" userId="565db5518663ce4b" providerId="LiveId" clId="{7286B0F7-DC52-4D61-9830-FABB42D7D9C8}" dt="2018-04-18T22:06:28.806" v="1033"/>
          <ac:spMkLst>
            <pc:docMk/>
            <pc:sldMk cId="3312696025" sldId="257"/>
            <ac:spMk id="271" creationId="{86D4E950-BAAC-4A1B-BFFA-AA7493DCB4C9}"/>
          </ac:spMkLst>
        </pc:spChg>
        <pc:spChg chg="add del mod">
          <ac:chgData name="Daniel Vaughan" userId="565db5518663ce4b" providerId="LiveId" clId="{7286B0F7-DC52-4D61-9830-FABB42D7D9C8}" dt="2018-04-18T22:06:48.594" v="1036" actId="478"/>
          <ac:spMkLst>
            <pc:docMk/>
            <pc:sldMk cId="3312696025" sldId="257"/>
            <ac:spMk id="272" creationId="{25BDF15A-6F5F-4904-B8F7-7804B29B4338}"/>
          </ac:spMkLst>
        </pc:spChg>
        <pc:spChg chg="add mod">
          <ac:chgData name="Daniel Vaughan" userId="565db5518663ce4b" providerId="LiveId" clId="{7286B0F7-DC52-4D61-9830-FABB42D7D9C8}" dt="2018-04-18T22:19:09.438" v="1154" actId="13822"/>
          <ac:spMkLst>
            <pc:docMk/>
            <pc:sldMk cId="3312696025" sldId="257"/>
            <ac:spMk id="273" creationId="{C41CAEE5-3F88-4E59-8D79-FF1BAD230A7D}"/>
          </ac:spMkLst>
        </pc:spChg>
        <pc:spChg chg="add mod">
          <ac:chgData name="Daniel Vaughan" userId="565db5518663ce4b" providerId="LiveId" clId="{7286B0F7-DC52-4D61-9830-FABB42D7D9C8}" dt="2018-04-18T22:17:34.190" v="1147" actId="13822"/>
          <ac:spMkLst>
            <pc:docMk/>
            <pc:sldMk cId="3312696025" sldId="257"/>
            <ac:spMk id="281" creationId="{3FC1DE57-36F6-4C6C-8DA6-D540539BCBA7}"/>
          </ac:spMkLst>
        </pc:spChg>
        <pc:spChg chg="add mod">
          <ac:chgData name="Daniel Vaughan" userId="565db5518663ce4b" providerId="LiveId" clId="{7286B0F7-DC52-4D61-9830-FABB42D7D9C8}" dt="2018-04-18T22:17:42.808" v="1150" actId="20577"/>
          <ac:spMkLst>
            <pc:docMk/>
            <pc:sldMk cId="3312696025" sldId="257"/>
            <ac:spMk id="282" creationId="{AF30FC75-440B-47C3-ADD8-93D223096263}"/>
          </ac:spMkLst>
        </pc:spChg>
        <pc:spChg chg="add del mod">
          <ac:chgData name="Daniel Vaughan" userId="565db5518663ce4b" providerId="LiveId" clId="{7286B0F7-DC52-4D61-9830-FABB42D7D9C8}" dt="2018-04-19T08:56:42.099" v="1227" actId="11529"/>
          <ac:spMkLst>
            <pc:docMk/>
            <pc:sldMk cId="3312696025" sldId="257"/>
            <ac:spMk id="287" creationId="{78DE6932-36E2-48B2-9A69-8A6B0222E5D2}"/>
          </ac:spMkLst>
        </pc:spChg>
        <pc:spChg chg="add mod">
          <ac:chgData name="Daniel Vaughan" userId="565db5518663ce4b" providerId="LiveId" clId="{7286B0F7-DC52-4D61-9830-FABB42D7D9C8}" dt="2018-04-19T09:04:23.269" v="1310" actId="108"/>
          <ac:spMkLst>
            <pc:docMk/>
            <pc:sldMk cId="3312696025" sldId="257"/>
            <ac:spMk id="288" creationId="{CD3629E3-BBFD-4D0D-901B-9AFA550BDC3A}"/>
          </ac:spMkLst>
        </pc:spChg>
        <pc:spChg chg="add del mod">
          <ac:chgData name="Daniel Vaughan" userId="565db5518663ce4b" providerId="LiveId" clId="{7286B0F7-DC52-4D61-9830-FABB42D7D9C8}" dt="2018-04-19T09:02:34.707" v="1287" actId="478"/>
          <ac:spMkLst>
            <pc:docMk/>
            <pc:sldMk cId="3312696025" sldId="257"/>
            <ac:spMk id="298" creationId="{9ABDFB63-4D8D-4719-A2C3-9A53F06E2F9F}"/>
          </ac:spMkLst>
        </pc:spChg>
        <pc:spChg chg="add mod">
          <ac:chgData name="Daniel Vaughan" userId="565db5518663ce4b" providerId="LiveId" clId="{7286B0F7-DC52-4D61-9830-FABB42D7D9C8}" dt="2018-04-19T09:02:50.930" v="1299" actId="20577"/>
          <ac:spMkLst>
            <pc:docMk/>
            <pc:sldMk cId="3312696025" sldId="257"/>
            <ac:spMk id="299" creationId="{D0047721-D939-4772-B935-862798656B1F}"/>
          </ac:spMkLst>
        </pc:spChg>
        <pc:grpChg chg="mod">
          <ac:chgData name="Daniel Vaughan" userId="565db5518663ce4b" providerId="LiveId" clId="{7286B0F7-DC52-4D61-9830-FABB42D7D9C8}" dt="2018-04-18T21:14:10.203" v="921" actId="164"/>
          <ac:grpSpMkLst>
            <pc:docMk/>
            <pc:sldMk cId="3312696025" sldId="257"/>
            <ac:grpSpMk id="6" creationId="{4BB46A6B-5706-40DF-9962-7BAF6480C80B}"/>
          </ac:grpSpMkLst>
        </pc:grpChg>
        <pc:grpChg chg="mod">
          <ac:chgData name="Daniel Vaughan" userId="565db5518663ce4b" providerId="LiveId" clId="{7286B0F7-DC52-4D61-9830-FABB42D7D9C8}" dt="2018-04-18T20:17:32.289" v="492" actId="1036"/>
          <ac:grpSpMkLst>
            <pc:docMk/>
            <pc:sldMk cId="3312696025" sldId="257"/>
            <ac:grpSpMk id="22" creationId="{665B0EA4-E937-45EA-99C1-3B03DFEF9F99}"/>
          </ac:grpSpMkLst>
        </pc:grpChg>
        <pc:grpChg chg="mod">
          <ac:chgData name="Daniel Vaughan" userId="565db5518663ce4b" providerId="LiveId" clId="{7286B0F7-DC52-4D61-9830-FABB42D7D9C8}" dt="2018-04-18T20:17:32.289" v="492" actId="1036"/>
          <ac:grpSpMkLst>
            <pc:docMk/>
            <pc:sldMk cId="3312696025" sldId="257"/>
            <ac:grpSpMk id="23" creationId="{5EB10B86-5A9A-4879-A3C8-B0221C2D0BE6}"/>
          </ac:grpSpMkLst>
        </pc:grpChg>
        <pc:grpChg chg="mod">
          <ac:chgData name="Daniel Vaughan" userId="565db5518663ce4b" providerId="LiveId" clId="{7286B0F7-DC52-4D61-9830-FABB42D7D9C8}" dt="2018-04-18T20:17:32.289" v="492" actId="1036"/>
          <ac:grpSpMkLst>
            <pc:docMk/>
            <pc:sldMk cId="3312696025" sldId="257"/>
            <ac:grpSpMk id="28" creationId="{21C80C51-836D-47A0-BFDC-841FE03953A2}"/>
          </ac:grpSpMkLst>
        </pc:grpChg>
        <pc:grpChg chg="mod">
          <ac:chgData name="Daniel Vaughan" userId="565db5518663ce4b" providerId="LiveId" clId="{7286B0F7-DC52-4D61-9830-FABB42D7D9C8}" dt="2018-04-18T20:17:32.289" v="492" actId="1036"/>
          <ac:grpSpMkLst>
            <pc:docMk/>
            <pc:sldMk cId="3312696025" sldId="257"/>
            <ac:grpSpMk id="31" creationId="{5FE9CA87-0AB4-44EB-BB6F-523466F4453F}"/>
          </ac:grpSpMkLst>
        </pc:grpChg>
        <pc:grpChg chg="mod">
          <ac:chgData name="Daniel Vaughan" userId="565db5518663ce4b" providerId="LiveId" clId="{7286B0F7-DC52-4D61-9830-FABB42D7D9C8}" dt="2018-04-18T20:17:32.289" v="492" actId="1036"/>
          <ac:grpSpMkLst>
            <pc:docMk/>
            <pc:sldMk cId="3312696025" sldId="257"/>
            <ac:grpSpMk id="39" creationId="{2C08577E-3E6E-4B50-9EB8-A9D7EE770E04}"/>
          </ac:grpSpMkLst>
        </pc:grpChg>
        <pc:grpChg chg="mod">
          <ac:chgData name="Daniel Vaughan" userId="565db5518663ce4b" providerId="LiveId" clId="{7286B0F7-DC52-4D61-9830-FABB42D7D9C8}" dt="2018-04-18T20:17:32.289" v="492" actId="1036"/>
          <ac:grpSpMkLst>
            <pc:docMk/>
            <pc:sldMk cId="3312696025" sldId="257"/>
            <ac:grpSpMk id="42" creationId="{A1CC4C91-AD1B-4E40-A0DC-43994B556AF6}"/>
          </ac:grpSpMkLst>
        </pc:grpChg>
        <pc:grpChg chg="add mod">
          <ac:chgData name="Daniel Vaughan" userId="565db5518663ce4b" providerId="LiveId" clId="{7286B0F7-DC52-4D61-9830-FABB42D7D9C8}" dt="2018-04-18T20:17:32.289" v="492" actId="1036"/>
          <ac:grpSpMkLst>
            <pc:docMk/>
            <pc:sldMk cId="3312696025" sldId="257"/>
            <ac:grpSpMk id="64" creationId="{7FDD010D-F853-4002-B362-1B42F9FCE092}"/>
          </ac:grpSpMkLst>
        </pc:grpChg>
        <pc:grpChg chg="add mod">
          <ac:chgData name="Daniel Vaughan" userId="565db5518663ce4b" providerId="LiveId" clId="{7286B0F7-DC52-4D61-9830-FABB42D7D9C8}" dt="2018-04-18T20:17:32.289" v="492" actId="1036"/>
          <ac:grpSpMkLst>
            <pc:docMk/>
            <pc:sldMk cId="3312696025" sldId="257"/>
            <ac:grpSpMk id="65" creationId="{154C0B4F-E477-409D-8B69-8EB4DC2E1104}"/>
          </ac:grpSpMkLst>
        </pc:grpChg>
        <pc:grpChg chg="add mod">
          <ac:chgData name="Daniel Vaughan" userId="565db5518663ce4b" providerId="LiveId" clId="{7286B0F7-DC52-4D61-9830-FABB42D7D9C8}" dt="2018-04-18T20:17:57.936" v="495" actId="1076"/>
          <ac:grpSpMkLst>
            <pc:docMk/>
            <pc:sldMk cId="3312696025" sldId="257"/>
            <ac:grpSpMk id="72" creationId="{83AC69A4-B869-4125-8DD7-EB0CE4E7FE11}"/>
          </ac:grpSpMkLst>
        </pc:grpChg>
        <pc:grpChg chg="add del mod">
          <ac:chgData name="Daniel Vaughan" userId="565db5518663ce4b" providerId="LiveId" clId="{7286B0F7-DC52-4D61-9830-FABB42D7D9C8}" dt="2018-04-18T20:28:25.138" v="615" actId="165"/>
          <ac:grpSpMkLst>
            <pc:docMk/>
            <pc:sldMk cId="3312696025" sldId="257"/>
            <ac:grpSpMk id="118" creationId="{D3A15CF3-E474-4557-B3D9-04451F5FCAC9}"/>
          </ac:grpSpMkLst>
        </pc:grpChg>
        <pc:grpChg chg="add del mod">
          <ac:chgData name="Daniel Vaughan" userId="565db5518663ce4b" providerId="LiveId" clId="{7286B0F7-DC52-4D61-9830-FABB42D7D9C8}" dt="2018-04-18T20:19:05.637" v="504" actId="478"/>
          <ac:grpSpMkLst>
            <pc:docMk/>
            <pc:sldMk cId="3312696025" sldId="257"/>
            <ac:grpSpMk id="120" creationId="{91DB8338-DFD9-4B7F-AC66-AE8A7758F92F}"/>
          </ac:grpSpMkLst>
        </pc:grpChg>
        <pc:grpChg chg="add mod">
          <ac:chgData name="Daniel Vaughan" userId="565db5518663ce4b" providerId="LiveId" clId="{7286B0F7-DC52-4D61-9830-FABB42D7D9C8}" dt="2018-04-18T20:19:30.540" v="507"/>
          <ac:grpSpMkLst>
            <pc:docMk/>
            <pc:sldMk cId="3312696025" sldId="257"/>
            <ac:grpSpMk id="124" creationId="{98E78804-94B6-4142-85EF-6420BC8EAAC4}"/>
          </ac:grpSpMkLst>
        </pc:grpChg>
        <pc:grpChg chg="add mod">
          <ac:chgData name="Daniel Vaughan" userId="565db5518663ce4b" providerId="LiveId" clId="{7286B0F7-DC52-4D61-9830-FABB42D7D9C8}" dt="2018-04-18T20:22:31.350" v="572" actId="1076"/>
          <ac:grpSpMkLst>
            <pc:docMk/>
            <pc:sldMk cId="3312696025" sldId="257"/>
            <ac:grpSpMk id="129" creationId="{18E932AA-AEC4-4744-9846-871F472F2AE0}"/>
          </ac:grpSpMkLst>
        </pc:grpChg>
        <pc:grpChg chg="add mod">
          <ac:chgData name="Daniel Vaughan" userId="565db5518663ce4b" providerId="LiveId" clId="{7286B0F7-DC52-4D61-9830-FABB42D7D9C8}" dt="2018-04-18T21:18:27.349" v="952" actId="1076"/>
          <ac:grpSpMkLst>
            <pc:docMk/>
            <pc:sldMk cId="3312696025" sldId="257"/>
            <ac:grpSpMk id="167" creationId="{E8FDC48E-C00E-412B-A37A-D8A851A2159B}"/>
          </ac:grpSpMkLst>
        </pc:grpChg>
        <pc:grpChg chg="add mod">
          <ac:chgData name="Daniel Vaughan" userId="565db5518663ce4b" providerId="LiveId" clId="{7286B0F7-DC52-4D61-9830-FABB42D7D9C8}" dt="2018-04-18T21:04:16.460" v="909" actId="164"/>
          <ac:grpSpMkLst>
            <pc:docMk/>
            <pc:sldMk cId="3312696025" sldId="257"/>
            <ac:grpSpMk id="221" creationId="{72189BF9-DC86-49FB-AE6D-D69F9698FD18}"/>
          </ac:grpSpMkLst>
        </pc:grpChg>
        <pc:grpChg chg="add mod">
          <ac:chgData name="Daniel Vaughan" userId="565db5518663ce4b" providerId="LiveId" clId="{7286B0F7-DC52-4D61-9830-FABB42D7D9C8}" dt="2018-04-19T09:07:13.665" v="1320" actId="1076"/>
          <ac:grpSpMkLst>
            <pc:docMk/>
            <pc:sldMk cId="3312696025" sldId="257"/>
            <ac:grpSpMk id="225" creationId="{DC08375F-C11E-4CDA-89E6-CDC3EAE23CEB}"/>
          </ac:grpSpMkLst>
        </pc:grpChg>
        <pc:grpChg chg="add del mod">
          <ac:chgData name="Daniel Vaughan" userId="565db5518663ce4b" providerId="LiveId" clId="{7286B0F7-DC52-4D61-9830-FABB42D7D9C8}" dt="2018-04-18T21:04:48.150" v="913" actId="478"/>
          <ac:grpSpMkLst>
            <pc:docMk/>
            <pc:sldMk cId="3312696025" sldId="257"/>
            <ac:grpSpMk id="226" creationId="{7C4DAFF8-E4D3-4559-B6A7-F61F188EBDFE}"/>
          </ac:grpSpMkLst>
        </pc:grpChg>
        <pc:grpChg chg="mod">
          <ac:chgData name="Daniel Vaughan" userId="565db5518663ce4b" providerId="LiveId" clId="{7286B0F7-DC52-4D61-9830-FABB42D7D9C8}" dt="2018-04-18T21:04:27.294" v="911"/>
          <ac:grpSpMkLst>
            <pc:docMk/>
            <pc:sldMk cId="3312696025" sldId="257"/>
            <ac:grpSpMk id="227" creationId="{2C74F6AC-601C-4A1C-9AC9-C0C19535BE04}"/>
          </ac:grpSpMkLst>
        </pc:grpChg>
        <pc:grpChg chg="add mod">
          <ac:chgData name="Daniel Vaughan" userId="565db5518663ce4b" providerId="LiveId" clId="{7286B0F7-DC52-4D61-9830-FABB42D7D9C8}" dt="2018-04-18T21:17:29.051" v="948" actId="1076"/>
          <ac:grpSpMkLst>
            <pc:docMk/>
            <pc:sldMk cId="3312696025" sldId="257"/>
            <ac:grpSpMk id="234" creationId="{8CF4BDD3-657B-4EF6-B4C7-06891190894A}"/>
          </ac:grpSpMkLst>
        </pc:grpChg>
        <pc:picChg chg="add del mod ord">
          <ac:chgData name="Daniel Vaughan" userId="565db5518663ce4b" providerId="LiveId" clId="{7286B0F7-DC52-4D61-9830-FABB42D7D9C8}" dt="2018-04-18T20:32:36.112" v="677" actId="1076"/>
          <ac:picMkLst>
            <pc:docMk/>
            <pc:sldMk cId="3312696025" sldId="257"/>
            <ac:picMk id="4" creationId="{D1EF1556-5ED0-4CD0-BACB-946F6A5A1D29}"/>
          </ac:picMkLst>
        </pc:picChg>
        <pc:picChg chg="del mod">
          <ac:chgData name="Daniel Vaughan" userId="565db5518663ce4b" providerId="LiveId" clId="{7286B0F7-DC52-4D61-9830-FABB42D7D9C8}" dt="2018-04-18T20:33:24.571" v="682" actId="478"/>
          <ac:picMkLst>
            <pc:docMk/>
            <pc:sldMk cId="3312696025" sldId="257"/>
            <ac:picMk id="5" creationId="{604A10B8-2035-42D5-923E-F5A3A1A1EDFC}"/>
          </ac:picMkLst>
        </pc:picChg>
        <pc:picChg chg="mod">
          <ac:chgData name="Daniel Vaughan" userId="565db5518663ce4b" providerId="LiveId" clId="{7286B0F7-DC52-4D61-9830-FABB42D7D9C8}" dt="2018-04-18T20:17:32.289" v="492" actId="1036"/>
          <ac:picMkLst>
            <pc:docMk/>
            <pc:sldMk cId="3312696025" sldId="257"/>
            <ac:picMk id="34" creationId="{39B19F6F-881D-48CB-9E3D-D37DFB30509D}"/>
          </ac:picMkLst>
        </pc:picChg>
        <pc:picChg chg="mod">
          <ac:chgData name="Daniel Vaughan" userId="565db5518663ce4b" providerId="LiveId" clId="{7286B0F7-DC52-4D61-9830-FABB42D7D9C8}" dt="2018-04-18T20:17:32.289" v="492" actId="1036"/>
          <ac:picMkLst>
            <pc:docMk/>
            <pc:sldMk cId="3312696025" sldId="257"/>
            <ac:picMk id="35" creationId="{8D9DD359-50E7-4733-BEBA-88D076586E7E}"/>
          </ac:picMkLst>
        </pc:picChg>
        <pc:picChg chg="del mod">
          <ac:chgData name="Daniel Vaughan" userId="565db5518663ce4b" providerId="LiveId" clId="{7286B0F7-DC52-4D61-9830-FABB42D7D9C8}" dt="2018-04-18T19:50:10.891" v="46" actId="478"/>
          <ac:picMkLst>
            <pc:docMk/>
            <pc:sldMk cId="3312696025" sldId="257"/>
            <ac:picMk id="45" creationId="{1609FF2E-04E1-4A5B-998F-2D8D1DAAFB47}"/>
          </ac:picMkLst>
        </pc:picChg>
        <pc:picChg chg="add mod">
          <ac:chgData name="Daniel Vaughan" userId="565db5518663ce4b" providerId="LiveId" clId="{7286B0F7-DC52-4D61-9830-FABB42D7D9C8}" dt="2018-04-18T20:01:03.427" v="230" actId="1076"/>
          <ac:picMkLst>
            <pc:docMk/>
            <pc:sldMk cId="3312696025" sldId="257"/>
            <ac:picMk id="74" creationId="{2B97DAE9-3206-4A02-8E56-4EC896EC6506}"/>
          </ac:picMkLst>
        </pc:picChg>
        <pc:picChg chg="add">
          <ac:chgData name="Daniel Vaughan" userId="565db5518663ce4b" providerId="LiveId" clId="{7286B0F7-DC52-4D61-9830-FABB42D7D9C8}" dt="2018-04-18T20:18:54.231" v="497"/>
          <ac:picMkLst>
            <pc:docMk/>
            <pc:sldMk cId="3312696025" sldId="257"/>
            <ac:picMk id="122" creationId="{FB867AB8-0E89-4CA9-BFDD-4328EF9F5082}"/>
          </ac:picMkLst>
        </pc:picChg>
        <pc:picChg chg="add">
          <ac:chgData name="Daniel Vaughan" userId="565db5518663ce4b" providerId="LiveId" clId="{7286B0F7-DC52-4D61-9830-FABB42D7D9C8}" dt="2018-04-18T20:19:29.178" v="506"/>
          <ac:picMkLst>
            <pc:docMk/>
            <pc:sldMk cId="3312696025" sldId="257"/>
            <ac:picMk id="126" creationId="{5ADAAFDF-8950-47A3-A57C-09C9A6828AF7}"/>
          </ac:picMkLst>
        </pc:picChg>
        <pc:picChg chg="add del">
          <ac:chgData name="Daniel Vaughan" userId="565db5518663ce4b" providerId="LiveId" clId="{7286B0F7-DC52-4D61-9830-FABB42D7D9C8}" dt="2018-04-18T20:28:14.796" v="611"/>
          <ac:picMkLst>
            <pc:docMk/>
            <pc:sldMk cId="3312696025" sldId="257"/>
            <ac:picMk id="161" creationId="{D74CC46E-1F85-4411-8864-42208393A94C}"/>
          </ac:picMkLst>
        </pc:picChg>
        <pc:picChg chg="add del">
          <ac:chgData name="Daniel Vaughan" userId="565db5518663ce4b" providerId="LiveId" clId="{7286B0F7-DC52-4D61-9830-FABB42D7D9C8}" dt="2018-04-18T20:28:18.692" v="614"/>
          <ac:picMkLst>
            <pc:docMk/>
            <pc:sldMk cId="3312696025" sldId="257"/>
            <ac:picMk id="162" creationId="{D21AE164-5969-4176-80BE-7587BF347025}"/>
          </ac:picMkLst>
        </pc:picChg>
        <pc:picChg chg="add mod">
          <ac:chgData name="Daniel Vaughan" userId="565db5518663ce4b" providerId="LiveId" clId="{7286B0F7-DC52-4D61-9830-FABB42D7D9C8}" dt="2018-04-18T20:30:14.800" v="628" actId="164"/>
          <ac:picMkLst>
            <pc:docMk/>
            <pc:sldMk cId="3312696025" sldId="257"/>
            <ac:picMk id="163" creationId="{53CF05A3-C804-4F73-8EB1-E882398FC67C}"/>
          </ac:picMkLst>
        </pc:picChg>
        <pc:picChg chg="add del mod">
          <ac:chgData name="Daniel Vaughan" userId="565db5518663ce4b" providerId="LiveId" clId="{7286B0F7-DC52-4D61-9830-FABB42D7D9C8}" dt="2018-04-18T20:59:15.286" v="874" actId="478"/>
          <ac:picMkLst>
            <pc:docMk/>
            <pc:sldMk cId="3312696025" sldId="257"/>
            <ac:picMk id="215" creationId="{64C9DB01-E859-4017-B3D2-FFA6A8C12782}"/>
          </ac:picMkLst>
        </pc:picChg>
        <pc:cxnChg chg="add mod">
          <ac:chgData name="Daniel Vaughan" userId="565db5518663ce4b" providerId="LiveId" clId="{7286B0F7-DC52-4D61-9830-FABB42D7D9C8}" dt="2018-04-18T19:56:41.096" v="149" actId="164"/>
          <ac:cxnSpMkLst>
            <pc:docMk/>
            <pc:sldMk cId="3312696025" sldId="257"/>
            <ac:cxnSpMk id="61" creationId="{433C8C6A-F8F0-4B1E-8427-82B9DBBCCB09}"/>
          </ac:cxnSpMkLst>
        </pc:cxnChg>
        <pc:cxnChg chg="add mod">
          <ac:chgData name="Daniel Vaughan" userId="565db5518663ce4b" providerId="LiveId" clId="{7286B0F7-DC52-4D61-9830-FABB42D7D9C8}" dt="2018-04-18T19:56:41.096" v="149" actId="164"/>
          <ac:cxnSpMkLst>
            <pc:docMk/>
            <pc:sldMk cId="3312696025" sldId="257"/>
            <ac:cxnSpMk id="63" creationId="{8033F27C-F99F-4022-8830-510119F5C69F}"/>
          </ac:cxnSpMkLst>
        </pc:cxnChg>
        <pc:cxnChg chg="add del mod">
          <ac:chgData name="Daniel Vaughan" userId="565db5518663ce4b" providerId="LiveId" clId="{7286B0F7-DC52-4D61-9830-FABB42D7D9C8}" dt="2018-04-18T20:07:57.577" v="273" actId="478"/>
          <ac:cxnSpMkLst>
            <pc:docMk/>
            <pc:sldMk cId="3312696025" sldId="257"/>
            <ac:cxnSpMk id="76" creationId="{E316F883-B69D-4A4C-8A52-85AEE6A0474B}"/>
          </ac:cxnSpMkLst>
        </pc:cxnChg>
        <pc:cxnChg chg="add del mod">
          <ac:chgData name="Daniel Vaughan" userId="565db5518663ce4b" providerId="LiveId" clId="{7286B0F7-DC52-4D61-9830-FABB42D7D9C8}" dt="2018-04-18T20:07:51.289" v="271" actId="478"/>
          <ac:cxnSpMkLst>
            <pc:docMk/>
            <pc:sldMk cId="3312696025" sldId="257"/>
            <ac:cxnSpMk id="80" creationId="{2E4E1B30-0029-491B-9A0E-F5D69A928FD9}"/>
          </ac:cxnSpMkLst>
        </pc:cxnChg>
        <pc:cxnChg chg="add del mod">
          <ac:chgData name="Daniel Vaughan" userId="565db5518663ce4b" providerId="LiveId" clId="{7286B0F7-DC52-4D61-9830-FABB42D7D9C8}" dt="2018-04-18T20:06:35.459" v="262" actId="11529"/>
          <ac:cxnSpMkLst>
            <pc:docMk/>
            <pc:sldMk cId="3312696025" sldId="257"/>
            <ac:cxnSpMk id="85" creationId="{4A0D006F-E2DC-43B4-9871-357DF5623A77}"/>
          </ac:cxnSpMkLst>
        </pc:cxnChg>
        <pc:cxnChg chg="add del mod">
          <ac:chgData name="Daniel Vaughan" userId="565db5518663ce4b" providerId="LiveId" clId="{7286B0F7-DC52-4D61-9830-FABB42D7D9C8}" dt="2018-04-18T20:51:04.860" v="850" actId="478"/>
          <ac:cxnSpMkLst>
            <pc:docMk/>
            <pc:sldMk cId="3312696025" sldId="257"/>
            <ac:cxnSpMk id="87" creationId="{D322733A-3A72-44E6-B177-9133E17E9E06}"/>
          </ac:cxnSpMkLst>
        </pc:cxnChg>
        <pc:cxnChg chg="add del mod">
          <ac:chgData name="Daniel Vaughan" userId="565db5518663ce4b" providerId="LiveId" clId="{7286B0F7-DC52-4D61-9830-FABB42D7D9C8}" dt="2018-04-18T20:51:05.932" v="851" actId="478"/>
          <ac:cxnSpMkLst>
            <pc:docMk/>
            <pc:sldMk cId="3312696025" sldId="257"/>
            <ac:cxnSpMk id="89" creationId="{DE5FF5AD-E02E-48AD-8FE7-8A8CEC4001B2}"/>
          </ac:cxnSpMkLst>
        </pc:cxnChg>
        <pc:cxnChg chg="add mod">
          <ac:chgData name="Daniel Vaughan" userId="565db5518663ce4b" providerId="LiveId" clId="{7286B0F7-DC52-4D61-9830-FABB42D7D9C8}" dt="2018-04-18T21:16:37.174" v="941" actId="1076"/>
          <ac:cxnSpMkLst>
            <pc:docMk/>
            <pc:sldMk cId="3312696025" sldId="257"/>
            <ac:cxnSpMk id="95" creationId="{DAC94AB9-71F8-44F9-B887-B5FD7783053D}"/>
          </ac:cxnSpMkLst>
        </pc:cxnChg>
        <pc:cxnChg chg="add mod">
          <ac:chgData name="Daniel Vaughan" userId="565db5518663ce4b" providerId="LiveId" clId="{7286B0F7-DC52-4D61-9830-FABB42D7D9C8}" dt="2018-04-19T09:03:23.495" v="1303" actId="14100"/>
          <ac:cxnSpMkLst>
            <pc:docMk/>
            <pc:sldMk cId="3312696025" sldId="257"/>
            <ac:cxnSpMk id="97" creationId="{C4A719CA-A549-4ECD-8CB0-2EBD3C222F8F}"/>
          </ac:cxnSpMkLst>
        </pc:cxnChg>
        <pc:cxnChg chg="add mod">
          <ac:chgData name="Daniel Vaughan" userId="565db5518663ce4b" providerId="LiveId" clId="{7286B0F7-DC52-4D61-9830-FABB42D7D9C8}" dt="2018-04-18T21:16:07.121" v="936" actId="14100"/>
          <ac:cxnSpMkLst>
            <pc:docMk/>
            <pc:sldMk cId="3312696025" sldId="257"/>
            <ac:cxnSpMk id="103" creationId="{936BCAD5-32AC-4082-B355-4C724E3B4AEE}"/>
          </ac:cxnSpMkLst>
        </pc:cxnChg>
        <pc:cxnChg chg="add mod">
          <ac:chgData name="Daniel Vaughan" userId="565db5518663ce4b" providerId="LiveId" clId="{7286B0F7-DC52-4D61-9830-FABB42D7D9C8}" dt="2018-04-18T21:16:18.211" v="938" actId="14100"/>
          <ac:cxnSpMkLst>
            <pc:docMk/>
            <pc:sldMk cId="3312696025" sldId="257"/>
            <ac:cxnSpMk id="106" creationId="{70D2EE01-DB38-4D9D-9587-AA0481C79862}"/>
          </ac:cxnSpMkLst>
        </pc:cxnChg>
        <pc:cxnChg chg="add del mod">
          <ac:chgData name="Daniel Vaughan" userId="565db5518663ce4b" providerId="LiveId" clId="{7286B0F7-DC52-4D61-9830-FABB42D7D9C8}" dt="2018-04-18T20:13:16.065" v="370" actId="478"/>
          <ac:cxnSpMkLst>
            <pc:docMk/>
            <pc:sldMk cId="3312696025" sldId="257"/>
            <ac:cxnSpMk id="109" creationId="{7ECA4E62-34A2-49D2-B317-5B41966E1551}"/>
          </ac:cxnSpMkLst>
        </pc:cxnChg>
        <pc:cxnChg chg="add del mod">
          <ac:chgData name="Daniel Vaughan" userId="565db5518663ce4b" providerId="LiveId" clId="{7286B0F7-DC52-4D61-9830-FABB42D7D9C8}" dt="2018-04-18T20:13:09.481" v="368" actId="478"/>
          <ac:cxnSpMkLst>
            <pc:docMk/>
            <pc:sldMk cId="3312696025" sldId="257"/>
            <ac:cxnSpMk id="111" creationId="{CBD26164-45B6-45F9-885F-27553DB2C252}"/>
          </ac:cxnSpMkLst>
        </pc:cxnChg>
        <pc:cxnChg chg="add mod">
          <ac:chgData name="Daniel Vaughan" userId="565db5518663ce4b" providerId="LiveId" clId="{7286B0F7-DC52-4D61-9830-FABB42D7D9C8}" dt="2018-04-18T21:17:29.051" v="948" actId="1076"/>
          <ac:cxnSpMkLst>
            <pc:docMk/>
            <pc:sldMk cId="3312696025" sldId="257"/>
            <ac:cxnSpMk id="113" creationId="{244E83A7-CE42-4A06-A5CC-E893857409FE}"/>
          </ac:cxnSpMkLst>
        </pc:cxnChg>
        <pc:cxnChg chg="add mod">
          <ac:chgData name="Daniel Vaughan" userId="565db5518663ce4b" providerId="LiveId" clId="{7286B0F7-DC52-4D61-9830-FABB42D7D9C8}" dt="2018-04-18T21:16:27.029" v="940" actId="14100"/>
          <ac:cxnSpMkLst>
            <pc:docMk/>
            <pc:sldMk cId="3312696025" sldId="257"/>
            <ac:cxnSpMk id="115" creationId="{C5D12064-814C-4CE0-82EB-182473A960C0}"/>
          </ac:cxnSpMkLst>
        </pc:cxnChg>
        <pc:cxnChg chg="add mod">
          <ac:chgData name="Daniel Vaughan" userId="565db5518663ce4b" providerId="LiveId" clId="{7286B0F7-DC52-4D61-9830-FABB42D7D9C8}" dt="2018-04-18T20:48:55.248" v="845" actId="108"/>
          <ac:cxnSpMkLst>
            <pc:docMk/>
            <pc:sldMk cId="3312696025" sldId="257"/>
            <ac:cxnSpMk id="131" creationId="{7D69F9CF-88D1-4442-A318-651C0C90E9ED}"/>
          </ac:cxnSpMkLst>
        </pc:cxnChg>
        <pc:cxnChg chg="add mod">
          <ac:chgData name="Daniel Vaughan" userId="565db5518663ce4b" providerId="LiveId" clId="{7286B0F7-DC52-4D61-9830-FABB42D7D9C8}" dt="2018-04-18T20:48:59.660" v="847" actId="108"/>
          <ac:cxnSpMkLst>
            <pc:docMk/>
            <pc:sldMk cId="3312696025" sldId="257"/>
            <ac:cxnSpMk id="133" creationId="{A0AE667C-A1DF-4350-A66C-82B572EF888C}"/>
          </ac:cxnSpMkLst>
        </pc:cxnChg>
        <pc:cxnChg chg="add mod">
          <ac:chgData name="Daniel Vaughan" userId="565db5518663ce4b" providerId="LiveId" clId="{7286B0F7-DC52-4D61-9830-FABB42D7D9C8}" dt="2018-04-18T20:48:56.369" v="846" actId="108"/>
          <ac:cxnSpMkLst>
            <pc:docMk/>
            <pc:sldMk cId="3312696025" sldId="257"/>
            <ac:cxnSpMk id="137" creationId="{DF8C5194-8523-4585-9F4B-01903C84579D}"/>
          </ac:cxnSpMkLst>
        </pc:cxnChg>
        <pc:cxnChg chg="add del mod">
          <ac:chgData name="Daniel Vaughan" userId="565db5518663ce4b" providerId="LiveId" clId="{7286B0F7-DC52-4D61-9830-FABB42D7D9C8}" dt="2018-04-18T21:13:29.720" v="916" actId="478"/>
          <ac:cxnSpMkLst>
            <pc:docMk/>
            <pc:sldMk cId="3312696025" sldId="257"/>
            <ac:cxnSpMk id="139" creationId="{80270938-66C2-40AF-B737-E26445A94FAE}"/>
          </ac:cxnSpMkLst>
        </pc:cxnChg>
        <pc:cxnChg chg="add del mod">
          <ac:chgData name="Daniel Vaughan" userId="565db5518663ce4b" providerId="LiveId" clId="{7286B0F7-DC52-4D61-9830-FABB42D7D9C8}" dt="2018-04-18T20:24:30.852" v="589" actId="478"/>
          <ac:cxnSpMkLst>
            <pc:docMk/>
            <pc:sldMk cId="3312696025" sldId="257"/>
            <ac:cxnSpMk id="141" creationId="{A6D2E2DD-DDE5-41A9-9222-817269649EE3}"/>
          </ac:cxnSpMkLst>
        </pc:cxnChg>
        <pc:cxnChg chg="add del mod">
          <ac:chgData name="Daniel Vaughan" userId="565db5518663ce4b" providerId="LiveId" clId="{7286B0F7-DC52-4D61-9830-FABB42D7D9C8}" dt="2018-04-18T20:24:28.554" v="588" actId="478"/>
          <ac:cxnSpMkLst>
            <pc:docMk/>
            <pc:sldMk cId="3312696025" sldId="257"/>
            <ac:cxnSpMk id="143" creationId="{69FB8B29-25D7-415B-9442-2A311DC8DA7F}"/>
          </ac:cxnSpMkLst>
        </pc:cxnChg>
        <pc:cxnChg chg="add del mod">
          <ac:chgData name="Daniel Vaughan" userId="565db5518663ce4b" providerId="LiveId" clId="{7286B0F7-DC52-4D61-9830-FABB42D7D9C8}" dt="2018-04-18T20:24:40.452" v="591" actId="11529"/>
          <ac:cxnSpMkLst>
            <pc:docMk/>
            <pc:sldMk cId="3312696025" sldId="257"/>
            <ac:cxnSpMk id="145" creationId="{688BB5B9-2F87-44FC-812E-607055C7EA06}"/>
          </ac:cxnSpMkLst>
        </pc:cxnChg>
        <pc:cxnChg chg="add mod">
          <ac:chgData name="Daniel Vaughan" userId="565db5518663ce4b" providerId="LiveId" clId="{7286B0F7-DC52-4D61-9830-FABB42D7D9C8}" dt="2018-04-18T21:19:53.793" v="990" actId="14100"/>
          <ac:cxnSpMkLst>
            <pc:docMk/>
            <pc:sldMk cId="3312696025" sldId="257"/>
            <ac:cxnSpMk id="147" creationId="{A243BE5F-A81B-4031-8BBF-CF709F6CFB44}"/>
          </ac:cxnSpMkLst>
        </pc:cxnChg>
        <pc:cxnChg chg="add mod">
          <ac:chgData name="Daniel Vaughan" userId="565db5518663ce4b" providerId="LiveId" clId="{7286B0F7-DC52-4D61-9830-FABB42D7D9C8}" dt="2018-04-18T21:15:28.097" v="932" actId="14100"/>
          <ac:cxnSpMkLst>
            <pc:docMk/>
            <pc:sldMk cId="3312696025" sldId="257"/>
            <ac:cxnSpMk id="149" creationId="{7A2DD085-937D-473A-97BA-4B0FDE12FABA}"/>
          </ac:cxnSpMkLst>
        </pc:cxnChg>
        <pc:cxnChg chg="add del mod">
          <ac:chgData name="Daniel Vaughan" userId="565db5518663ce4b" providerId="LiveId" clId="{7286B0F7-DC52-4D61-9830-FABB42D7D9C8}" dt="2018-04-18T20:51:09.973" v="854" actId="478"/>
          <ac:cxnSpMkLst>
            <pc:docMk/>
            <pc:sldMk cId="3312696025" sldId="257"/>
            <ac:cxnSpMk id="151" creationId="{F138EEB7-D1C2-4D3F-B9A4-E11AC1F44507}"/>
          </ac:cxnSpMkLst>
        </pc:cxnChg>
        <pc:cxnChg chg="add del mod">
          <ac:chgData name="Daniel Vaughan" userId="565db5518663ce4b" providerId="LiveId" clId="{7286B0F7-DC52-4D61-9830-FABB42D7D9C8}" dt="2018-04-18T20:25:48.362" v="596" actId="11529"/>
          <ac:cxnSpMkLst>
            <pc:docMk/>
            <pc:sldMk cId="3312696025" sldId="257"/>
            <ac:cxnSpMk id="153" creationId="{FF4ED4CE-3E85-4870-997A-F977D01B468A}"/>
          </ac:cxnSpMkLst>
        </pc:cxnChg>
        <pc:cxnChg chg="add del mod">
          <ac:chgData name="Daniel Vaughan" userId="565db5518663ce4b" providerId="LiveId" clId="{7286B0F7-DC52-4D61-9830-FABB42D7D9C8}" dt="2018-04-18T20:51:09.006" v="853" actId="478"/>
          <ac:cxnSpMkLst>
            <pc:docMk/>
            <pc:sldMk cId="3312696025" sldId="257"/>
            <ac:cxnSpMk id="155" creationId="{C3C1460F-0D1F-4732-B03E-5CF140BFC318}"/>
          </ac:cxnSpMkLst>
        </pc:cxnChg>
        <pc:cxnChg chg="add del mod">
          <ac:chgData name="Daniel Vaughan" userId="565db5518663ce4b" providerId="LiveId" clId="{7286B0F7-DC52-4D61-9830-FABB42D7D9C8}" dt="2018-04-18T20:51:07.004" v="852" actId="478"/>
          <ac:cxnSpMkLst>
            <pc:docMk/>
            <pc:sldMk cId="3312696025" sldId="257"/>
            <ac:cxnSpMk id="157" creationId="{3CDC2AFA-2A9E-4438-ABE8-E0CFA5F6CA01}"/>
          </ac:cxnSpMkLst>
        </pc:cxnChg>
        <pc:cxnChg chg="add mod">
          <ac:chgData name="Daniel Vaughan" userId="565db5518663ce4b" providerId="LiveId" clId="{7286B0F7-DC52-4D61-9830-FABB42D7D9C8}" dt="2018-04-18T21:18:32.670" v="953" actId="14100"/>
          <ac:cxnSpMkLst>
            <pc:docMk/>
            <pc:sldMk cId="3312696025" sldId="257"/>
            <ac:cxnSpMk id="165" creationId="{DFCD4C76-8DA8-476F-9810-0DFFFBF2C2CA}"/>
          </ac:cxnSpMkLst>
        </pc:cxnChg>
        <pc:cxnChg chg="add del mod">
          <ac:chgData name="Daniel Vaughan" userId="565db5518663ce4b" providerId="LiveId" clId="{7286B0F7-DC52-4D61-9830-FABB42D7D9C8}" dt="2018-04-18T20:33:35.411" v="684" actId="11529"/>
          <ac:cxnSpMkLst>
            <pc:docMk/>
            <pc:sldMk cId="3312696025" sldId="257"/>
            <ac:cxnSpMk id="173" creationId="{8416EFC5-8BB9-4571-B4C1-C35D88071FC4}"/>
          </ac:cxnSpMkLst>
        </pc:cxnChg>
        <pc:cxnChg chg="add mod ord">
          <ac:chgData name="Daniel Vaughan" userId="565db5518663ce4b" providerId="LiveId" clId="{7286B0F7-DC52-4D61-9830-FABB42D7D9C8}" dt="2018-04-19T08:59:21.184" v="1261" actId="14100"/>
          <ac:cxnSpMkLst>
            <pc:docMk/>
            <pc:sldMk cId="3312696025" sldId="257"/>
            <ac:cxnSpMk id="175" creationId="{92FED5DE-9A8F-4F32-82B7-753791FE1F28}"/>
          </ac:cxnSpMkLst>
        </pc:cxnChg>
        <pc:cxnChg chg="add del mod">
          <ac:chgData name="Daniel Vaughan" userId="565db5518663ce4b" providerId="LiveId" clId="{7286B0F7-DC52-4D61-9830-FABB42D7D9C8}" dt="2018-04-18T20:34:57.556" v="704" actId="11529"/>
          <ac:cxnSpMkLst>
            <pc:docMk/>
            <pc:sldMk cId="3312696025" sldId="257"/>
            <ac:cxnSpMk id="181" creationId="{CA658D7C-27C8-4617-A86F-52B8D8EBD6CE}"/>
          </ac:cxnSpMkLst>
        </pc:cxnChg>
        <pc:cxnChg chg="add del mod">
          <ac:chgData name="Daniel Vaughan" userId="565db5518663ce4b" providerId="LiveId" clId="{7286B0F7-DC52-4D61-9830-FABB42D7D9C8}" dt="2018-04-18T20:35:37.586" v="707" actId="478"/>
          <ac:cxnSpMkLst>
            <pc:docMk/>
            <pc:sldMk cId="3312696025" sldId="257"/>
            <ac:cxnSpMk id="183" creationId="{6FA26B88-4F2F-407E-B4AC-396FAA42B7E8}"/>
          </ac:cxnSpMkLst>
        </pc:cxnChg>
        <pc:cxnChg chg="add del mod">
          <ac:chgData name="Daniel Vaughan" userId="565db5518663ce4b" providerId="LiveId" clId="{7286B0F7-DC52-4D61-9830-FABB42D7D9C8}" dt="2018-04-19T09:00:05.260" v="1266" actId="478"/>
          <ac:cxnSpMkLst>
            <pc:docMk/>
            <pc:sldMk cId="3312696025" sldId="257"/>
            <ac:cxnSpMk id="186" creationId="{D84D95D9-501E-4C15-A548-E2D79CBB4DF8}"/>
          </ac:cxnSpMkLst>
        </pc:cxnChg>
        <pc:cxnChg chg="add del mod">
          <ac:chgData name="Daniel Vaughan" userId="565db5518663ce4b" providerId="LiveId" clId="{7286B0F7-DC52-4D61-9830-FABB42D7D9C8}" dt="2018-04-18T20:38:22.469" v="807" actId="11529"/>
          <ac:cxnSpMkLst>
            <pc:docMk/>
            <pc:sldMk cId="3312696025" sldId="257"/>
            <ac:cxnSpMk id="190" creationId="{46A4538F-FC36-4FDA-B556-1FD878E6E715}"/>
          </ac:cxnSpMkLst>
        </pc:cxnChg>
        <pc:cxnChg chg="add del mod">
          <ac:chgData name="Daniel Vaughan" userId="565db5518663ce4b" providerId="LiveId" clId="{7286B0F7-DC52-4D61-9830-FABB42D7D9C8}" dt="2018-04-18T21:16:43.663" v="942" actId="478"/>
          <ac:cxnSpMkLst>
            <pc:docMk/>
            <pc:sldMk cId="3312696025" sldId="257"/>
            <ac:cxnSpMk id="192" creationId="{5188A750-E2CB-4A90-875F-BBE138589DC3}"/>
          </ac:cxnSpMkLst>
        </pc:cxnChg>
        <pc:cxnChg chg="add del mod">
          <ac:chgData name="Daniel Vaughan" userId="565db5518663ce4b" providerId="LiveId" clId="{7286B0F7-DC52-4D61-9830-FABB42D7D9C8}" dt="2018-04-18T20:47:50.237" v="835" actId="11529"/>
          <ac:cxnSpMkLst>
            <pc:docMk/>
            <pc:sldMk cId="3312696025" sldId="257"/>
            <ac:cxnSpMk id="200" creationId="{C490BE72-1BD9-44BC-B190-ABE0059679E5}"/>
          </ac:cxnSpMkLst>
        </pc:cxnChg>
        <pc:cxnChg chg="add mod">
          <ac:chgData name="Daniel Vaughan" userId="565db5518663ce4b" providerId="LiveId" clId="{7286B0F7-DC52-4D61-9830-FABB42D7D9C8}" dt="2018-04-18T21:18:09.257" v="950" actId="14100"/>
          <ac:cxnSpMkLst>
            <pc:docMk/>
            <pc:sldMk cId="3312696025" sldId="257"/>
            <ac:cxnSpMk id="202" creationId="{D5797D3E-9FFF-4018-B89A-73FB08121CA3}"/>
          </ac:cxnSpMkLst>
        </pc:cxnChg>
        <pc:cxnChg chg="add del mod">
          <ac:chgData name="Daniel Vaughan" userId="565db5518663ce4b" providerId="LiveId" clId="{7286B0F7-DC52-4D61-9830-FABB42D7D9C8}" dt="2018-04-18T21:02:26.694" v="883" actId="478"/>
          <ac:cxnSpMkLst>
            <pc:docMk/>
            <pc:sldMk cId="3312696025" sldId="257"/>
            <ac:cxnSpMk id="217" creationId="{3EAD16D1-A4F1-4616-9AFA-B9414A2ACC66}"/>
          </ac:cxnSpMkLst>
        </pc:cxnChg>
        <pc:cxnChg chg="add mod">
          <ac:chgData name="Daniel Vaughan" userId="565db5518663ce4b" providerId="LiveId" clId="{7286B0F7-DC52-4D61-9830-FABB42D7D9C8}" dt="2018-04-18T21:17:29.051" v="948" actId="1076"/>
          <ac:cxnSpMkLst>
            <pc:docMk/>
            <pc:sldMk cId="3312696025" sldId="257"/>
            <ac:cxnSpMk id="249" creationId="{1976822D-3983-4B7D-BBB1-B2F7A8F2A469}"/>
          </ac:cxnSpMkLst>
        </pc:cxnChg>
        <pc:cxnChg chg="add del mod">
          <ac:chgData name="Daniel Vaughan" userId="565db5518663ce4b" providerId="LiveId" clId="{7286B0F7-DC52-4D61-9830-FABB42D7D9C8}" dt="2018-04-18T21:21:03.935" v="996" actId="478"/>
          <ac:cxnSpMkLst>
            <pc:docMk/>
            <pc:sldMk cId="3312696025" sldId="257"/>
            <ac:cxnSpMk id="256" creationId="{41FB8FE8-147A-46FE-B0BE-55997C4E8138}"/>
          </ac:cxnSpMkLst>
        </pc:cxnChg>
        <pc:cxnChg chg="add mod">
          <ac:chgData name="Daniel Vaughan" userId="565db5518663ce4b" providerId="LiveId" clId="{7286B0F7-DC52-4D61-9830-FABB42D7D9C8}" dt="2018-04-18T21:21:09.298" v="997" actId="11529"/>
          <ac:cxnSpMkLst>
            <pc:docMk/>
            <pc:sldMk cId="3312696025" sldId="257"/>
            <ac:cxnSpMk id="259" creationId="{1FDB8D88-A13E-4099-AF44-F547F5272B0E}"/>
          </ac:cxnSpMkLst>
        </pc:cxnChg>
        <pc:cxnChg chg="add del mod">
          <ac:chgData name="Daniel Vaughan" userId="565db5518663ce4b" providerId="LiveId" clId="{7286B0F7-DC52-4D61-9830-FABB42D7D9C8}" dt="2018-04-18T21:39:42.224" v="1013" actId="478"/>
          <ac:cxnSpMkLst>
            <pc:docMk/>
            <pc:sldMk cId="3312696025" sldId="257"/>
            <ac:cxnSpMk id="261" creationId="{DC5ED52E-FDAD-4AAB-BC11-6E273431BDFF}"/>
          </ac:cxnSpMkLst>
        </pc:cxnChg>
        <pc:cxnChg chg="add mod">
          <ac:chgData name="Daniel Vaughan" userId="565db5518663ce4b" providerId="LiveId" clId="{7286B0F7-DC52-4D61-9830-FABB42D7D9C8}" dt="2018-04-18T21:40:07.251" v="1016" actId="11529"/>
          <ac:cxnSpMkLst>
            <pc:docMk/>
            <pc:sldMk cId="3312696025" sldId="257"/>
            <ac:cxnSpMk id="268" creationId="{B7AFCF8E-D54B-47D2-BA14-3F1730E41844}"/>
          </ac:cxnSpMkLst>
        </pc:cxnChg>
        <pc:cxnChg chg="add mod">
          <ac:chgData name="Daniel Vaughan" userId="565db5518663ce4b" providerId="LiveId" clId="{7286B0F7-DC52-4D61-9830-FABB42D7D9C8}" dt="2018-04-18T21:40:27.014" v="1017" actId="11529"/>
          <ac:cxnSpMkLst>
            <pc:docMk/>
            <pc:sldMk cId="3312696025" sldId="257"/>
            <ac:cxnSpMk id="270" creationId="{F6AEBC0B-91B1-428C-AB71-18F027EDF574}"/>
          </ac:cxnSpMkLst>
        </pc:cxnChg>
        <pc:cxnChg chg="add mod">
          <ac:chgData name="Daniel Vaughan" userId="565db5518663ce4b" providerId="LiveId" clId="{7286B0F7-DC52-4D61-9830-FABB42D7D9C8}" dt="2018-04-18T22:18:48.512" v="1152" actId="1076"/>
          <ac:cxnSpMkLst>
            <pc:docMk/>
            <pc:sldMk cId="3312696025" sldId="257"/>
            <ac:cxnSpMk id="275" creationId="{FA6E19D1-4ACE-46AE-B547-8DF634B49DDB}"/>
          </ac:cxnSpMkLst>
        </pc:cxnChg>
        <pc:cxnChg chg="add mod">
          <ac:chgData name="Daniel Vaughan" userId="565db5518663ce4b" providerId="LiveId" clId="{7286B0F7-DC52-4D61-9830-FABB42D7D9C8}" dt="2018-04-18T22:18:48.512" v="1152" actId="1076"/>
          <ac:cxnSpMkLst>
            <pc:docMk/>
            <pc:sldMk cId="3312696025" sldId="257"/>
            <ac:cxnSpMk id="284" creationId="{3689B450-D30F-44BD-867A-16EA325818C7}"/>
          </ac:cxnSpMkLst>
        </pc:cxnChg>
        <pc:cxnChg chg="add mod">
          <ac:chgData name="Daniel Vaughan" userId="565db5518663ce4b" providerId="LiveId" clId="{7286B0F7-DC52-4D61-9830-FABB42D7D9C8}" dt="2018-04-19T09:04:11.453" v="1309" actId="1076"/>
          <ac:cxnSpMkLst>
            <pc:docMk/>
            <pc:sldMk cId="3312696025" sldId="257"/>
            <ac:cxnSpMk id="290" creationId="{1D75FB7A-CCC4-49D5-B855-26B3B5532D95}"/>
          </ac:cxnSpMkLst>
        </pc:cxnChg>
        <pc:cxnChg chg="add del mod">
          <ac:chgData name="Daniel Vaughan" userId="565db5518663ce4b" providerId="LiveId" clId="{7286B0F7-DC52-4D61-9830-FABB42D7D9C8}" dt="2018-04-19T09:03:10.387" v="1301" actId="478"/>
          <ac:cxnSpMkLst>
            <pc:docMk/>
            <pc:sldMk cId="3312696025" sldId="257"/>
            <ac:cxnSpMk id="301" creationId="{B3787DAB-9AE3-44B5-9323-BEDF02492E22}"/>
          </ac:cxnSpMkLst>
        </pc:cxnChg>
        <pc:cxnChg chg="add mod">
          <ac:chgData name="Daniel Vaughan" userId="565db5518663ce4b" providerId="LiveId" clId="{7286B0F7-DC52-4D61-9830-FABB42D7D9C8}" dt="2018-04-19T09:03:19.056" v="1302" actId="11529"/>
          <ac:cxnSpMkLst>
            <pc:docMk/>
            <pc:sldMk cId="3312696025" sldId="257"/>
            <ac:cxnSpMk id="303" creationId="{1E025580-DD39-46F3-81D1-904FBBDF4694}"/>
          </ac:cxnSpMkLst>
        </pc:cxnChg>
        <pc:cxnChg chg="add mod">
          <ac:chgData name="Daniel Vaughan" userId="565db5518663ce4b" providerId="LiveId" clId="{7286B0F7-DC52-4D61-9830-FABB42D7D9C8}" dt="2018-04-19T09:05:20.331" v="1313" actId="693"/>
          <ac:cxnSpMkLst>
            <pc:docMk/>
            <pc:sldMk cId="3312696025" sldId="257"/>
            <ac:cxnSpMk id="309" creationId="{BC3E489E-E1C4-4B18-9761-FAB126A59D7F}"/>
          </ac:cxnSpMkLst>
        </pc:cxnChg>
        <pc:cxnChg chg="add mod">
          <ac:chgData name="Daniel Vaughan" userId="565db5518663ce4b" providerId="LiveId" clId="{7286B0F7-DC52-4D61-9830-FABB42D7D9C8}" dt="2018-04-19T09:05:47.221" v="1316" actId="14100"/>
          <ac:cxnSpMkLst>
            <pc:docMk/>
            <pc:sldMk cId="3312696025" sldId="257"/>
            <ac:cxnSpMk id="310" creationId="{4FE37911-F2CD-4B69-A96F-5765D28EC9BA}"/>
          </ac:cxnSpMkLst>
        </pc:cxnChg>
      </pc:sldChg>
      <pc:sldChg chg="addSp delSp modSp add">
        <pc:chgData name="Daniel Vaughan" userId="565db5518663ce4b" providerId="LiveId" clId="{7286B0F7-DC52-4D61-9830-FABB42D7D9C8}" dt="2018-04-19T08:53:54.616" v="1225" actId="1036"/>
        <pc:sldMkLst>
          <pc:docMk/>
          <pc:sldMk cId="963859739" sldId="258"/>
        </pc:sldMkLst>
        <pc:spChg chg="del">
          <ac:chgData name="Daniel Vaughan" userId="565db5518663ce4b" providerId="LiveId" clId="{7286B0F7-DC52-4D61-9830-FABB42D7D9C8}" dt="2018-04-18T21:58:59.633" v="1021" actId="478"/>
          <ac:spMkLst>
            <pc:docMk/>
            <pc:sldMk cId="963859739" sldId="258"/>
            <ac:spMk id="2" creationId="{639BCFC3-D6ED-40A5-B6F0-48DC599C0258}"/>
          </ac:spMkLst>
        </pc:spChg>
        <pc:spChg chg="del">
          <ac:chgData name="Daniel Vaughan" userId="565db5518663ce4b" providerId="LiveId" clId="{7286B0F7-DC52-4D61-9830-FABB42D7D9C8}" dt="2018-04-18T21:58:56.408" v="1020"/>
          <ac:spMkLst>
            <pc:docMk/>
            <pc:sldMk cId="963859739" sldId="258"/>
            <ac:spMk id="3" creationId="{41EF86E4-B412-472C-AA3A-D2E2871DF9CB}"/>
          </ac:spMkLst>
        </pc:spChg>
        <pc:spChg chg="add del mod">
          <ac:chgData name="Daniel Vaughan" userId="565db5518663ce4b" providerId="LiveId" clId="{7286B0F7-DC52-4D61-9830-FABB42D7D9C8}" dt="2018-04-19T08:47:19.978" v="1177"/>
          <ac:spMkLst>
            <pc:docMk/>
            <pc:sldMk cId="963859739" sldId="258"/>
            <ac:spMk id="6" creationId="{EE3D01B7-247B-406F-8C62-D3829E00EF68}"/>
          </ac:spMkLst>
        </pc:spChg>
        <pc:spChg chg="add del mod">
          <ac:chgData name="Daniel Vaughan" userId="565db5518663ce4b" providerId="LiveId" clId="{7286B0F7-DC52-4D61-9830-FABB42D7D9C8}" dt="2018-04-19T08:53:49.921" v="1204"/>
          <ac:spMkLst>
            <pc:docMk/>
            <pc:sldMk cId="963859739" sldId="258"/>
            <ac:spMk id="9" creationId="{DDC984F3-DB56-4D39-82F8-E4DB7A9E16A6}"/>
          </ac:spMkLst>
        </pc:spChg>
        <pc:graphicFrameChg chg="add del mod modGraphic">
          <ac:chgData name="Daniel Vaughan" userId="565db5518663ce4b" providerId="LiveId" clId="{7286B0F7-DC52-4D61-9830-FABB42D7D9C8}" dt="2018-04-19T08:47:19.491" v="1176" actId="478"/>
          <ac:graphicFrameMkLst>
            <pc:docMk/>
            <pc:sldMk cId="963859739" sldId="258"/>
            <ac:graphicFrameMk id="4" creationId="{DF84B9F9-7F03-4DAC-B8CD-B79BE6E7202A}"/>
          </ac:graphicFrameMkLst>
        </pc:graphicFrameChg>
        <pc:graphicFrameChg chg="add del mod modGraphic">
          <ac:chgData name="Daniel Vaughan" userId="565db5518663ce4b" providerId="LiveId" clId="{7286B0F7-DC52-4D61-9830-FABB42D7D9C8}" dt="2018-04-19T08:48:44.099" v="1203" actId="478"/>
          <ac:graphicFrameMkLst>
            <pc:docMk/>
            <pc:sldMk cId="963859739" sldId="258"/>
            <ac:graphicFrameMk id="7" creationId="{9CBA3ED5-9C73-497A-998C-15966AD802B6}"/>
          </ac:graphicFrameMkLst>
        </pc:graphicFrameChg>
        <pc:graphicFrameChg chg="add mod">
          <ac:chgData name="Daniel Vaughan" userId="565db5518663ce4b" providerId="LiveId" clId="{7286B0F7-DC52-4D61-9830-FABB42D7D9C8}" dt="2018-04-19T08:53:54.616" v="1225" actId="1036"/>
          <ac:graphicFrameMkLst>
            <pc:docMk/>
            <pc:sldMk cId="963859739" sldId="258"/>
            <ac:graphicFrameMk id="10" creationId="{6AF2DF20-7ED8-4E47-B898-54F6071E115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54B3-A434-4C8C-938D-38BBE221A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B1D87-F832-4348-819B-F3D3D0595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0B40E-9C7D-435A-8D7C-FCED63E4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AFC9-8D10-47F6-AE33-9654E39E7CF7}" type="datetimeFigureOut">
              <a:rPr lang="en-AU" smtClean="0"/>
              <a:t>18/04/2018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935F3-A418-45F2-A4E7-2B4BFDB2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E1E2-7A73-4A6E-94DF-8882CD29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75A-95A7-4AF0-860F-D3DEC6A74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59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01EE-E16C-4A08-971A-47A2A5F3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DFC2E-E35D-4F38-A605-6DD098DDE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E3433-A6E8-4B6F-9633-DC39AACE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AFC9-8D10-47F6-AE33-9654E39E7CF7}" type="datetimeFigureOut">
              <a:rPr lang="en-AU" smtClean="0"/>
              <a:t>18/04/2018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68CF-1B7A-429F-979A-F3B8ADD7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40B5-4497-452A-867E-E41B1A8B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75A-95A7-4AF0-860F-D3DEC6A74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37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16552-092E-4A28-BC38-E103155BD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71A65-503D-4A21-A738-C2639FA44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22CF-31B5-4E43-BF2B-415EDBBD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AFC9-8D10-47F6-AE33-9654E39E7CF7}" type="datetimeFigureOut">
              <a:rPr lang="en-AU" smtClean="0"/>
              <a:t>18/04/2018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741C-FF66-42A9-950D-96C5FD49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7B67-6A71-426C-A788-A1FAF844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75A-95A7-4AF0-860F-D3DEC6A74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36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C3AC-B051-4DFF-BDBB-60CE1681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2B30-EC1B-4EF2-9418-0B28B2F6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4F0C-AA04-4E21-A772-DA528BD3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AFC9-8D10-47F6-AE33-9654E39E7CF7}" type="datetimeFigureOut">
              <a:rPr lang="en-AU" smtClean="0"/>
              <a:t>18/04/2018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B1BDB-A910-4A69-9A86-E11FE590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B59E-C2BD-449F-9F69-E57499BA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75A-95A7-4AF0-860F-D3DEC6A74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3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B706-7257-4840-A98B-3B3E3ADD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6F86C-B5D1-40FA-9C93-A28128BD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20EFE-BAFD-49F1-B8C5-90E61EE0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AFC9-8D10-47F6-AE33-9654E39E7CF7}" type="datetimeFigureOut">
              <a:rPr lang="en-AU" smtClean="0"/>
              <a:t>18/04/2018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51BD-33D2-4AE4-AD3E-622DDE0C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981C-60A5-4A14-86DB-C20AF16B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75A-95A7-4AF0-860F-D3DEC6A74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08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00BA-4ED1-4F3C-B1F2-A08E93FF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1BB4-715D-437B-B435-E75B990CA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94FE7-32CB-4307-B3C9-4E2DCE19C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F96F1-8963-423D-94AD-EF0367D8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AFC9-8D10-47F6-AE33-9654E39E7CF7}" type="datetimeFigureOut">
              <a:rPr lang="en-AU" smtClean="0"/>
              <a:t>18/04/2018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D99DD-F9E4-4EFF-8730-B43CAB9D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0E071-BECD-4992-BBEB-6F67229F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75A-95A7-4AF0-860F-D3DEC6A74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9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4D32-BC8D-47DA-B58F-C301C402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B07DF-E293-4955-9A05-A9C16B53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A05AB-81C5-4C3A-BA31-6AF6D4D3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6BACF-BF73-4E6B-8C4F-7846AE18B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FB4CC-C970-4ED9-BF98-C7A99D958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9BE41-F513-4BA4-8637-B296CEF4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AFC9-8D10-47F6-AE33-9654E39E7CF7}" type="datetimeFigureOut">
              <a:rPr lang="en-AU" smtClean="0"/>
              <a:t>18/04/2018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0B729-8214-4123-80CA-22683444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2D631-109E-4187-8BD0-26FAD838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75A-95A7-4AF0-860F-D3DEC6A74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16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683A-DD4A-489B-97FC-D18BE4BA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8B7C7-1FCC-40B2-B3C7-BC840A93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AFC9-8D10-47F6-AE33-9654E39E7CF7}" type="datetimeFigureOut">
              <a:rPr lang="en-AU" smtClean="0"/>
              <a:t>18/04/2018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79EE4-AF4F-42E7-AF18-EC564B02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73159-5C9C-40FC-AB3C-7402FD12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75A-95A7-4AF0-860F-D3DEC6A74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13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E1A5B-0386-474D-9D54-30EE1F07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AFC9-8D10-47F6-AE33-9654E39E7CF7}" type="datetimeFigureOut">
              <a:rPr lang="en-AU" smtClean="0"/>
              <a:t>18/04/2018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F72D4-EE55-4E0B-B338-90337C29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D1375-447D-4F8D-B8ED-212BB0A4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75A-95A7-4AF0-860F-D3DEC6A74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46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6C4C-CD34-4FC1-9780-2305B620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6CBD-3FED-4CED-9696-28233F4FE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E7E7A-522F-4B59-8947-843CDDA3E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6873E-11B9-4B5C-8FBB-EEAB933F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AFC9-8D10-47F6-AE33-9654E39E7CF7}" type="datetimeFigureOut">
              <a:rPr lang="en-AU" smtClean="0"/>
              <a:t>18/04/2018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AA1D5-2609-4BA2-AE2E-089398FD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5CA53-6921-42E4-8046-B8658CE2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75A-95A7-4AF0-860F-D3DEC6A74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79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1A42-F234-4C35-A12C-B1F16B5F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48A2E-1BCC-40E1-BEF4-94BF82F68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9D970-EF01-494A-BCB5-8B4CBF57C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22C36-DC2C-4029-9B46-1FDCE5FC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AFC9-8D10-47F6-AE33-9654E39E7CF7}" type="datetimeFigureOut">
              <a:rPr lang="en-AU" smtClean="0"/>
              <a:t>18/04/2018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39466-150C-430E-A2CA-215AEBB7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6DB1F-B355-4538-AA81-5E6970E2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675A-95A7-4AF0-860F-D3DEC6A74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374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F0810-E1AF-426C-8DAB-E14DB36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568B1-C141-43D9-BC44-D4229DE37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C0E0F-6F4D-44B8-90A8-48BF2AAF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AFC9-8D10-47F6-AE33-9654E39E7CF7}" type="datetimeFigureOut">
              <a:rPr lang="en-AU" smtClean="0"/>
              <a:t>18/04/2018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3EA79-9747-44BE-B41D-A7570CB92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79E4C-E4D0-4D4D-BEE7-7F9029520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E675A-95A7-4AF0-860F-D3DEC6A745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15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2781-B5A1-4ABE-BE6F-5063E3986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EA891-987D-47B1-9C54-358A36076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341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9B399FA2-CC30-49CE-B394-A7CB1E38A021}"/>
              </a:ext>
            </a:extLst>
          </p:cNvPr>
          <p:cNvSpPr/>
          <p:nvPr/>
        </p:nvSpPr>
        <p:spPr>
          <a:xfrm>
            <a:off x="3586148" y="2272773"/>
            <a:ext cx="5794531" cy="245132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200" dirty="0"/>
              <a:t>Consumption Plan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DAAEC6-8218-4C25-8485-D3357189F1AC}"/>
              </a:ext>
            </a:extLst>
          </p:cNvPr>
          <p:cNvSpPr/>
          <p:nvPr/>
        </p:nvSpPr>
        <p:spPr>
          <a:xfrm>
            <a:off x="3881591" y="2568272"/>
            <a:ext cx="1342238" cy="20540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dirty="0"/>
              <a:t>Accounts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5B0EA4-E937-45EA-99C1-3B03DFEF9F99}"/>
              </a:ext>
            </a:extLst>
          </p:cNvPr>
          <p:cNvGrpSpPr/>
          <p:nvPr/>
        </p:nvGrpSpPr>
        <p:grpSpPr>
          <a:xfrm>
            <a:off x="4127362" y="2887219"/>
            <a:ext cx="878354" cy="646331"/>
            <a:chOff x="1948736" y="2024667"/>
            <a:chExt cx="878354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83DE4-A5D3-4AF6-B7DB-D697750ACA3F}"/>
                </a:ext>
              </a:extLst>
            </p:cNvPr>
            <p:cNvSpPr txBox="1"/>
            <p:nvPr/>
          </p:nvSpPr>
          <p:spPr>
            <a:xfrm>
              <a:off x="1948736" y="2024667"/>
              <a:ext cx="878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69BADE"/>
                  </a:solidFill>
                </a:rPr>
                <a:t>&lt;  &gt;</a:t>
              </a:r>
            </a:p>
          </p:txBody>
        </p:sp>
        <p:sp>
          <p:nvSpPr>
            <p:cNvPr id="20" name="Lightning Bolt 19">
              <a:extLst>
                <a:ext uri="{FF2B5EF4-FFF2-40B4-BE49-F238E27FC236}">
                  <a16:creationId xmlns:a16="http://schemas.microsoft.com/office/drawing/2014/main" id="{7395AC5F-576E-4515-ACB9-1194602FD10C}"/>
                </a:ext>
              </a:extLst>
            </p:cNvPr>
            <p:cNvSpPr/>
            <p:nvPr/>
          </p:nvSpPr>
          <p:spPr>
            <a:xfrm rot="1704388">
              <a:off x="2209539" y="2202253"/>
              <a:ext cx="328688" cy="291157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B10B86-5A9A-4879-A3C8-B0221C2D0BE6}"/>
              </a:ext>
            </a:extLst>
          </p:cNvPr>
          <p:cNvGrpSpPr/>
          <p:nvPr/>
        </p:nvGrpSpPr>
        <p:grpSpPr>
          <a:xfrm>
            <a:off x="4127362" y="3401086"/>
            <a:ext cx="878354" cy="646331"/>
            <a:chOff x="1948736" y="2024667"/>
            <a:chExt cx="878354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A0FE93-D740-4A18-A530-D693230B99C2}"/>
                </a:ext>
              </a:extLst>
            </p:cNvPr>
            <p:cNvSpPr txBox="1"/>
            <p:nvPr/>
          </p:nvSpPr>
          <p:spPr>
            <a:xfrm>
              <a:off x="1948736" y="2024667"/>
              <a:ext cx="878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69BADE"/>
                  </a:solidFill>
                </a:rPr>
                <a:t>&lt;  &gt;</a:t>
              </a:r>
            </a:p>
          </p:txBody>
        </p:sp>
        <p:sp>
          <p:nvSpPr>
            <p:cNvPr id="25" name="Lightning Bolt 24">
              <a:extLst>
                <a:ext uri="{FF2B5EF4-FFF2-40B4-BE49-F238E27FC236}">
                  <a16:creationId xmlns:a16="http://schemas.microsoft.com/office/drawing/2014/main" id="{72B0F446-1300-439C-BB57-59890DDE7FFD}"/>
                </a:ext>
              </a:extLst>
            </p:cNvPr>
            <p:cNvSpPr/>
            <p:nvPr/>
          </p:nvSpPr>
          <p:spPr>
            <a:xfrm rot="1704388">
              <a:off x="2209539" y="2202253"/>
              <a:ext cx="328688" cy="291157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A081141-4A4E-4A89-8692-4C83A5394E33}"/>
              </a:ext>
            </a:extLst>
          </p:cNvPr>
          <p:cNvSpPr/>
          <p:nvPr/>
        </p:nvSpPr>
        <p:spPr>
          <a:xfrm>
            <a:off x="5907577" y="2568272"/>
            <a:ext cx="1342238" cy="20540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dirty="0"/>
              <a:t>Payments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C80C51-836D-47A0-BFDC-841FE03953A2}"/>
              </a:ext>
            </a:extLst>
          </p:cNvPr>
          <p:cNvGrpSpPr/>
          <p:nvPr/>
        </p:nvGrpSpPr>
        <p:grpSpPr>
          <a:xfrm>
            <a:off x="6153348" y="2887219"/>
            <a:ext cx="878354" cy="646331"/>
            <a:chOff x="1948736" y="2024667"/>
            <a:chExt cx="878354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D077C8-B895-4202-A715-97632FFC86D4}"/>
                </a:ext>
              </a:extLst>
            </p:cNvPr>
            <p:cNvSpPr txBox="1"/>
            <p:nvPr/>
          </p:nvSpPr>
          <p:spPr>
            <a:xfrm>
              <a:off x="1948736" y="2024667"/>
              <a:ext cx="878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69BADE"/>
                  </a:solidFill>
                </a:rPr>
                <a:t>&lt;  &gt;</a:t>
              </a:r>
            </a:p>
          </p:txBody>
        </p:sp>
        <p:sp>
          <p:nvSpPr>
            <p:cNvPr id="30" name="Lightning Bolt 29">
              <a:extLst>
                <a:ext uri="{FF2B5EF4-FFF2-40B4-BE49-F238E27FC236}">
                  <a16:creationId xmlns:a16="http://schemas.microsoft.com/office/drawing/2014/main" id="{1D2FBF1F-9489-4B5B-BBB7-018F2E548523}"/>
                </a:ext>
              </a:extLst>
            </p:cNvPr>
            <p:cNvSpPr/>
            <p:nvPr/>
          </p:nvSpPr>
          <p:spPr>
            <a:xfrm rot="1704388">
              <a:off x="2209539" y="2202253"/>
              <a:ext cx="328688" cy="291157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E9CA87-0AB4-44EB-BB6F-523466F4453F}"/>
              </a:ext>
            </a:extLst>
          </p:cNvPr>
          <p:cNvGrpSpPr/>
          <p:nvPr/>
        </p:nvGrpSpPr>
        <p:grpSpPr>
          <a:xfrm>
            <a:off x="6153348" y="3401086"/>
            <a:ext cx="878354" cy="646331"/>
            <a:chOff x="1948736" y="2024667"/>
            <a:chExt cx="878354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24815C-39FC-4560-BE69-DC73E68B1C74}"/>
                </a:ext>
              </a:extLst>
            </p:cNvPr>
            <p:cNvSpPr txBox="1"/>
            <p:nvPr/>
          </p:nvSpPr>
          <p:spPr>
            <a:xfrm>
              <a:off x="1948736" y="2024667"/>
              <a:ext cx="878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69BADE"/>
                  </a:solidFill>
                </a:rPr>
                <a:t>&lt;  &gt;</a:t>
              </a:r>
            </a:p>
          </p:txBody>
        </p:sp>
        <p:sp>
          <p:nvSpPr>
            <p:cNvPr id="33" name="Lightning Bolt 32">
              <a:extLst>
                <a:ext uri="{FF2B5EF4-FFF2-40B4-BE49-F238E27FC236}">
                  <a16:creationId xmlns:a16="http://schemas.microsoft.com/office/drawing/2014/main" id="{6BA8E37E-4299-49BB-B850-8529D76E1EFD}"/>
                </a:ext>
              </a:extLst>
            </p:cNvPr>
            <p:cNvSpPr/>
            <p:nvPr/>
          </p:nvSpPr>
          <p:spPr>
            <a:xfrm rot="1704388">
              <a:off x="2209539" y="2202253"/>
              <a:ext cx="328688" cy="291157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39B19F6F-881D-48CB-9E3D-D37DFB3050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64" y="4104020"/>
            <a:ext cx="385857" cy="3858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D9DD359-50E7-4733-BEBA-88D076586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96" y="4102017"/>
            <a:ext cx="385857" cy="385857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D928FA-3F8D-4C53-AE4C-5685F7030CCD}"/>
              </a:ext>
            </a:extLst>
          </p:cNvPr>
          <p:cNvSpPr/>
          <p:nvPr/>
        </p:nvSpPr>
        <p:spPr>
          <a:xfrm>
            <a:off x="6958555" y="231129"/>
            <a:ext cx="1258349" cy="6259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Event Hub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9E33D97-4090-4A18-B82B-520265620B00}"/>
              </a:ext>
            </a:extLst>
          </p:cNvPr>
          <p:cNvSpPr/>
          <p:nvPr/>
        </p:nvSpPr>
        <p:spPr>
          <a:xfrm>
            <a:off x="5005716" y="232779"/>
            <a:ext cx="1258349" cy="6259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Service Bus Queue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FC2CBE-A68E-4E05-8F73-461226F5E488}"/>
              </a:ext>
            </a:extLst>
          </p:cNvPr>
          <p:cNvSpPr/>
          <p:nvPr/>
        </p:nvSpPr>
        <p:spPr>
          <a:xfrm>
            <a:off x="7759798" y="2568272"/>
            <a:ext cx="1342238" cy="20540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dirty="0"/>
              <a:t>Relay Functions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C08577E-3E6E-4B50-9EB8-A9D7EE770E04}"/>
              </a:ext>
            </a:extLst>
          </p:cNvPr>
          <p:cNvGrpSpPr/>
          <p:nvPr/>
        </p:nvGrpSpPr>
        <p:grpSpPr>
          <a:xfrm>
            <a:off x="8005569" y="3298280"/>
            <a:ext cx="878354" cy="646331"/>
            <a:chOff x="1948736" y="2024667"/>
            <a:chExt cx="878354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D3A88F-281C-473A-9DE4-34B6FC56C64D}"/>
                </a:ext>
              </a:extLst>
            </p:cNvPr>
            <p:cNvSpPr txBox="1"/>
            <p:nvPr/>
          </p:nvSpPr>
          <p:spPr>
            <a:xfrm>
              <a:off x="1948736" y="2024667"/>
              <a:ext cx="878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69BADE"/>
                  </a:solidFill>
                </a:rPr>
                <a:t>&lt;  &gt;</a:t>
              </a:r>
            </a:p>
          </p:txBody>
        </p:sp>
        <p:sp>
          <p:nvSpPr>
            <p:cNvPr id="41" name="Lightning Bolt 40">
              <a:extLst>
                <a:ext uri="{FF2B5EF4-FFF2-40B4-BE49-F238E27FC236}">
                  <a16:creationId xmlns:a16="http://schemas.microsoft.com/office/drawing/2014/main" id="{11576689-4271-4708-838C-4F6343AAF2F2}"/>
                </a:ext>
              </a:extLst>
            </p:cNvPr>
            <p:cNvSpPr/>
            <p:nvPr/>
          </p:nvSpPr>
          <p:spPr>
            <a:xfrm rot="1704388">
              <a:off x="2209539" y="2202253"/>
              <a:ext cx="328688" cy="291157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1CC4C91-AD1B-4E40-A0DC-43994B556AF6}"/>
              </a:ext>
            </a:extLst>
          </p:cNvPr>
          <p:cNvGrpSpPr/>
          <p:nvPr/>
        </p:nvGrpSpPr>
        <p:grpSpPr>
          <a:xfrm>
            <a:off x="8005569" y="3812147"/>
            <a:ext cx="878354" cy="646331"/>
            <a:chOff x="1948736" y="2024667"/>
            <a:chExt cx="878354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09EDAE-4349-45DB-B0B9-C07FE42C5333}"/>
                </a:ext>
              </a:extLst>
            </p:cNvPr>
            <p:cNvSpPr txBox="1"/>
            <p:nvPr/>
          </p:nvSpPr>
          <p:spPr>
            <a:xfrm>
              <a:off x="1948736" y="2024667"/>
              <a:ext cx="878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69BADE"/>
                  </a:solidFill>
                </a:rPr>
                <a:t>&lt;  &gt;</a:t>
              </a:r>
            </a:p>
          </p:txBody>
        </p:sp>
        <p:sp>
          <p:nvSpPr>
            <p:cNvPr id="44" name="Lightning Bolt 43">
              <a:extLst>
                <a:ext uri="{FF2B5EF4-FFF2-40B4-BE49-F238E27FC236}">
                  <a16:creationId xmlns:a16="http://schemas.microsoft.com/office/drawing/2014/main" id="{A7263551-CFC8-4A19-8106-A5FC68F99354}"/>
                </a:ext>
              </a:extLst>
            </p:cNvPr>
            <p:cNvSpPr/>
            <p:nvPr/>
          </p:nvSpPr>
          <p:spPr>
            <a:xfrm rot="1704388">
              <a:off x="2209539" y="2202253"/>
              <a:ext cx="328688" cy="291157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4FB3793-2966-4F7C-A215-88287865CDC3}"/>
              </a:ext>
            </a:extLst>
          </p:cNvPr>
          <p:cNvSpPr/>
          <p:nvPr/>
        </p:nvSpPr>
        <p:spPr>
          <a:xfrm>
            <a:off x="1183014" y="1784871"/>
            <a:ext cx="70649" cy="42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434203-59B0-4460-B740-D992CC04AD97}"/>
              </a:ext>
            </a:extLst>
          </p:cNvPr>
          <p:cNvSpPr txBox="1"/>
          <p:nvPr/>
        </p:nvSpPr>
        <p:spPr>
          <a:xfrm>
            <a:off x="686176" y="6123510"/>
            <a:ext cx="114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Traffic </a:t>
            </a:r>
          </a:p>
          <a:p>
            <a:pPr algn="ctr"/>
            <a:r>
              <a:rPr lang="en-AU" sz="1200" dirty="0"/>
              <a:t>Manager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CF4BDD3-657B-4EF6-B4C7-06891190894A}"/>
              </a:ext>
            </a:extLst>
          </p:cNvPr>
          <p:cNvGrpSpPr/>
          <p:nvPr/>
        </p:nvGrpSpPr>
        <p:grpSpPr>
          <a:xfrm>
            <a:off x="1382733" y="2379040"/>
            <a:ext cx="1048236" cy="1405357"/>
            <a:chOff x="2375001" y="2272773"/>
            <a:chExt cx="1048236" cy="140535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226DD39-ED1A-47BB-9739-F9839ED39A8E}"/>
                </a:ext>
              </a:extLst>
            </p:cNvPr>
            <p:cNvSpPr/>
            <p:nvPr/>
          </p:nvSpPr>
          <p:spPr>
            <a:xfrm>
              <a:off x="2387976" y="2272773"/>
              <a:ext cx="1000699" cy="140535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200" dirty="0"/>
                <a:t>APP Service Plan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B46A6B-5706-40DF-9962-7BAF6480C80B}"/>
                </a:ext>
              </a:extLst>
            </p:cNvPr>
            <p:cNvGrpSpPr/>
            <p:nvPr/>
          </p:nvGrpSpPr>
          <p:grpSpPr>
            <a:xfrm>
              <a:off x="2635343" y="2770181"/>
              <a:ext cx="457654" cy="455331"/>
              <a:chOff x="5934521" y="2473325"/>
              <a:chExt cx="1876425" cy="186690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DFD01A0-82F0-4B2F-9AD1-638F4DB151C4}"/>
                  </a:ext>
                </a:extLst>
              </p:cNvPr>
              <p:cNvSpPr/>
              <p:nvPr/>
            </p:nvSpPr>
            <p:spPr>
              <a:xfrm>
                <a:off x="5934521" y="2473325"/>
                <a:ext cx="1876425" cy="1866900"/>
              </a:xfrm>
              <a:custGeom>
                <a:avLst/>
                <a:gdLst/>
                <a:ahLst/>
                <a:cxnLst/>
                <a:rect l="0" t="0" r="0" b="0"/>
                <a:pathLst>
                  <a:path w="1876425" h="1866900">
                    <a:moveTo>
                      <a:pt x="1434336" y="1586865"/>
                    </a:moveTo>
                    <a:cubicBezTo>
                      <a:pt x="1285746" y="1701165"/>
                      <a:pt x="1111438" y="1755457"/>
                      <a:pt x="938084" y="1755457"/>
                    </a:cubicBezTo>
                    <a:cubicBezTo>
                      <a:pt x="690434" y="1755457"/>
                      <a:pt x="452309" y="1645920"/>
                      <a:pt x="288478" y="1432560"/>
                    </a:cubicBezTo>
                    <a:cubicBezTo>
                      <a:pt x="16063" y="1075373"/>
                      <a:pt x="84643" y="564832"/>
                      <a:pt x="441831" y="291465"/>
                    </a:cubicBezTo>
                    <a:cubicBezTo>
                      <a:pt x="590421" y="177165"/>
                      <a:pt x="764728" y="122872"/>
                      <a:pt x="938084" y="122872"/>
                    </a:cubicBezTo>
                    <a:cubicBezTo>
                      <a:pt x="1185734" y="122872"/>
                      <a:pt x="1423859" y="232410"/>
                      <a:pt x="1587689" y="445770"/>
                    </a:cubicBezTo>
                    <a:cubicBezTo>
                      <a:pt x="1861056" y="802957"/>
                      <a:pt x="1791523" y="1314450"/>
                      <a:pt x="1434336" y="1586865"/>
                    </a:cubicBezTo>
                    <a:close/>
                    <a:moveTo>
                      <a:pt x="1682939" y="366713"/>
                    </a:moveTo>
                    <a:cubicBezTo>
                      <a:pt x="1499106" y="123825"/>
                      <a:pt x="1216213" y="0"/>
                      <a:pt x="939036" y="0"/>
                    </a:cubicBezTo>
                    <a:cubicBezTo>
                      <a:pt x="740916" y="0"/>
                      <a:pt x="537081" y="64770"/>
                      <a:pt x="368488" y="193358"/>
                    </a:cubicBezTo>
                    <a:cubicBezTo>
                      <a:pt x="-42991" y="510540"/>
                      <a:pt x="-123002" y="1096328"/>
                      <a:pt x="195134" y="1507807"/>
                    </a:cubicBezTo>
                    <a:cubicBezTo>
                      <a:pt x="378966" y="1750695"/>
                      <a:pt x="656144" y="1874520"/>
                      <a:pt x="939036" y="1874520"/>
                    </a:cubicBezTo>
                    <a:cubicBezTo>
                      <a:pt x="1137156" y="1874520"/>
                      <a:pt x="1340991" y="1809750"/>
                      <a:pt x="1509584" y="1681163"/>
                    </a:cubicBezTo>
                    <a:cubicBezTo>
                      <a:pt x="1921064" y="1368743"/>
                      <a:pt x="2000121" y="778193"/>
                      <a:pt x="1682939" y="366713"/>
                    </a:cubicBezTo>
                    <a:close/>
                  </a:path>
                </a:pathLst>
              </a:custGeom>
              <a:solidFill>
                <a:srgbClr val="59B6DA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8315EFD-BC3F-4125-9C75-508197CCB8C0}"/>
                  </a:ext>
                </a:extLst>
              </p:cNvPr>
              <p:cNvSpPr/>
              <p:nvPr/>
            </p:nvSpPr>
            <p:spPr>
              <a:xfrm>
                <a:off x="6199549" y="3432809"/>
                <a:ext cx="247650" cy="619125"/>
              </a:xfrm>
              <a:custGeom>
                <a:avLst/>
                <a:gdLst/>
                <a:ahLst/>
                <a:cxnLst/>
                <a:rect l="0" t="0" r="0" b="0"/>
                <a:pathLst>
                  <a:path w="247650" h="619125">
                    <a:moveTo>
                      <a:pt x="248603" y="153352"/>
                    </a:moveTo>
                    <a:cubicBezTo>
                      <a:pt x="194310" y="99060"/>
                      <a:pt x="149543" y="49530"/>
                      <a:pt x="114300" y="0"/>
                    </a:cubicBezTo>
                    <a:cubicBezTo>
                      <a:pt x="35243" y="159067"/>
                      <a:pt x="10478" y="322897"/>
                      <a:pt x="0" y="456247"/>
                    </a:cubicBezTo>
                    <a:cubicBezTo>
                      <a:pt x="9525" y="465772"/>
                      <a:pt x="9525" y="476250"/>
                      <a:pt x="15240" y="485775"/>
                    </a:cubicBezTo>
                    <a:cubicBezTo>
                      <a:pt x="55245" y="535305"/>
                      <a:pt x="104775" y="584835"/>
                      <a:pt x="149543" y="620077"/>
                    </a:cubicBezTo>
                    <a:cubicBezTo>
                      <a:pt x="149543" y="510540"/>
                      <a:pt x="159068" y="331470"/>
                      <a:pt x="248603" y="153352"/>
                    </a:cubicBezTo>
                    <a:close/>
                  </a:path>
                </a:pathLst>
              </a:custGeom>
              <a:solidFill>
                <a:srgbClr val="59B6DA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BCE9693-0452-4B75-822D-86098413BCB6}"/>
                  </a:ext>
                </a:extLst>
              </p:cNvPr>
              <p:cNvSpPr/>
              <p:nvPr/>
            </p:nvSpPr>
            <p:spPr>
              <a:xfrm>
                <a:off x="6398659" y="2956242"/>
                <a:ext cx="485775" cy="495300"/>
              </a:xfrm>
              <a:custGeom>
                <a:avLst/>
                <a:gdLst/>
                <a:ahLst/>
                <a:cxnLst/>
                <a:rect l="0" t="0" r="0" b="0"/>
                <a:pathLst>
                  <a:path w="485775" h="495300">
                    <a:moveTo>
                      <a:pt x="338138" y="0"/>
                    </a:moveTo>
                    <a:cubicBezTo>
                      <a:pt x="263843" y="49530"/>
                      <a:pt x="189547" y="114300"/>
                      <a:pt x="109538" y="198120"/>
                    </a:cubicBezTo>
                    <a:cubicBezTo>
                      <a:pt x="69533" y="242888"/>
                      <a:pt x="30480" y="287655"/>
                      <a:pt x="0" y="332422"/>
                    </a:cubicBezTo>
                    <a:cubicBezTo>
                      <a:pt x="34290" y="386715"/>
                      <a:pt x="74295" y="441960"/>
                      <a:pt x="128588" y="496253"/>
                    </a:cubicBezTo>
                    <a:cubicBezTo>
                      <a:pt x="168593" y="441960"/>
                      <a:pt x="218122" y="381953"/>
                      <a:pt x="277178" y="327660"/>
                    </a:cubicBezTo>
                    <a:cubicBezTo>
                      <a:pt x="351472" y="258128"/>
                      <a:pt x="421005" y="199072"/>
                      <a:pt x="490538" y="154305"/>
                    </a:cubicBezTo>
                    <a:cubicBezTo>
                      <a:pt x="441960" y="104775"/>
                      <a:pt x="387668" y="49530"/>
                      <a:pt x="338138" y="0"/>
                    </a:cubicBezTo>
                    <a:close/>
                  </a:path>
                </a:pathLst>
              </a:custGeom>
              <a:solidFill>
                <a:srgbClr val="59B6DA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1730BF8-9DFE-4C08-9D4B-4033D77C94FC}"/>
                  </a:ext>
                </a:extLst>
              </p:cNvPr>
              <p:cNvSpPr/>
              <p:nvPr/>
            </p:nvSpPr>
            <p:spPr>
              <a:xfrm>
                <a:off x="6848740" y="2780040"/>
                <a:ext cx="657225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657225" h="257175">
                    <a:moveTo>
                      <a:pt x="665798" y="128260"/>
                    </a:moveTo>
                    <a:cubicBezTo>
                      <a:pt x="631507" y="83493"/>
                      <a:pt x="596265" y="44440"/>
                      <a:pt x="551497" y="9198"/>
                    </a:cubicBezTo>
                    <a:cubicBezTo>
                      <a:pt x="427672" y="-10805"/>
                      <a:pt x="222885" y="-6995"/>
                      <a:pt x="0" y="112068"/>
                    </a:cubicBezTo>
                    <a:cubicBezTo>
                      <a:pt x="49530" y="166360"/>
                      <a:pt x="103822" y="221605"/>
                      <a:pt x="153353" y="265421"/>
                    </a:cubicBezTo>
                    <a:cubicBezTo>
                      <a:pt x="450532" y="102543"/>
                      <a:pt x="665798" y="128260"/>
                      <a:pt x="665798" y="128260"/>
                    </a:cubicBezTo>
                    <a:close/>
                  </a:path>
                </a:pathLst>
              </a:custGeom>
              <a:solidFill>
                <a:srgbClr val="59B6DA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380222C-7342-4C44-B25E-056C050B405F}"/>
                  </a:ext>
                </a:extLst>
              </p:cNvPr>
              <p:cNvSpPr/>
              <p:nvPr/>
            </p:nvSpPr>
            <p:spPr>
              <a:xfrm>
                <a:off x="6185509" y="2835458"/>
                <a:ext cx="209550" cy="590550"/>
              </a:xfrm>
              <a:custGeom>
                <a:avLst/>
                <a:gdLst/>
                <a:ahLst/>
                <a:cxnLst/>
                <a:rect l="0" t="0" r="0" b="0"/>
                <a:pathLst>
                  <a:path w="209550" h="590550">
                    <a:moveTo>
                      <a:pt x="131797" y="590550"/>
                    </a:moveTo>
                    <a:cubicBezTo>
                      <a:pt x="156562" y="545783"/>
                      <a:pt x="181327" y="501015"/>
                      <a:pt x="210855" y="451485"/>
                    </a:cubicBezTo>
                    <a:cubicBezTo>
                      <a:pt x="82267" y="247650"/>
                      <a:pt x="87030" y="79058"/>
                      <a:pt x="101317" y="0"/>
                    </a:cubicBezTo>
                    <a:cubicBezTo>
                      <a:pt x="71790" y="34290"/>
                      <a:pt x="36547" y="69533"/>
                      <a:pt x="11782" y="103823"/>
                    </a:cubicBezTo>
                    <a:cubicBezTo>
                      <a:pt x="-12030" y="219075"/>
                      <a:pt x="-12030" y="387667"/>
                      <a:pt x="131797" y="590550"/>
                    </a:cubicBezTo>
                    <a:close/>
                  </a:path>
                </a:pathLst>
              </a:custGeom>
              <a:solidFill>
                <a:srgbClr val="59B6DA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BF35AB0-FE8E-404D-ABB3-51B192872863}"/>
                  </a:ext>
                </a:extLst>
              </p:cNvPr>
              <p:cNvSpPr/>
              <p:nvPr/>
            </p:nvSpPr>
            <p:spPr>
              <a:xfrm>
                <a:off x="6451354" y="3457710"/>
                <a:ext cx="1095375" cy="533400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533400">
                    <a:moveTo>
                      <a:pt x="232410" y="139065"/>
                    </a:moveTo>
                    <a:cubicBezTo>
                      <a:pt x="172403" y="89535"/>
                      <a:pt x="122872" y="44767"/>
                      <a:pt x="79057" y="0"/>
                    </a:cubicBezTo>
                    <a:cubicBezTo>
                      <a:pt x="49530" y="44767"/>
                      <a:pt x="24765" y="84772"/>
                      <a:pt x="0" y="128588"/>
                    </a:cubicBezTo>
                    <a:cubicBezTo>
                      <a:pt x="40005" y="168592"/>
                      <a:pt x="89535" y="213360"/>
                      <a:pt x="143828" y="252413"/>
                    </a:cubicBezTo>
                    <a:cubicBezTo>
                      <a:pt x="476250" y="515302"/>
                      <a:pt x="808672" y="540067"/>
                      <a:pt x="997268" y="540067"/>
                    </a:cubicBezTo>
                    <a:cubicBezTo>
                      <a:pt x="1006793" y="540067"/>
                      <a:pt x="1066800" y="461010"/>
                      <a:pt x="1101090" y="411480"/>
                    </a:cubicBezTo>
                    <a:cubicBezTo>
                      <a:pt x="1015365" y="431482"/>
                      <a:pt x="658178" y="476250"/>
                      <a:pt x="232410" y="139065"/>
                    </a:cubicBezTo>
                    <a:close/>
                  </a:path>
                </a:pathLst>
              </a:custGeom>
              <a:solidFill>
                <a:srgbClr val="59B6DA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E50A664-4BB4-4EC4-B20C-61600D7E5D73}"/>
                  </a:ext>
                </a:extLst>
              </p:cNvPr>
              <p:cNvSpPr/>
              <p:nvPr/>
            </p:nvSpPr>
            <p:spPr>
              <a:xfrm>
                <a:off x="6316178" y="3287986"/>
                <a:ext cx="209550" cy="285750"/>
              </a:xfrm>
              <a:custGeom>
                <a:avLst/>
                <a:gdLst/>
                <a:ahLst/>
                <a:cxnLst/>
                <a:rect l="0" t="0" r="0" b="0"/>
                <a:pathLst>
                  <a:path w="209550" h="285750">
                    <a:moveTo>
                      <a:pt x="0" y="139065"/>
                    </a:moveTo>
                    <a:cubicBezTo>
                      <a:pt x="34290" y="188595"/>
                      <a:pt x="79057" y="242888"/>
                      <a:pt x="134302" y="292418"/>
                    </a:cubicBezTo>
                    <a:cubicBezTo>
                      <a:pt x="154305" y="247650"/>
                      <a:pt x="179070" y="207645"/>
                      <a:pt x="213360" y="163830"/>
                    </a:cubicBezTo>
                    <a:cubicBezTo>
                      <a:pt x="159067" y="109538"/>
                      <a:pt x="119063" y="54293"/>
                      <a:pt x="84772" y="0"/>
                    </a:cubicBezTo>
                    <a:cubicBezTo>
                      <a:pt x="50482" y="49530"/>
                      <a:pt x="24765" y="94297"/>
                      <a:pt x="0" y="139065"/>
                    </a:cubicBezTo>
                    <a:close/>
                  </a:path>
                </a:pathLst>
              </a:custGeom>
              <a:solidFill>
                <a:srgbClr val="59B6DA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A381EDF-2924-4FA9-9848-0DBDED837A12}"/>
                  </a:ext>
                </a:extLst>
              </p:cNvPr>
              <p:cNvSpPr/>
              <p:nvPr/>
            </p:nvSpPr>
            <p:spPr>
              <a:xfrm>
                <a:off x="6888921" y="3041669"/>
                <a:ext cx="771525" cy="647700"/>
              </a:xfrm>
              <a:custGeom>
                <a:avLst/>
                <a:gdLst/>
                <a:ahLst/>
                <a:cxnLst/>
                <a:rect l="0" t="0" r="0" b="0"/>
                <a:pathLst>
                  <a:path w="771525" h="647700">
                    <a:moveTo>
                      <a:pt x="0" y="69532"/>
                    </a:moveTo>
                    <a:cubicBezTo>
                      <a:pt x="307657" y="352425"/>
                      <a:pt x="664845" y="590550"/>
                      <a:pt x="759143" y="655320"/>
                    </a:cubicBezTo>
                    <a:cubicBezTo>
                      <a:pt x="768668" y="630555"/>
                      <a:pt x="774382" y="610553"/>
                      <a:pt x="779145" y="585788"/>
                    </a:cubicBezTo>
                    <a:cubicBezTo>
                      <a:pt x="680085" y="511493"/>
                      <a:pt x="421957" y="313372"/>
                      <a:pt x="109538" y="0"/>
                    </a:cubicBezTo>
                    <a:cubicBezTo>
                      <a:pt x="79057" y="20003"/>
                      <a:pt x="39053" y="33338"/>
                      <a:pt x="0" y="69532"/>
                    </a:cubicBezTo>
                    <a:close/>
                  </a:path>
                </a:pathLst>
              </a:custGeom>
              <a:solidFill>
                <a:srgbClr val="59B6DA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689E26C-8E41-4D58-A777-72941314049E}"/>
                  </a:ext>
                </a:extLst>
              </p:cNvPr>
              <p:cNvSpPr/>
              <p:nvPr/>
            </p:nvSpPr>
            <p:spPr>
              <a:xfrm>
                <a:off x="6510876" y="2632778"/>
                <a:ext cx="342900" cy="323850"/>
              </a:xfrm>
              <a:custGeom>
                <a:avLst/>
                <a:gdLst/>
                <a:ahLst/>
                <a:cxnLst/>
                <a:rect l="0" t="0" r="0" b="0"/>
                <a:pathLst>
                  <a:path w="342900" h="323850">
                    <a:moveTo>
                      <a:pt x="342900" y="257175"/>
                    </a:moveTo>
                    <a:cubicBezTo>
                      <a:pt x="268605" y="178118"/>
                      <a:pt x="189547" y="89535"/>
                      <a:pt x="109538" y="0"/>
                    </a:cubicBezTo>
                    <a:cubicBezTo>
                      <a:pt x="75247" y="9525"/>
                      <a:pt x="35242" y="24765"/>
                      <a:pt x="0" y="44768"/>
                    </a:cubicBezTo>
                    <a:cubicBezTo>
                      <a:pt x="54292" y="139065"/>
                      <a:pt x="139065" y="236220"/>
                      <a:pt x="222885" y="325755"/>
                    </a:cubicBezTo>
                    <a:cubicBezTo>
                      <a:pt x="268605" y="300990"/>
                      <a:pt x="303847" y="277178"/>
                      <a:pt x="342900" y="257175"/>
                    </a:cubicBezTo>
                    <a:close/>
                  </a:path>
                </a:pathLst>
              </a:custGeom>
              <a:solidFill>
                <a:srgbClr val="59B6DA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F565110-32ED-4F32-9C8D-6D24E0D2E784}"/>
                  </a:ext>
                </a:extLst>
              </p:cNvPr>
              <p:cNvSpPr/>
              <p:nvPr/>
            </p:nvSpPr>
            <p:spPr>
              <a:xfrm>
                <a:off x="6733601" y="2889693"/>
                <a:ext cx="266700" cy="219075"/>
              </a:xfrm>
              <a:custGeom>
                <a:avLst/>
                <a:gdLst/>
                <a:ahLst/>
                <a:cxnLst/>
                <a:rect l="0" t="0" r="0" b="0"/>
                <a:pathLst>
                  <a:path w="266700" h="219075">
                    <a:moveTo>
                      <a:pt x="120015" y="0"/>
                    </a:moveTo>
                    <a:cubicBezTo>
                      <a:pt x="80010" y="20003"/>
                      <a:pt x="34290" y="39053"/>
                      <a:pt x="0" y="68580"/>
                    </a:cubicBezTo>
                    <a:cubicBezTo>
                      <a:pt x="49530" y="118110"/>
                      <a:pt x="100965" y="171450"/>
                      <a:pt x="155257" y="220980"/>
                    </a:cubicBezTo>
                    <a:cubicBezTo>
                      <a:pt x="195263" y="196215"/>
                      <a:pt x="228600" y="176213"/>
                      <a:pt x="268605" y="156210"/>
                    </a:cubicBezTo>
                    <a:cubicBezTo>
                      <a:pt x="219075" y="107632"/>
                      <a:pt x="174307" y="55245"/>
                      <a:pt x="120015" y="0"/>
                    </a:cubicBezTo>
                    <a:close/>
                  </a:path>
                </a:pathLst>
              </a:custGeom>
              <a:solidFill>
                <a:srgbClr val="59B6DA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9638CDF-3B8A-424F-B44E-79C4F1C9ED1A}"/>
                  </a:ext>
                </a:extLst>
              </p:cNvPr>
              <p:cNvSpPr/>
              <p:nvPr/>
            </p:nvSpPr>
            <p:spPr>
              <a:xfrm>
                <a:off x="7183480" y="3273868"/>
                <a:ext cx="342900" cy="342900"/>
              </a:xfrm>
              <a:custGeom>
                <a:avLst/>
                <a:gdLst/>
                <a:ahLst/>
                <a:cxnLst/>
                <a:rect l="0" t="0" r="0" b="0"/>
                <a:pathLst>
                  <a:path w="342900" h="342900">
                    <a:moveTo>
                      <a:pt x="67488" y="36585"/>
                    </a:moveTo>
                    <a:cubicBezTo>
                      <a:pt x="-6807" y="96592"/>
                      <a:pt x="-22047" y="205177"/>
                      <a:pt x="33198" y="279472"/>
                    </a:cubicBezTo>
                    <a:cubicBezTo>
                      <a:pt x="93205" y="358530"/>
                      <a:pt x="201791" y="369007"/>
                      <a:pt x="280848" y="313763"/>
                    </a:cubicBezTo>
                    <a:cubicBezTo>
                      <a:pt x="355143" y="253755"/>
                      <a:pt x="370383" y="145170"/>
                      <a:pt x="315138" y="66112"/>
                    </a:cubicBezTo>
                    <a:cubicBezTo>
                      <a:pt x="256083" y="-8183"/>
                      <a:pt x="147498" y="-22470"/>
                      <a:pt x="67488" y="36585"/>
                    </a:cubicBezTo>
                    <a:close/>
                  </a:path>
                </a:pathLst>
              </a:custGeom>
              <a:solidFill>
                <a:srgbClr val="59B6DA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1431AEE-AE5D-404A-8467-E61B9A3968E4}"/>
                  </a:ext>
                </a:extLst>
              </p:cNvPr>
              <p:cNvSpPr/>
              <p:nvPr/>
            </p:nvSpPr>
            <p:spPr>
              <a:xfrm>
                <a:off x="6826014" y="3715532"/>
                <a:ext cx="323850" cy="323850"/>
              </a:xfrm>
              <a:custGeom>
                <a:avLst/>
                <a:gdLst/>
                <a:ahLst/>
                <a:cxnLst/>
                <a:rect l="0" t="0" r="0" b="0"/>
                <a:pathLst>
                  <a:path w="323850" h="323850">
                    <a:moveTo>
                      <a:pt x="63050" y="34569"/>
                    </a:moveTo>
                    <a:cubicBezTo>
                      <a:pt x="-6483" y="88861"/>
                      <a:pt x="-21723" y="193636"/>
                      <a:pt x="33522" y="263169"/>
                    </a:cubicBezTo>
                    <a:cubicBezTo>
                      <a:pt x="87815" y="332701"/>
                      <a:pt x="192590" y="347942"/>
                      <a:pt x="262122" y="292696"/>
                    </a:cubicBezTo>
                    <a:cubicBezTo>
                      <a:pt x="331655" y="238404"/>
                      <a:pt x="346894" y="139344"/>
                      <a:pt x="291650" y="64096"/>
                    </a:cubicBezTo>
                    <a:cubicBezTo>
                      <a:pt x="237357" y="-10199"/>
                      <a:pt x="137344" y="-19724"/>
                      <a:pt x="63050" y="34569"/>
                    </a:cubicBezTo>
                    <a:close/>
                  </a:path>
                </a:pathLst>
              </a:custGeom>
              <a:solidFill>
                <a:srgbClr val="59B6DA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BAF36BB-D47A-4E26-B526-B3E995094B40}"/>
                  </a:ext>
                </a:extLst>
              </p:cNvPr>
              <p:cNvSpPr/>
              <p:nvPr/>
            </p:nvSpPr>
            <p:spPr>
              <a:xfrm>
                <a:off x="6185020" y="3181222"/>
                <a:ext cx="495300" cy="495300"/>
              </a:xfrm>
              <a:custGeom>
                <a:avLst/>
                <a:gdLst/>
                <a:ahLst/>
                <a:cxnLst/>
                <a:rect l="0" t="0" r="0" b="0"/>
                <a:pathLst>
                  <a:path w="495300" h="495300">
                    <a:moveTo>
                      <a:pt x="96861" y="52498"/>
                    </a:moveTo>
                    <a:cubicBezTo>
                      <a:pt x="-12677" y="137270"/>
                      <a:pt x="-31727" y="290623"/>
                      <a:pt x="52093" y="400160"/>
                    </a:cubicBezTo>
                    <a:cubicBezTo>
                      <a:pt x="136865" y="509698"/>
                      <a:pt x="290218" y="528748"/>
                      <a:pt x="399755" y="444928"/>
                    </a:cubicBezTo>
                    <a:cubicBezTo>
                      <a:pt x="509293" y="361108"/>
                      <a:pt x="528343" y="206803"/>
                      <a:pt x="444523" y="97265"/>
                    </a:cubicBezTo>
                    <a:cubicBezTo>
                      <a:pt x="359751" y="-12272"/>
                      <a:pt x="200683" y="-32275"/>
                      <a:pt x="96861" y="52498"/>
                    </a:cubicBezTo>
                    <a:close/>
                  </a:path>
                </a:pathLst>
              </a:custGeom>
              <a:solidFill>
                <a:srgbClr val="59B6DA"/>
              </a:solidFill>
              <a:ln w="9525" cap="flat">
                <a:noFill/>
                <a:prstDash val="solid"/>
                <a:miter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AFC187-3E2F-4701-BFC8-F453378C336F}"/>
                </a:ext>
              </a:extLst>
            </p:cNvPr>
            <p:cNvSpPr txBox="1"/>
            <p:nvPr/>
          </p:nvSpPr>
          <p:spPr>
            <a:xfrm>
              <a:off x="2375001" y="3270350"/>
              <a:ext cx="1048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Web App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8674112-FDE5-4B39-AF0F-FEFB1F6B1871}"/>
              </a:ext>
            </a:extLst>
          </p:cNvPr>
          <p:cNvSpPr/>
          <p:nvPr/>
        </p:nvSpPr>
        <p:spPr>
          <a:xfrm>
            <a:off x="2717162" y="1801713"/>
            <a:ext cx="63782" cy="3065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C52931-7372-43A1-AB07-49CA69A483E4}"/>
              </a:ext>
            </a:extLst>
          </p:cNvPr>
          <p:cNvSpPr txBox="1"/>
          <p:nvPr/>
        </p:nvSpPr>
        <p:spPr>
          <a:xfrm>
            <a:off x="1976815" y="4817588"/>
            <a:ext cx="1539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API Management</a:t>
            </a:r>
          </a:p>
        </p:txBody>
      </p:sp>
      <p:sp>
        <p:nvSpPr>
          <p:cNvPr id="54" name="Rectangle: Top Corners Snipped 53">
            <a:extLst>
              <a:ext uri="{FF2B5EF4-FFF2-40B4-BE49-F238E27FC236}">
                <a16:creationId xmlns:a16="http://schemas.microsoft.com/office/drawing/2014/main" id="{83653C13-DDE4-457D-A5C0-C6DD2664A597}"/>
              </a:ext>
            </a:extLst>
          </p:cNvPr>
          <p:cNvSpPr/>
          <p:nvPr/>
        </p:nvSpPr>
        <p:spPr>
          <a:xfrm>
            <a:off x="10457992" y="2659074"/>
            <a:ext cx="1701237" cy="2098580"/>
          </a:xfrm>
          <a:prstGeom prst="snip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dirty="0"/>
              <a:t>On Premises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9973CA-F3A4-4D20-8834-3C0B2C98EFE5}"/>
              </a:ext>
            </a:extLst>
          </p:cNvPr>
          <p:cNvSpPr/>
          <p:nvPr/>
        </p:nvSpPr>
        <p:spPr>
          <a:xfrm>
            <a:off x="9095258" y="3518018"/>
            <a:ext cx="1342238" cy="1847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: Folded Corner 57">
            <a:extLst>
              <a:ext uri="{FF2B5EF4-FFF2-40B4-BE49-F238E27FC236}">
                <a16:creationId xmlns:a16="http://schemas.microsoft.com/office/drawing/2014/main" id="{96E86C43-C002-42CB-B0F1-0AF690B6F23C}"/>
              </a:ext>
            </a:extLst>
          </p:cNvPr>
          <p:cNvSpPr/>
          <p:nvPr/>
        </p:nvSpPr>
        <p:spPr>
          <a:xfrm>
            <a:off x="80401" y="2634787"/>
            <a:ext cx="709746" cy="89386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Browser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FDD010D-F853-4002-B362-1B42F9FCE092}"/>
              </a:ext>
            </a:extLst>
          </p:cNvPr>
          <p:cNvGrpSpPr/>
          <p:nvPr/>
        </p:nvGrpSpPr>
        <p:grpSpPr>
          <a:xfrm>
            <a:off x="158112" y="4281378"/>
            <a:ext cx="817599" cy="725888"/>
            <a:chOff x="293608" y="3070371"/>
            <a:chExt cx="631932" cy="893865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1E253D9-1D65-4AC4-9F6B-C00A9DD13884}"/>
                </a:ext>
              </a:extLst>
            </p:cNvPr>
            <p:cNvSpPr/>
            <p:nvPr/>
          </p:nvSpPr>
          <p:spPr>
            <a:xfrm>
              <a:off x="293608" y="3070371"/>
              <a:ext cx="631932" cy="8938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33C8C6A-F8F0-4B1E-8427-82B9DBBCCB09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8" y="3223669"/>
              <a:ext cx="6319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33F27C-F99F-4022-8830-510119F5C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8" y="3796259"/>
              <a:ext cx="6319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54C0B4F-E477-409D-8B69-8EB4DC2E1104}"/>
              </a:ext>
            </a:extLst>
          </p:cNvPr>
          <p:cNvGrpSpPr/>
          <p:nvPr/>
        </p:nvGrpSpPr>
        <p:grpSpPr>
          <a:xfrm>
            <a:off x="101938" y="3971204"/>
            <a:ext cx="377011" cy="786450"/>
            <a:chOff x="293608" y="3070371"/>
            <a:chExt cx="631932" cy="893865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261A7EA-28CB-4283-B175-A8F1403B09E4}"/>
                </a:ext>
              </a:extLst>
            </p:cNvPr>
            <p:cNvSpPr/>
            <p:nvPr/>
          </p:nvSpPr>
          <p:spPr>
            <a:xfrm>
              <a:off x="293608" y="3070371"/>
              <a:ext cx="631932" cy="8938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36DDF7-E7F5-4A3E-872F-CB8EF35A8C23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8" y="3223669"/>
              <a:ext cx="6319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BEA4951-A965-4CDC-9D9F-AE17B40AF586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8" y="3796259"/>
              <a:ext cx="6319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EF82816-B424-43F6-AABA-2768F3235C86}"/>
              </a:ext>
            </a:extLst>
          </p:cNvPr>
          <p:cNvSpPr txBox="1"/>
          <p:nvPr/>
        </p:nvSpPr>
        <p:spPr>
          <a:xfrm>
            <a:off x="290444" y="5078030"/>
            <a:ext cx="663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Mobile</a:t>
            </a:r>
          </a:p>
          <a:p>
            <a:pPr algn="ctr"/>
            <a:r>
              <a:rPr lang="en-AU" sz="1200" dirty="0"/>
              <a:t>Devices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3AC69A4-B869-4125-8DD7-EB0CE4E7FE11}"/>
              </a:ext>
            </a:extLst>
          </p:cNvPr>
          <p:cNvGrpSpPr/>
          <p:nvPr/>
        </p:nvGrpSpPr>
        <p:grpSpPr>
          <a:xfrm>
            <a:off x="279981" y="185447"/>
            <a:ext cx="1013497" cy="947278"/>
            <a:chOff x="5656726" y="4341709"/>
            <a:chExt cx="1896557" cy="177264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7B3C2A0-26D1-4968-ABC5-66E3E8BB46EC}"/>
                </a:ext>
              </a:extLst>
            </p:cNvPr>
            <p:cNvSpPr/>
            <p:nvPr/>
          </p:nvSpPr>
          <p:spPr bwMode="auto">
            <a:xfrm>
              <a:off x="5656726" y="4341709"/>
              <a:ext cx="1896557" cy="1772642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91440" rIns="91436" bIns="182880" numCol="1" rtlCol="0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CDN</a:t>
              </a:r>
            </a:p>
          </p:txBody>
        </p:sp>
        <p:pic>
          <p:nvPicPr>
            <p:cNvPr id="74" name="Picture 73" descr="C:\Users\Jonahs\Dropbox\Projects SCOTT\MEET Windows Azure\source\Background\tile-icon-CDN.png">
              <a:extLst>
                <a:ext uri="{FF2B5EF4-FFF2-40B4-BE49-F238E27FC236}">
                  <a16:creationId xmlns:a16="http://schemas.microsoft.com/office/drawing/2014/main" id="{2B97DAE9-3206-4A02-8E56-4EC896EC65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2142" y="4639457"/>
              <a:ext cx="851488" cy="851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Flowchart: Magnetic Disk 77">
            <a:extLst>
              <a:ext uri="{FF2B5EF4-FFF2-40B4-BE49-F238E27FC236}">
                <a16:creationId xmlns:a16="http://schemas.microsoft.com/office/drawing/2014/main" id="{076612BA-8826-4039-B185-109219FD46BF}"/>
              </a:ext>
            </a:extLst>
          </p:cNvPr>
          <p:cNvSpPr/>
          <p:nvPr/>
        </p:nvSpPr>
        <p:spPr>
          <a:xfrm>
            <a:off x="1976815" y="400536"/>
            <a:ext cx="987751" cy="5120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Blob Storage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AC94AB9-71F8-44F9-B887-B5FD7783053D}"/>
              </a:ext>
            </a:extLst>
          </p:cNvPr>
          <p:cNvCxnSpPr>
            <a:stCxn id="78" idx="2"/>
            <a:endCxn id="73" idx="3"/>
          </p:cNvCxnSpPr>
          <p:nvPr/>
        </p:nvCxnSpPr>
        <p:spPr>
          <a:xfrm rot="10800000" flipV="1">
            <a:off x="1293479" y="656572"/>
            <a:ext cx="683337" cy="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4A719CA-A549-4ECD-8CB0-2EBD3C222F8F}"/>
              </a:ext>
            </a:extLst>
          </p:cNvPr>
          <p:cNvCxnSpPr>
            <a:stCxn id="73" idx="2"/>
            <a:endCxn id="58" idx="0"/>
          </p:cNvCxnSpPr>
          <p:nvPr/>
        </p:nvCxnSpPr>
        <p:spPr>
          <a:xfrm rot="5400000">
            <a:off x="-140029" y="1708028"/>
            <a:ext cx="1502062" cy="351456"/>
          </a:xfrm>
          <a:prstGeom prst="bentConnector3">
            <a:avLst>
              <a:gd name="adj1" fmla="val 20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155CD5E-7F6C-484F-9B26-409AFC0CBB1B}"/>
              </a:ext>
            </a:extLst>
          </p:cNvPr>
          <p:cNvSpPr txBox="1"/>
          <p:nvPr/>
        </p:nvSpPr>
        <p:spPr>
          <a:xfrm>
            <a:off x="9285476" y="3715780"/>
            <a:ext cx="1121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Azure </a:t>
            </a:r>
          </a:p>
          <a:p>
            <a:pPr algn="ctr"/>
            <a:r>
              <a:rPr lang="en-AU" sz="1200" dirty="0"/>
              <a:t>Express Routes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2900242-A02A-4FA5-BBC8-3B9B2131C2CD}"/>
              </a:ext>
            </a:extLst>
          </p:cNvPr>
          <p:cNvSpPr/>
          <p:nvPr/>
        </p:nvSpPr>
        <p:spPr>
          <a:xfrm>
            <a:off x="7818560" y="4873587"/>
            <a:ext cx="1466916" cy="6955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Bot Service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36BCAD5-32AC-4082-B355-4C724E3B4AE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90147" y="3081720"/>
            <a:ext cx="346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D2EE01-DB38-4D9D-9587-AA0481C7986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975711" y="4644322"/>
            <a:ext cx="2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44E83A7-CE42-4A06-A5CC-E893857409FE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1245535" y="3066427"/>
            <a:ext cx="150173" cy="1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5D12064-814C-4CE0-82EB-182473A960C0}"/>
              </a:ext>
            </a:extLst>
          </p:cNvPr>
          <p:cNvCxnSpPr>
            <a:cxnSpLocks/>
          </p:cNvCxnSpPr>
          <p:nvPr/>
        </p:nvCxnSpPr>
        <p:spPr>
          <a:xfrm>
            <a:off x="1253663" y="4644322"/>
            <a:ext cx="1463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8E932AA-AEC4-4744-9846-871F472F2AE0}"/>
              </a:ext>
            </a:extLst>
          </p:cNvPr>
          <p:cNvGrpSpPr/>
          <p:nvPr/>
        </p:nvGrpSpPr>
        <p:grpSpPr>
          <a:xfrm>
            <a:off x="5168801" y="4942931"/>
            <a:ext cx="932178" cy="896247"/>
            <a:chOff x="4527122" y="5324407"/>
            <a:chExt cx="932178" cy="896247"/>
          </a:xfrm>
        </p:grpSpPr>
        <p:sp>
          <p:nvSpPr>
            <p:cNvPr id="123" name="Flowchart: Magnetic Disk 122">
              <a:extLst>
                <a:ext uri="{FF2B5EF4-FFF2-40B4-BE49-F238E27FC236}">
                  <a16:creationId xmlns:a16="http://schemas.microsoft.com/office/drawing/2014/main" id="{211CF943-65AD-44C2-93FE-E9245282C307}"/>
                </a:ext>
              </a:extLst>
            </p:cNvPr>
            <p:cNvSpPr/>
            <p:nvPr/>
          </p:nvSpPr>
          <p:spPr>
            <a:xfrm>
              <a:off x="4755615" y="5324407"/>
              <a:ext cx="427624" cy="55504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Lightning Bolt 126">
              <a:extLst>
                <a:ext uri="{FF2B5EF4-FFF2-40B4-BE49-F238E27FC236}">
                  <a16:creationId xmlns:a16="http://schemas.microsoft.com/office/drawing/2014/main" id="{AC054775-D171-407A-890C-44EFC7D773CB}"/>
                </a:ext>
              </a:extLst>
            </p:cNvPr>
            <p:cNvSpPr/>
            <p:nvPr/>
          </p:nvSpPr>
          <p:spPr>
            <a:xfrm rot="1076679">
              <a:off x="4829144" y="5562283"/>
              <a:ext cx="264926" cy="231931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64B8A64-AC5A-4458-ACC5-78A3DB16A4A6}"/>
                </a:ext>
              </a:extLst>
            </p:cNvPr>
            <p:cNvSpPr txBox="1"/>
            <p:nvPr/>
          </p:nvSpPr>
          <p:spPr>
            <a:xfrm>
              <a:off x="4527122" y="5943655"/>
              <a:ext cx="932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err="1"/>
                <a:t>Redis</a:t>
              </a:r>
              <a:r>
                <a:rPr lang="en-AU" sz="1200" dirty="0"/>
                <a:t> Cache</a:t>
              </a:r>
            </a:p>
          </p:txBody>
        </p:sp>
      </p:grp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7D69F9CF-88D1-4442-A318-651C0C90E9ED}"/>
              </a:ext>
            </a:extLst>
          </p:cNvPr>
          <p:cNvCxnSpPr>
            <a:stCxn id="26" idx="2"/>
            <a:endCxn id="123" idx="1"/>
          </p:cNvCxnSpPr>
          <p:nvPr/>
        </p:nvCxnSpPr>
        <p:spPr>
          <a:xfrm rot="16200000" flipH="1">
            <a:off x="4921610" y="4253435"/>
            <a:ext cx="320596" cy="10583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A0AE667C-A1DF-4350-A66C-82B572EF888C}"/>
              </a:ext>
            </a:extLst>
          </p:cNvPr>
          <p:cNvCxnSpPr>
            <a:cxnSpLocks/>
            <a:stCxn id="27" idx="2"/>
            <a:endCxn id="123" idx="1"/>
          </p:cNvCxnSpPr>
          <p:nvPr/>
        </p:nvCxnSpPr>
        <p:spPr>
          <a:xfrm rot="5400000">
            <a:off x="5934603" y="4298838"/>
            <a:ext cx="320596" cy="9675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DF8C5194-8523-4585-9F4B-01903C84579D}"/>
              </a:ext>
            </a:extLst>
          </p:cNvPr>
          <p:cNvCxnSpPr>
            <a:stCxn id="38" idx="2"/>
            <a:endCxn id="123" idx="1"/>
          </p:cNvCxnSpPr>
          <p:nvPr/>
        </p:nvCxnSpPr>
        <p:spPr>
          <a:xfrm rot="5400000">
            <a:off x="6860714" y="3372728"/>
            <a:ext cx="320596" cy="28198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243BE5F-A81B-4031-8BBF-CF709F6CFB44}"/>
              </a:ext>
            </a:extLst>
          </p:cNvPr>
          <p:cNvCxnSpPr>
            <a:cxnSpLocks/>
          </p:cNvCxnSpPr>
          <p:nvPr/>
        </p:nvCxnSpPr>
        <p:spPr>
          <a:xfrm>
            <a:off x="2811321" y="3042012"/>
            <a:ext cx="3096256" cy="1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A2DD085-937D-473A-97BA-4B0FDE12FABA}"/>
              </a:ext>
            </a:extLst>
          </p:cNvPr>
          <p:cNvCxnSpPr>
            <a:cxnSpLocks/>
          </p:cNvCxnSpPr>
          <p:nvPr/>
        </p:nvCxnSpPr>
        <p:spPr>
          <a:xfrm>
            <a:off x="2811321" y="3247834"/>
            <a:ext cx="1070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8FDC48E-C00E-412B-A37A-D8A851A2159B}"/>
              </a:ext>
            </a:extLst>
          </p:cNvPr>
          <p:cNvGrpSpPr/>
          <p:nvPr/>
        </p:nvGrpSpPr>
        <p:grpSpPr>
          <a:xfrm>
            <a:off x="1597407" y="5350881"/>
            <a:ext cx="606470" cy="1176070"/>
            <a:chOff x="2596266" y="4083664"/>
            <a:chExt cx="606470" cy="117607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AC5F8D-D6AF-423F-BF03-58C98CAD6EEA}"/>
                </a:ext>
              </a:extLst>
            </p:cNvPr>
            <p:cNvSpPr txBox="1"/>
            <p:nvPr/>
          </p:nvSpPr>
          <p:spPr>
            <a:xfrm>
              <a:off x="2648926" y="4674959"/>
              <a:ext cx="5100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AD</a:t>
              </a:r>
              <a:br>
                <a:rPr lang="en-AU" sz="1600" dirty="0"/>
              </a:br>
              <a:r>
                <a:rPr lang="en-AU" sz="1600" dirty="0"/>
                <a:t>B2C</a:t>
              </a:r>
            </a:p>
          </p:txBody>
        </p:sp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3CF05A3-C804-4F73-8EB1-E882398FC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266" y="4083664"/>
              <a:ext cx="606470" cy="606470"/>
            </a:xfrm>
            <a:prstGeom prst="rect">
              <a:avLst/>
            </a:prstGeom>
          </p:spPr>
        </p:pic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FCD4C76-8DA8-476F-9810-0DFFFBF2C2CA}"/>
              </a:ext>
            </a:extLst>
          </p:cNvPr>
          <p:cNvCxnSpPr>
            <a:cxnSpLocks/>
            <a:endCxn id="163" idx="1"/>
          </p:cNvCxnSpPr>
          <p:nvPr/>
        </p:nvCxnSpPr>
        <p:spPr>
          <a:xfrm>
            <a:off x="1253663" y="5654116"/>
            <a:ext cx="343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1EF1556-5ED0-4CD0-BACB-946F6A5A1D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753" y="3457263"/>
            <a:ext cx="606470" cy="606470"/>
          </a:xfrm>
          <a:prstGeom prst="rect">
            <a:avLst/>
          </a:prstGeom>
        </p:spPr>
      </p:pic>
      <p:sp>
        <p:nvSpPr>
          <p:cNvPr id="168" name="Flowchart: Magnetic Disk 167">
            <a:extLst>
              <a:ext uri="{FF2B5EF4-FFF2-40B4-BE49-F238E27FC236}">
                <a16:creationId xmlns:a16="http://schemas.microsoft.com/office/drawing/2014/main" id="{DBF11BF7-72C7-4E74-8918-F9479B41CAD5}"/>
              </a:ext>
            </a:extLst>
          </p:cNvPr>
          <p:cNvSpPr/>
          <p:nvPr/>
        </p:nvSpPr>
        <p:spPr>
          <a:xfrm>
            <a:off x="10640595" y="3348618"/>
            <a:ext cx="447068" cy="59599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DB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6ACBC48-6260-47AE-A9EB-B7D16C38C2BD}"/>
              </a:ext>
            </a:extLst>
          </p:cNvPr>
          <p:cNvSpPr txBox="1"/>
          <p:nvPr/>
        </p:nvSpPr>
        <p:spPr>
          <a:xfrm>
            <a:off x="11239052" y="4063733"/>
            <a:ext cx="97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On-Premises</a:t>
            </a:r>
          </a:p>
          <a:p>
            <a:pPr algn="ctr"/>
            <a:r>
              <a:rPr lang="en-AU" sz="1200" dirty="0"/>
              <a:t>AD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92FED5DE-9A8F-4F32-82B7-753791FE1F28}"/>
              </a:ext>
            </a:extLst>
          </p:cNvPr>
          <p:cNvCxnSpPr>
            <a:cxnSpLocks/>
            <a:endCxn id="170" idx="2"/>
          </p:cNvCxnSpPr>
          <p:nvPr/>
        </p:nvCxnSpPr>
        <p:spPr>
          <a:xfrm flipV="1">
            <a:off x="2160143" y="4525398"/>
            <a:ext cx="9568563" cy="1328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9864F79C-C979-4016-A821-0200D51A9E6B}"/>
              </a:ext>
            </a:extLst>
          </p:cNvPr>
          <p:cNvSpPr txBox="1"/>
          <p:nvPr/>
        </p:nvSpPr>
        <p:spPr>
          <a:xfrm>
            <a:off x="2141657" y="5840372"/>
            <a:ext cx="1919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Multi-Factor Authentication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A479351-EE85-4D36-85D9-CBC15AF36097}"/>
              </a:ext>
            </a:extLst>
          </p:cNvPr>
          <p:cNvSpPr txBox="1"/>
          <p:nvPr/>
        </p:nvSpPr>
        <p:spPr>
          <a:xfrm>
            <a:off x="2417323" y="999952"/>
            <a:ext cx="1063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Static Content</a:t>
            </a:r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D5797D3E-9FFF-4018-B89A-73FB08121CA3}"/>
              </a:ext>
            </a:extLst>
          </p:cNvPr>
          <p:cNvCxnSpPr>
            <a:cxnSpLocks/>
            <a:stCxn id="116" idx="2"/>
            <a:endCxn id="123" idx="2"/>
          </p:cNvCxnSpPr>
          <p:nvPr/>
        </p:nvCxnSpPr>
        <p:spPr>
          <a:xfrm rot="16200000" flipH="1">
            <a:off x="2928648" y="2751807"/>
            <a:ext cx="1436056" cy="35012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Arrow: Up-Down 212">
            <a:extLst>
              <a:ext uri="{FF2B5EF4-FFF2-40B4-BE49-F238E27FC236}">
                <a16:creationId xmlns:a16="http://schemas.microsoft.com/office/drawing/2014/main" id="{7DD0EC5C-C5EB-4978-AF15-A068ACB16348}"/>
              </a:ext>
            </a:extLst>
          </p:cNvPr>
          <p:cNvSpPr/>
          <p:nvPr/>
        </p:nvSpPr>
        <p:spPr>
          <a:xfrm>
            <a:off x="5439288" y="1114856"/>
            <a:ext cx="391203" cy="9816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4" name="Arrow: Up-Down 213">
            <a:extLst>
              <a:ext uri="{FF2B5EF4-FFF2-40B4-BE49-F238E27FC236}">
                <a16:creationId xmlns:a16="http://schemas.microsoft.com/office/drawing/2014/main" id="{B7BD3FC1-1CF1-40BD-86DF-A1BBF6848F12}"/>
              </a:ext>
            </a:extLst>
          </p:cNvPr>
          <p:cNvSpPr/>
          <p:nvPr/>
        </p:nvSpPr>
        <p:spPr>
          <a:xfrm>
            <a:off x="7424801" y="1117924"/>
            <a:ext cx="391203" cy="9816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C08375F-C11E-4CDA-89E6-CDC3EAE23CEB}"/>
              </a:ext>
            </a:extLst>
          </p:cNvPr>
          <p:cNvGrpSpPr/>
          <p:nvPr/>
        </p:nvGrpSpPr>
        <p:grpSpPr>
          <a:xfrm>
            <a:off x="6040005" y="1925494"/>
            <a:ext cx="1175282" cy="266005"/>
            <a:chOff x="9310148" y="1248452"/>
            <a:chExt cx="1175282" cy="266005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2189BF9-DC86-49FB-AE6D-D69F9698FD18}"/>
                </a:ext>
              </a:extLst>
            </p:cNvPr>
            <p:cNvGrpSpPr/>
            <p:nvPr/>
          </p:nvGrpSpPr>
          <p:grpSpPr>
            <a:xfrm>
              <a:off x="9310148" y="1250287"/>
              <a:ext cx="264170" cy="264170"/>
              <a:chOff x="5704596" y="2814817"/>
              <a:chExt cx="1005840" cy="1005840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37AC0D87-853B-4C2E-8DB8-0775D1F1E8A0}"/>
                  </a:ext>
                </a:extLst>
              </p:cNvPr>
              <p:cNvSpPr/>
              <p:nvPr/>
            </p:nvSpPr>
            <p:spPr bwMode="auto">
              <a:xfrm>
                <a:off x="5704596" y="2814817"/>
                <a:ext cx="1005840" cy="1005840"/>
              </a:xfrm>
              <a:prstGeom prst="ellipse">
                <a:avLst/>
              </a:prstGeom>
              <a:solidFill>
                <a:srgbClr val="0070C0"/>
              </a:solidFill>
              <a:ln w="190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137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3" name="light">
                <a:extLst>
                  <a:ext uri="{FF2B5EF4-FFF2-40B4-BE49-F238E27FC236}">
                    <a16:creationId xmlns:a16="http://schemas.microsoft.com/office/drawing/2014/main" id="{27472300-0FE3-4ED2-875D-8AF7840EB9E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76320" y="3119009"/>
                <a:ext cx="282033" cy="418722"/>
              </a:xfrm>
              <a:custGeom>
                <a:avLst/>
                <a:gdLst>
                  <a:gd name="T0" fmla="*/ 156 w 224"/>
                  <a:gd name="T1" fmla="*/ 312 h 334"/>
                  <a:gd name="T2" fmla="*/ 134 w 224"/>
                  <a:gd name="T3" fmla="*/ 334 h 334"/>
                  <a:gd name="T4" fmla="*/ 89 w 224"/>
                  <a:gd name="T5" fmla="*/ 334 h 334"/>
                  <a:gd name="T6" fmla="*/ 67 w 224"/>
                  <a:gd name="T7" fmla="*/ 312 h 334"/>
                  <a:gd name="T8" fmla="*/ 67 w 224"/>
                  <a:gd name="T9" fmla="*/ 261 h 334"/>
                  <a:gd name="T10" fmla="*/ 37 w 224"/>
                  <a:gd name="T11" fmla="*/ 195 h 334"/>
                  <a:gd name="T12" fmla="*/ 27 w 224"/>
                  <a:gd name="T13" fmla="*/ 185 h 334"/>
                  <a:gd name="T14" fmla="*/ 0 w 224"/>
                  <a:gd name="T15" fmla="*/ 112 h 334"/>
                  <a:gd name="T16" fmla="*/ 112 w 224"/>
                  <a:gd name="T17" fmla="*/ 0 h 334"/>
                  <a:gd name="T18" fmla="*/ 224 w 224"/>
                  <a:gd name="T19" fmla="*/ 112 h 334"/>
                  <a:gd name="T20" fmla="*/ 197 w 224"/>
                  <a:gd name="T21" fmla="*/ 185 h 334"/>
                  <a:gd name="T22" fmla="*/ 200 w 224"/>
                  <a:gd name="T23" fmla="*/ 181 h 334"/>
                  <a:gd name="T24" fmla="*/ 197 w 224"/>
                  <a:gd name="T25" fmla="*/ 185 h 334"/>
                  <a:gd name="T26" fmla="*/ 156 w 224"/>
                  <a:gd name="T27" fmla="*/ 265 h 334"/>
                  <a:gd name="T28" fmla="*/ 156 w 224"/>
                  <a:gd name="T29" fmla="*/ 312 h 334"/>
                  <a:gd name="T30" fmla="*/ 156 w 224"/>
                  <a:gd name="T31" fmla="*/ 312 h 334"/>
                  <a:gd name="T32" fmla="*/ 67 w 224"/>
                  <a:gd name="T33" fmla="*/ 269 h 334"/>
                  <a:gd name="T34" fmla="*/ 156 w 224"/>
                  <a:gd name="T35" fmla="*/ 269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4" h="334">
                    <a:moveTo>
                      <a:pt x="156" y="312"/>
                    </a:moveTo>
                    <a:cubicBezTo>
                      <a:pt x="156" y="324"/>
                      <a:pt x="146" y="334"/>
                      <a:pt x="134" y="334"/>
                    </a:cubicBezTo>
                    <a:cubicBezTo>
                      <a:pt x="89" y="334"/>
                      <a:pt x="89" y="334"/>
                      <a:pt x="89" y="334"/>
                    </a:cubicBezTo>
                    <a:cubicBezTo>
                      <a:pt x="76" y="334"/>
                      <a:pt x="67" y="324"/>
                      <a:pt x="67" y="312"/>
                    </a:cubicBezTo>
                    <a:cubicBezTo>
                      <a:pt x="67" y="312"/>
                      <a:pt x="67" y="300"/>
                      <a:pt x="67" y="261"/>
                    </a:cubicBezTo>
                    <a:cubicBezTo>
                      <a:pt x="67" y="221"/>
                      <a:pt x="37" y="195"/>
                      <a:pt x="37" y="195"/>
                    </a:cubicBezTo>
                    <a:cubicBezTo>
                      <a:pt x="27" y="185"/>
                      <a:pt x="27" y="185"/>
                      <a:pt x="27" y="185"/>
                    </a:cubicBezTo>
                    <a:cubicBezTo>
                      <a:pt x="10" y="166"/>
                      <a:pt x="0" y="140"/>
                      <a:pt x="0" y="112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174" y="0"/>
                      <a:pt x="224" y="50"/>
                      <a:pt x="224" y="112"/>
                    </a:cubicBezTo>
                    <a:cubicBezTo>
                      <a:pt x="224" y="140"/>
                      <a:pt x="214" y="166"/>
                      <a:pt x="197" y="185"/>
                    </a:cubicBezTo>
                    <a:moveTo>
                      <a:pt x="200" y="181"/>
                    </a:moveTo>
                    <a:cubicBezTo>
                      <a:pt x="197" y="185"/>
                      <a:pt x="197" y="185"/>
                      <a:pt x="197" y="185"/>
                    </a:cubicBezTo>
                    <a:cubicBezTo>
                      <a:pt x="197" y="185"/>
                      <a:pt x="156" y="217"/>
                      <a:pt x="156" y="265"/>
                    </a:cubicBezTo>
                    <a:cubicBezTo>
                      <a:pt x="156" y="312"/>
                      <a:pt x="156" y="312"/>
                      <a:pt x="156" y="312"/>
                    </a:cubicBezTo>
                    <a:cubicBezTo>
                      <a:pt x="156" y="312"/>
                      <a:pt x="156" y="312"/>
                      <a:pt x="156" y="312"/>
                    </a:cubicBezTo>
                    <a:moveTo>
                      <a:pt x="67" y="269"/>
                    </a:moveTo>
                    <a:cubicBezTo>
                      <a:pt x="156" y="269"/>
                      <a:pt x="156" y="269"/>
                      <a:pt x="156" y="269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07DF521-4024-4D15-AF80-06E7C9FF9A70}"/>
                </a:ext>
              </a:extLst>
            </p:cNvPr>
            <p:cNvSpPr txBox="1"/>
            <p:nvPr/>
          </p:nvSpPr>
          <p:spPr>
            <a:xfrm>
              <a:off x="9531323" y="1248452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100" dirty="0"/>
                <a:t>APP Analytics</a:t>
              </a:r>
            </a:p>
          </p:txBody>
        </p:sp>
      </p:grp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1976822D-3983-4B7D-BBB1-B2F7A8F2A469}"/>
              </a:ext>
            </a:extLst>
          </p:cNvPr>
          <p:cNvCxnSpPr>
            <a:stCxn id="116" idx="0"/>
            <a:endCxn id="78" idx="3"/>
          </p:cNvCxnSpPr>
          <p:nvPr/>
        </p:nvCxnSpPr>
        <p:spPr>
          <a:xfrm rot="5400000" flipH="1" flipV="1">
            <a:off x="1450159" y="1358509"/>
            <a:ext cx="1466430" cy="57463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1FDB8D88-A13E-4099-AF44-F547F5272B0E}"/>
              </a:ext>
            </a:extLst>
          </p:cNvPr>
          <p:cNvCxnSpPr>
            <a:stCxn id="116" idx="3"/>
          </p:cNvCxnSpPr>
          <p:nvPr/>
        </p:nvCxnSpPr>
        <p:spPr>
          <a:xfrm>
            <a:off x="2396407" y="3081719"/>
            <a:ext cx="320755" cy="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B7AFCF8E-D54B-47D2-BA14-3F1730E41844}"/>
              </a:ext>
            </a:extLst>
          </p:cNvPr>
          <p:cNvCxnSpPr>
            <a:stCxn id="26" idx="3"/>
            <a:endCxn id="38" idx="1"/>
          </p:cNvCxnSpPr>
          <p:nvPr/>
        </p:nvCxnSpPr>
        <p:spPr>
          <a:xfrm>
            <a:off x="5223829" y="3595304"/>
            <a:ext cx="253596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F6AEBC0B-91B1-428C-AB71-18F027EDF574}"/>
              </a:ext>
            </a:extLst>
          </p:cNvPr>
          <p:cNvCxnSpPr/>
          <p:nvPr/>
        </p:nvCxnSpPr>
        <p:spPr>
          <a:xfrm>
            <a:off x="7249815" y="3518018"/>
            <a:ext cx="509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41CAEE5-3F88-4E59-8D79-FF1BAD230A7D}"/>
              </a:ext>
            </a:extLst>
          </p:cNvPr>
          <p:cNvSpPr/>
          <p:nvPr/>
        </p:nvSpPr>
        <p:spPr>
          <a:xfrm>
            <a:off x="8197335" y="1347323"/>
            <a:ext cx="1770003" cy="5824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Stream Analytics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FA6E19D1-4ACE-46AE-B547-8DF634B49DDB}"/>
              </a:ext>
            </a:extLst>
          </p:cNvPr>
          <p:cNvCxnSpPr>
            <a:cxnSpLocks/>
            <a:stCxn id="36" idx="3"/>
            <a:endCxn id="273" idx="0"/>
          </p:cNvCxnSpPr>
          <p:nvPr/>
        </p:nvCxnSpPr>
        <p:spPr>
          <a:xfrm>
            <a:off x="8216904" y="544103"/>
            <a:ext cx="865433" cy="803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3FC1DE57-36F6-4C6C-8DA6-D540539BCBA7}"/>
              </a:ext>
            </a:extLst>
          </p:cNvPr>
          <p:cNvSpPr/>
          <p:nvPr/>
        </p:nvSpPr>
        <p:spPr>
          <a:xfrm>
            <a:off x="9946687" y="465800"/>
            <a:ext cx="315271" cy="3152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F30FC75-440B-47C3-ADD8-93D223096263}"/>
              </a:ext>
            </a:extLst>
          </p:cNvPr>
          <p:cNvSpPr txBox="1"/>
          <p:nvPr/>
        </p:nvSpPr>
        <p:spPr>
          <a:xfrm>
            <a:off x="10229510" y="457905"/>
            <a:ext cx="1981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Other services such </a:t>
            </a:r>
          </a:p>
          <a:p>
            <a:r>
              <a:rPr lang="en-AU" sz="1400" dirty="0"/>
              <a:t>as Azure ML </a:t>
            </a:r>
          </a:p>
          <a:p>
            <a:r>
              <a:rPr lang="en-AU" sz="1400" dirty="0"/>
              <a:t>and Time Series insights.</a:t>
            </a:r>
          </a:p>
        </p:txBody>
      </p: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3689B450-D30F-44BD-867A-16EA325818C7}"/>
              </a:ext>
            </a:extLst>
          </p:cNvPr>
          <p:cNvCxnSpPr>
            <a:stCxn id="273" idx="3"/>
            <a:endCxn id="281" idx="4"/>
          </p:cNvCxnSpPr>
          <p:nvPr/>
        </p:nvCxnSpPr>
        <p:spPr>
          <a:xfrm flipV="1">
            <a:off x="9967338" y="781071"/>
            <a:ext cx="136985" cy="857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CD3629E3-BBFD-4D0D-901B-9AFA550BDC3A}"/>
              </a:ext>
            </a:extLst>
          </p:cNvPr>
          <p:cNvSpPr/>
          <p:nvPr/>
        </p:nvSpPr>
        <p:spPr>
          <a:xfrm>
            <a:off x="3561149" y="6117371"/>
            <a:ext cx="1444567" cy="692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Notification Hub</a:t>
            </a:r>
          </a:p>
        </p:txBody>
      </p: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1D75FB7A-CCC4-49D5-B855-26B3B5532D95}"/>
              </a:ext>
            </a:extLst>
          </p:cNvPr>
          <p:cNvCxnSpPr>
            <a:cxnSpLocks/>
          </p:cNvCxnSpPr>
          <p:nvPr/>
        </p:nvCxnSpPr>
        <p:spPr>
          <a:xfrm rot="10800000">
            <a:off x="622042" y="5706700"/>
            <a:ext cx="2939107" cy="924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0047721-D939-4772-B935-862798656B1F}"/>
              </a:ext>
            </a:extLst>
          </p:cNvPr>
          <p:cNvSpPr/>
          <p:nvPr/>
        </p:nvSpPr>
        <p:spPr>
          <a:xfrm>
            <a:off x="3881591" y="1186836"/>
            <a:ext cx="1176366" cy="50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SignalR</a:t>
            </a:r>
            <a:endParaRPr lang="en-AU" dirty="0"/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1E025580-DD39-46F3-81D1-904FBBDF4694}"/>
              </a:ext>
            </a:extLst>
          </p:cNvPr>
          <p:cNvCxnSpPr>
            <a:stCxn id="299" idx="1"/>
            <a:endCxn id="58" idx="0"/>
          </p:cNvCxnSpPr>
          <p:nvPr/>
        </p:nvCxnSpPr>
        <p:spPr>
          <a:xfrm rot="10800000" flipV="1">
            <a:off x="435275" y="1437869"/>
            <a:ext cx="3446317" cy="1196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BC3E489E-E1C4-4B18-9761-FAB126A59D7F}"/>
              </a:ext>
            </a:extLst>
          </p:cNvPr>
          <p:cNvCxnSpPr/>
          <p:nvPr/>
        </p:nvCxnSpPr>
        <p:spPr>
          <a:xfrm>
            <a:off x="4179612" y="4724099"/>
            <a:ext cx="0" cy="139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FE37911-F2CD-4B69-A96F-5765D28EC9BA}"/>
              </a:ext>
            </a:extLst>
          </p:cNvPr>
          <p:cNvCxnSpPr>
            <a:cxnSpLocks/>
          </p:cNvCxnSpPr>
          <p:nvPr/>
        </p:nvCxnSpPr>
        <p:spPr>
          <a:xfrm flipV="1">
            <a:off x="4087142" y="1688904"/>
            <a:ext cx="0" cy="58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9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AF2DF20-7ED8-4E47-B898-54F6071E1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210844"/>
              </p:ext>
            </p:extLst>
          </p:nvPr>
        </p:nvGraphicFramePr>
        <p:xfrm>
          <a:off x="2615800" y="1172481"/>
          <a:ext cx="6960399" cy="4351340"/>
        </p:xfrm>
        <a:graphic>
          <a:graphicData uri="http://schemas.openxmlformats.org/drawingml/2006/table">
            <a:tbl>
              <a:tblPr/>
              <a:tblGrid>
                <a:gridCol w="1097635">
                  <a:extLst>
                    <a:ext uri="{9D8B030D-6E8A-4147-A177-3AD203B41FA5}">
                      <a16:colId xmlns:a16="http://schemas.microsoft.com/office/drawing/2014/main" val="1488972400"/>
                    </a:ext>
                  </a:extLst>
                </a:gridCol>
                <a:gridCol w="1097635">
                  <a:extLst>
                    <a:ext uri="{9D8B030D-6E8A-4147-A177-3AD203B41FA5}">
                      <a16:colId xmlns:a16="http://schemas.microsoft.com/office/drawing/2014/main" val="1076132382"/>
                    </a:ext>
                  </a:extLst>
                </a:gridCol>
                <a:gridCol w="1097635">
                  <a:extLst>
                    <a:ext uri="{9D8B030D-6E8A-4147-A177-3AD203B41FA5}">
                      <a16:colId xmlns:a16="http://schemas.microsoft.com/office/drawing/2014/main" val="1544276120"/>
                    </a:ext>
                  </a:extLst>
                </a:gridCol>
                <a:gridCol w="2291095">
                  <a:extLst>
                    <a:ext uri="{9D8B030D-6E8A-4147-A177-3AD203B41FA5}">
                      <a16:colId xmlns:a16="http://schemas.microsoft.com/office/drawing/2014/main" val="1982622017"/>
                    </a:ext>
                  </a:extLst>
                </a:gridCol>
                <a:gridCol w="1376399">
                  <a:extLst>
                    <a:ext uri="{9D8B030D-6E8A-4147-A177-3AD203B41FA5}">
                      <a16:colId xmlns:a16="http://schemas.microsoft.com/office/drawing/2014/main" val="2250622672"/>
                    </a:ext>
                  </a:extLst>
                </a:gridCol>
              </a:tblGrid>
              <a:tr h="17640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1000" b="1" i="0" u="none" strike="noStrike">
                          <a:effectLst/>
                          <a:latin typeface="Segoe UI Light" panose="020B0502040204020203" pitchFamily="34" charset="0"/>
                        </a:rPr>
                        <a:t>Microsoft Azure Estimate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085048"/>
                  </a:ext>
                </a:extLst>
              </a:tr>
              <a:tr h="15027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AU" sz="800" b="1" i="0" u="none" strike="noStrike">
                          <a:effectLst/>
                          <a:latin typeface="Segoe UI Light" panose="020B0502040204020203" pitchFamily="34" charset="0"/>
                        </a:rPr>
                        <a:t>Your Estimate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110261"/>
                  </a:ext>
                </a:extLst>
              </a:tr>
              <a:tr h="143738"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1" i="0" u="none" strike="noStrike">
                          <a:effectLst/>
                          <a:latin typeface="Segoe UI Light" panose="020B0502040204020203" pitchFamily="34" charset="0"/>
                        </a:rPr>
                        <a:t>Service type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1" i="0" u="none" strike="noStrike">
                          <a:effectLst/>
                          <a:latin typeface="Segoe UI Light" panose="020B0502040204020203" pitchFamily="34" charset="0"/>
                        </a:rPr>
                        <a:t>Custom name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1" i="0" u="none" strike="noStrike">
                          <a:effectLst/>
                          <a:latin typeface="Segoe UI Light" panose="020B0502040204020203" pitchFamily="34" charset="0"/>
                        </a:rPr>
                        <a:t>Region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1" i="0" u="none" strike="noStrike">
                          <a:effectLst/>
                          <a:latin typeface="Segoe UI Light" panose="020B0502040204020203" pitchFamily="34" charset="0"/>
                        </a:rPr>
                        <a:t>Description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1" i="0" u="none" strike="noStrike">
                          <a:effectLst/>
                          <a:latin typeface="Segoe UI Light" panose="020B0502040204020203" pitchFamily="34" charset="0"/>
                        </a:rPr>
                        <a:t>Estimated Cost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991580"/>
                  </a:ext>
                </a:extLst>
              </a:tr>
              <a:tr h="574952"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Traffic Manager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West Europe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effectLst/>
                          <a:latin typeface="Segoe UI Light" panose="020B0502040204020203" pitchFamily="34" charset="0"/>
                        </a:rPr>
                        <a:t>1,000 million DNS queries/mo, 0 Azure endpoint(s), 0 Fast Azure endpoint(s), 0  External endpoint(s), 0 Fast External endpoint(s), 0 million(s) of user measurements, 0 million(s) of data points processed.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$540.00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222889"/>
                  </a:ext>
                </a:extLst>
              </a:tr>
              <a:tr h="287476"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Content Delivery Network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800" b="0" i="0" u="none" strike="noStrike">
                          <a:effectLst/>
                          <a:latin typeface="Segoe UI Light" panose="020B0502040204020203" pitchFamily="34" charset="0"/>
                        </a:rPr>
                        <a:t>Zone 1: 10 GB, Zone 2: 0 GB, Zone 3: 0 GB, Zone 4: 0 GB, Zone 5: 0 GB, DSA: 0 GB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$1,740.80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664939"/>
                  </a:ext>
                </a:extLst>
              </a:tr>
              <a:tr h="862427"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Storage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West Europe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Block Blob Storage, General Purpose V2, LRS Redundancy, Hot Access Tier, 1000 GB Capacity, 10,000 Write operations, 100,000 List and Create Container Operations, 100,000 Read operations, 1 Other operations. 1,000 GB Data Retrieval, 1,000 GB Data Write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$20.24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983094"/>
                  </a:ext>
                </a:extLst>
              </a:tr>
              <a:tr h="143738"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API Management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West Europe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effectLst/>
                          <a:latin typeface="Segoe UI Light" panose="020B0502040204020203" pitchFamily="34" charset="0"/>
                        </a:rPr>
                        <a:t>Premium tier, 2 units(s), 730 Hours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$5,590.34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732097"/>
                  </a:ext>
                </a:extLst>
              </a:tr>
              <a:tr h="431214"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Key Vault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West Europe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effectLst/>
                          <a:latin typeface="Segoe UI Light" panose="020B0502040204020203" pitchFamily="34" charset="0"/>
                        </a:rPr>
                        <a:t>10000 operations/mo, 100 advanced operations/mo, 1 renewals/mo, 3 protected keys/mo 0 advanced protected keys/mo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$6.18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77154"/>
                  </a:ext>
                </a:extLst>
              </a:tr>
              <a:tr h="287476"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Azure Active Directory B2C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effectLst/>
                          <a:latin typeface="Segoe UI Light" panose="020B0502040204020203" pitchFamily="34" charset="0"/>
                        </a:rPr>
                        <a:t>2,000,000 user(s), 2,000,000 authentication(s), 50,000 authentication(s)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$8,244.00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187246"/>
                  </a:ext>
                </a:extLst>
              </a:tr>
              <a:tr h="143738"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Application Insights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West Europe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effectLst/>
                          <a:latin typeface="Segoe UI Light" panose="020B0502040204020203" pitchFamily="34" charset="0"/>
                        </a:rPr>
                        <a:t>50 GB Logs collected, 0 Multi-step Web Tests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$134.55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525939"/>
                  </a:ext>
                </a:extLst>
              </a:tr>
              <a:tr h="143738"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App Service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West Europe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effectLst/>
                          <a:latin typeface="Segoe UI Light" panose="020B0502040204020203" pitchFamily="34" charset="0"/>
                        </a:rPr>
                        <a:t>1 instance(s) x 730 Hours, Isolated tier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$2,880.36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0798"/>
                  </a:ext>
                </a:extLst>
              </a:tr>
              <a:tr h="143738"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Service Bus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West Europe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effectLst/>
                          <a:latin typeface="Segoe UI Light" panose="020B0502040204020203" pitchFamily="34" charset="0"/>
                        </a:rPr>
                        <a:t>Premium tier: 4 daily message units, 31 day(s)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$2,760.24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828492"/>
                  </a:ext>
                </a:extLst>
              </a:tr>
              <a:tr h="143738"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ExpressRoute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West Europe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effectLst/>
                          <a:latin typeface="Segoe UI Light" panose="020B0502040204020203" pitchFamily="34" charset="0"/>
                        </a:rPr>
                        <a:t>Unlimited data plan, 10gbps port speed,  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$51,300.00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385114"/>
                  </a:ext>
                </a:extLst>
              </a:tr>
              <a:tr h="143738"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Event Hubs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West Europe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Dedicated Tier: 1 Months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$4,999.77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983357"/>
                  </a:ext>
                </a:extLst>
              </a:tr>
              <a:tr h="143738"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Notification Hubs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West Europe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effectLst/>
                          <a:latin typeface="Segoe UI Light" panose="020B0502040204020203" pitchFamily="34" charset="0"/>
                        </a:rPr>
                        <a:t>Standard tier, 100 million additional pushes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$1,100.00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88707"/>
                  </a:ext>
                </a:extLst>
              </a:tr>
              <a:tr h="143738"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Support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1" i="0" u="none" strike="noStrike">
                          <a:effectLst/>
                          <a:latin typeface="Segoe UI Light" panose="020B0502040204020203" pitchFamily="34" charset="0"/>
                        </a:rPr>
                        <a:t>Support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0" i="0" u="none" strike="noStrike">
                          <a:effectLst/>
                          <a:latin typeface="Segoe UI Light" panose="020B0502040204020203" pitchFamily="34" charset="0"/>
                        </a:rPr>
                        <a:t>$0.00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91546"/>
                  </a:ext>
                </a:extLst>
              </a:tr>
              <a:tr h="143738"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1" i="0" u="none" strike="noStrike">
                          <a:effectLst/>
                          <a:latin typeface="Segoe UI Light" panose="020B0502040204020203" pitchFamily="34" charset="0"/>
                        </a:rPr>
                        <a:t>Monthly Total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1" i="0" u="none" strike="noStrike">
                          <a:effectLst/>
                          <a:latin typeface="Segoe UI Light" panose="020B0502040204020203" pitchFamily="34" charset="0"/>
                        </a:rPr>
                        <a:t>$79,316.48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111780"/>
                  </a:ext>
                </a:extLst>
              </a:tr>
              <a:tr h="143738"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AU" sz="8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1" i="0" u="none" strike="noStrike">
                          <a:effectLst/>
                          <a:latin typeface="Segoe UI Light" panose="020B0502040204020203" pitchFamily="34" charset="0"/>
                        </a:rPr>
                        <a:t>Annual Total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800" b="1" i="0" u="none" strike="noStrike" dirty="0">
                          <a:effectLst/>
                          <a:latin typeface="Segoe UI Light" panose="020B0502040204020203" pitchFamily="34" charset="0"/>
                        </a:rPr>
                        <a:t>$951,797.72</a:t>
                      </a:r>
                    </a:p>
                  </a:txBody>
                  <a:tcPr marL="6534" marR="6534" marT="653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49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85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405</Words>
  <Application>Microsoft Office PowerPoint</Application>
  <PresentationFormat>Widescreen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Vaughan</dc:creator>
  <cp:lastModifiedBy>Daniel Vaughan</cp:lastModifiedBy>
  <cp:revision>7</cp:revision>
  <dcterms:created xsi:type="dcterms:W3CDTF">2018-04-18T19:21:55Z</dcterms:created>
  <dcterms:modified xsi:type="dcterms:W3CDTF">2018-04-19T09:07:44Z</dcterms:modified>
</cp:coreProperties>
</file>