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4" r:id="rId9"/>
    <p:sldId id="262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220B-CC5A-4317-A553-31718F90C7F3}" type="datetimeFigureOut">
              <a:rPr lang="es-ES" smtClean="0"/>
              <a:t>17/10/2023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2B989-A2BD-4C32-8E5E-497C243221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9842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220B-CC5A-4317-A553-31718F90C7F3}" type="datetimeFigureOut">
              <a:rPr lang="es-ES" smtClean="0"/>
              <a:t>17/10/2023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2B989-A2BD-4C32-8E5E-497C243221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6155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220B-CC5A-4317-A553-31718F90C7F3}" type="datetimeFigureOut">
              <a:rPr lang="es-ES" smtClean="0"/>
              <a:t>17/10/2023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2B989-A2BD-4C32-8E5E-497C243221EB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06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220B-CC5A-4317-A553-31718F90C7F3}" type="datetimeFigureOut">
              <a:rPr lang="es-ES" smtClean="0"/>
              <a:t>17/10/2023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2B989-A2BD-4C32-8E5E-497C243221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0260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220B-CC5A-4317-A553-31718F90C7F3}" type="datetimeFigureOut">
              <a:rPr lang="es-ES" smtClean="0"/>
              <a:t>17/10/2023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2B989-A2BD-4C32-8E5E-497C243221EB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4463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220B-CC5A-4317-A553-31718F90C7F3}" type="datetimeFigureOut">
              <a:rPr lang="es-ES" smtClean="0"/>
              <a:t>17/10/2023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2B989-A2BD-4C32-8E5E-497C243221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2260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220B-CC5A-4317-A553-31718F90C7F3}" type="datetimeFigureOut">
              <a:rPr lang="es-ES" smtClean="0"/>
              <a:t>17/10/2023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2B989-A2BD-4C32-8E5E-497C243221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1283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220B-CC5A-4317-A553-31718F90C7F3}" type="datetimeFigureOut">
              <a:rPr lang="es-ES" smtClean="0"/>
              <a:t>17/10/2023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2B989-A2BD-4C32-8E5E-497C243221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2113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220B-CC5A-4317-A553-31718F90C7F3}" type="datetimeFigureOut">
              <a:rPr lang="es-ES" smtClean="0"/>
              <a:t>17/10/2023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2B989-A2BD-4C32-8E5E-497C243221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115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220B-CC5A-4317-A553-31718F90C7F3}" type="datetimeFigureOut">
              <a:rPr lang="es-ES" smtClean="0"/>
              <a:t>17/10/2023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2B989-A2BD-4C32-8E5E-497C243221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5288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220B-CC5A-4317-A553-31718F90C7F3}" type="datetimeFigureOut">
              <a:rPr lang="es-ES" smtClean="0"/>
              <a:t>17/10/2023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2B989-A2BD-4C32-8E5E-497C243221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6626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220B-CC5A-4317-A553-31718F90C7F3}" type="datetimeFigureOut">
              <a:rPr lang="es-ES" smtClean="0"/>
              <a:t>17/10/2023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2B989-A2BD-4C32-8E5E-497C243221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9755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220B-CC5A-4317-A553-31718F90C7F3}" type="datetimeFigureOut">
              <a:rPr lang="es-ES" smtClean="0"/>
              <a:t>17/10/2023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2B989-A2BD-4C32-8E5E-497C243221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2859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220B-CC5A-4317-A553-31718F90C7F3}" type="datetimeFigureOut">
              <a:rPr lang="es-ES" smtClean="0"/>
              <a:t>17/10/2023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2B989-A2BD-4C32-8E5E-497C243221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3814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220B-CC5A-4317-A553-31718F90C7F3}" type="datetimeFigureOut">
              <a:rPr lang="es-ES" smtClean="0"/>
              <a:t>17/10/2023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2B989-A2BD-4C32-8E5E-497C243221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0756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2B989-A2BD-4C32-8E5E-497C243221EB}" type="slidenum">
              <a:rPr lang="es-ES" smtClean="0"/>
              <a:t>‹Nº›</a:t>
            </a:fld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220B-CC5A-4317-A553-31718F90C7F3}" type="datetimeFigureOut">
              <a:rPr lang="es-ES" smtClean="0"/>
              <a:t>17/10/2023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693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F220B-CC5A-4317-A553-31718F90C7F3}" type="datetimeFigureOut">
              <a:rPr lang="es-ES" smtClean="0"/>
              <a:t>17/10/2023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1D2B989-A2BD-4C32-8E5E-497C243221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9774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Bot</a:t>
            </a:r>
            <a:r>
              <a:rPr lang="es-ES" dirty="0" smtClean="0"/>
              <a:t> </a:t>
            </a:r>
            <a:r>
              <a:rPr lang="es-ES" dirty="0" err="1" smtClean="0"/>
              <a:t>Telegram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Daniel Verdes Martínez – Acceso a Datos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48095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75210" y="2987040"/>
            <a:ext cx="8596668" cy="1320800"/>
          </a:xfrm>
        </p:spPr>
        <p:txBody>
          <a:bodyPr>
            <a:normAutofit/>
          </a:bodyPr>
          <a:lstStyle/>
          <a:p>
            <a:r>
              <a:rPr lang="es-ES" sz="6000" dirty="0" smtClean="0"/>
              <a:t>@ANDV2023_bot</a:t>
            </a:r>
            <a:endParaRPr lang="es-ES" sz="6000" dirty="0"/>
          </a:p>
        </p:txBody>
      </p:sp>
    </p:spTree>
    <p:extLst>
      <p:ext uri="{BB962C8B-B14F-4D97-AF65-F5344CB8AC3E}">
        <p14:creationId xmlns:p14="http://schemas.microsoft.com/office/powerpoint/2010/main" val="3946151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Nombres aleatorios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smtClean="0"/>
              <a:t>/nombre</a:t>
            </a:r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Lee .</a:t>
            </a:r>
            <a:r>
              <a:rPr lang="es-ES" dirty="0" err="1" smtClean="0"/>
              <a:t>json</a:t>
            </a:r>
            <a:r>
              <a:rPr lang="es-ES" dirty="0" smtClean="0"/>
              <a:t> con objetos Nombre</a:t>
            </a:r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A través </a:t>
            </a:r>
            <a:r>
              <a:rPr lang="es-ES" dirty="0" err="1" smtClean="0"/>
              <a:t>Gson</a:t>
            </a: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err="1" smtClean="0"/>
              <a:t>ArrayList</a:t>
            </a:r>
            <a:r>
              <a:rPr lang="es-ES" dirty="0" smtClean="0"/>
              <a:t> de objetos nombre</a:t>
            </a:r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Saca uno aleatorio</a:t>
            </a:r>
            <a:endParaRPr lang="es-ES" dirty="0"/>
          </a:p>
        </p:txBody>
      </p:sp>
      <p:pic>
        <p:nvPicPr>
          <p:cNvPr id="1026" name="Picture 2" descr="Estos son los nombres de moda que más se ponen en la Región de Murcia | La  Verd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010" y="1404199"/>
            <a:ext cx="4059373" cy="223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681" y="4230449"/>
            <a:ext cx="2200582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12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Añadir nombre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160589"/>
            <a:ext cx="4600060" cy="3880773"/>
          </a:xfrm>
        </p:spPr>
        <p:txBody>
          <a:bodyPr/>
          <a:lstStyle/>
          <a:p>
            <a:r>
              <a:rPr lang="es-ES" b="1" dirty="0" smtClean="0"/>
              <a:t>/</a:t>
            </a:r>
            <a:r>
              <a:rPr lang="es-ES" b="1" dirty="0" err="1" smtClean="0"/>
              <a:t>anadirNombre</a:t>
            </a:r>
            <a:r>
              <a:rPr lang="es-ES" b="1" dirty="0" smtClean="0"/>
              <a:t> </a:t>
            </a:r>
            <a:r>
              <a:rPr lang="es-ES" b="1" i="1" dirty="0" smtClean="0"/>
              <a:t>nombre</a:t>
            </a:r>
          </a:p>
          <a:p>
            <a:endParaRPr lang="es-ES" i="1" dirty="0"/>
          </a:p>
          <a:p>
            <a:r>
              <a:rPr lang="es-ES" dirty="0" smtClean="0"/>
              <a:t>Lee .</a:t>
            </a:r>
            <a:r>
              <a:rPr lang="es-ES" dirty="0" err="1" smtClean="0"/>
              <a:t>json</a:t>
            </a:r>
            <a:r>
              <a:rPr lang="es-ES" dirty="0" smtClean="0"/>
              <a:t>, obtiene lista de objetos y añade el introducido</a:t>
            </a:r>
          </a:p>
          <a:p>
            <a:endParaRPr lang="es-ES" dirty="0"/>
          </a:p>
          <a:p>
            <a:r>
              <a:rPr lang="es-ES" dirty="0" smtClean="0"/>
              <a:t>Mediante el método Split sacamos el nombre</a:t>
            </a:r>
          </a:p>
          <a:p>
            <a:endParaRPr lang="es-ES" dirty="0"/>
          </a:p>
          <a:p>
            <a:r>
              <a:rPr lang="es-ES" dirty="0" smtClean="0"/>
              <a:t>Mediante </a:t>
            </a:r>
            <a:r>
              <a:rPr lang="es-ES" dirty="0" err="1" smtClean="0"/>
              <a:t>Gson</a:t>
            </a:r>
            <a:r>
              <a:rPr lang="es-ES" dirty="0" smtClean="0"/>
              <a:t> sobrescribimos el anterior contenido del fichero .</a:t>
            </a:r>
            <a:r>
              <a:rPr lang="es-ES" dirty="0" err="1" smtClean="0"/>
              <a:t>json</a:t>
            </a:r>
            <a:r>
              <a:rPr lang="es-ES" dirty="0" smtClean="0"/>
              <a:t> con el nuevo</a:t>
            </a:r>
            <a:endParaRPr lang="es-ES" dirty="0"/>
          </a:p>
        </p:txBody>
      </p:sp>
      <p:pic>
        <p:nvPicPr>
          <p:cNvPr id="5122" name="Picture 2" descr="The Most Popular Names in Dallas-Fort Worth in 2020 - DFWChil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862" y="2383246"/>
            <a:ext cx="3961041" cy="264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356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Encuentros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96668"/>
          </a:xfrm>
        </p:spPr>
        <p:txBody>
          <a:bodyPr>
            <a:normAutofit/>
          </a:bodyPr>
          <a:lstStyle/>
          <a:p>
            <a:r>
              <a:rPr lang="es-ES" dirty="0" smtClean="0"/>
              <a:t>Tabla de encuentros (D&amp;D, </a:t>
            </a:r>
            <a:r>
              <a:rPr lang="es-ES" dirty="0" err="1" smtClean="0"/>
              <a:t>pathfinder</a:t>
            </a:r>
            <a:r>
              <a:rPr lang="es-ES" dirty="0" smtClean="0"/>
              <a:t>…)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 smtClean="0"/>
              <a:t>Clase Criatura</a:t>
            </a:r>
          </a:p>
          <a:p>
            <a:endParaRPr lang="es-ES" dirty="0"/>
          </a:p>
          <a:p>
            <a:r>
              <a:rPr lang="es-ES" dirty="0" smtClean="0"/>
              <a:t>Clase Encuentro (</a:t>
            </a:r>
            <a:r>
              <a:rPr lang="es-ES" dirty="0" err="1" smtClean="0"/>
              <a:t>ArrayList</a:t>
            </a:r>
            <a:r>
              <a:rPr lang="es-ES" dirty="0" smtClean="0"/>
              <a:t> de criaturas…)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 smtClean="0"/>
              <a:t>Pide un nivel de dificultad (</a:t>
            </a:r>
            <a:r>
              <a:rPr lang="es-ES" dirty="0" err="1" smtClean="0"/>
              <a:t>vd</a:t>
            </a:r>
            <a:r>
              <a:rPr lang="es-ES" dirty="0" smtClean="0"/>
              <a:t>) y devuelve </a:t>
            </a:r>
          </a:p>
          <a:p>
            <a:pPr marL="0" indent="0">
              <a:buNone/>
            </a:pPr>
            <a:r>
              <a:rPr lang="es-ES" dirty="0" smtClean="0"/>
              <a:t>un conjunto de encuentros -&gt; saca uno aleatorio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 smtClean="0"/>
              <a:t>/encuentro </a:t>
            </a:r>
            <a:r>
              <a:rPr lang="es-ES" b="1" i="1" dirty="0" err="1" smtClean="0"/>
              <a:t>vd</a:t>
            </a:r>
            <a:r>
              <a:rPr lang="es-ES" b="1" i="1" dirty="0" smtClean="0"/>
              <a:t>(1-3)</a:t>
            </a:r>
            <a:endParaRPr lang="es-ES" b="1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2050" name="Picture 2" descr="Skeleton - Monsters - D&amp;D Beyo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475" y="1270000"/>
            <a:ext cx="2862939" cy="452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002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Encuentros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Leemos XML</a:t>
            </a:r>
          </a:p>
          <a:p>
            <a:endParaRPr lang="es-ES" dirty="0"/>
          </a:p>
          <a:p>
            <a:r>
              <a:rPr lang="es-ES" dirty="0" smtClean="0"/>
              <a:t>DOM</a:t>
            </a:r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Filtramos la lectura de encuentros</a:t>
            </a:r>
          </a:p>
          <a:p>
            <a:pPr marL="0" indent="0">
              <a:buNone/>
            </a:pPr>
            <a:r>
              <a:rPr lang="es-ES" dirty="0" smtClean="0"/>
              <a:t>por el valor requerido del atributo </a:t>
            </a:r>
            <a:r>
              <a:rPr lang="es-ES" i="1" dirty="0" err="1" smtClean="0"/>
              <a:t>vd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Guardamos un </a:t>
            </a:r>
            <a:r>
              <a:rPr lang="es-ES" dirty="0" err="1"/>
              <a:t>ArrayList</a:t>
            </a:r>
            <a:r>
              <a:rPr lang="es-ES" dirty="0"/>
              <a:t> de criaturas en </a:t>
            </a:r>
          </a:p>
          <a:p>
            <a:pPr marL="0" indent="0">
              <a:buNone/>
            </a:pPr>
            <a:r>
              <a:rPr lang="es-ES" dirty="0"/>
              <a:t>cada encuentro.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735" y="1270000"/>
            <a:ext cx="2896004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855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Datos criatura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46536" y="1881483"/>
            <a:ext cx="8596668" cy="3880773"/>
          </a:xfrm>
        </p:spPr>
        <p:txBody>
          <a:bodyPr/>
          <a:lstStyle/>
          <a:p>
            <a:r>
              <a:rPr lang="es-ES" b="1" dirty="0"/>
              <a:t>/datos </a:t>
            </a:r>
            <a:r>
              <a:rPr lang="es-ES" b="1" i="1" dirty="0" err="1"/>
              <a:t>etiquetaCriatura</a:t>
            </a:r>
            <a:endParaRPr lang="es-ES" b="1" dirty="0"/>
          </a:p>
          <a:p>
            <a:endParaRPr lang="es-ES" dirty="0" smtClean="0"/>
          </a:p>
          <a:p>
            <a:r>
              <a:rPr lang="es-ES" dirty="0" smtClean="0"/>
              <a:t>Fichero .</a:t>
            </a:r>
            <a:r>
              <a:rPr lang="es-ES" dirty="0" err="1" smtClean="0"/>
              <a:t>txt</a:t>
            </a:r>
            <a:endParaRPr lang="es-ES" dirty="0"/>
          </a:p>
          <a:p>
            <a:endParaRPr lang="es-ES" dirty="0"/>
          </a:p>
          <a:p>
            <a:r>
              <a:rPr lang="es-ES" dirty="0" err="1" smtClean="0"/>
              <a:t>FileInputStream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Método Split (dividir criaturas)</a:t>
            </a:r>
          </a:p>
          <a:p>
            <a:endParaRPr lang="es-ES" dirty="0"/>
          </a:p>
          <a:p>
            <a:r>
              <a:rPr lang="es-ES" dirty="0" smtClean="0"/>
              <a:t>Método </a:t>
            </a:r>
            <a:r>
              <a:rPr lang="es-ES" dirty="0" err="1"/>
              <a:t>C</a:t>
            </a:r>
            <a:r>
              <a:rPr lang="es-ES" dirty="0" err="1" smtClean="0"/>
              <a:t>ontains</a:t>
            </a:r>
            <a:endParaRPr lang="es-ES" dirty="0"/>
          </a:p>
        </p:txBody>
      </p:sp>
      <p:pic>
        <p:nvPicPr>
          <p:cNvPr id="3074" name="Picture 2" descr="Winter wolf | Forgotten Realms Wiki | Fand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739" y="1133105"/>
            <a:ext cx="3429000" cy="462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331" y="5762256"/>
            <a:ext cx="4220164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603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16374" y="2368670"/>
            <a:ext cx="8596668" cy="3880773"/>
          </a:xfrm>
        </p:spPr>
        <p:txBody>
          <a:bodyPr>
            <a:normAutofit/>
          </a:bodyPr>
          <a:lstStyle/>
          <a:p>
            <a:r>
              <a:rPr lang="es-ES" sz="2400" dirty="0" smtClean="0"/>
              <a:t>Refactorización</a:t>
            </a:r>
          </a:p>
          <a:p>
            <a:endParaRPr lang="es-ES" sz="2400" dirty="0"/>
          </a:p>
          <a:p>
            <a:r>
              <a:rPr lang="es-ES" sz="2400" dirty="0" smtClean="0"/>
              <a:t>Control de excepciones</a:t>
            </a:r>
            <a:endParaRPr lang="es-ES" sz="2400" dirty="0"/>
          </a:p>
        </p:txBody>
      </p:sp>
      <p:pic>
        <p:nvPicPr>
          <p:cNvPr id="4100" name="Picture 4" descr="IDEs y editores: ¿qué diferencias hay entre ellos a la hora de escribir  código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434" y="2225033"/>
            <a:ext cx="6034405" cy="402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916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4088" y="2457959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s-ES" sz="6600" dirty="0" smtClean="0"/>
              <a:t>Gracias por vuestra </a:t>
            </a:r>
            <a:br>
              <a:rPr lang="es-ES" sz="6600" dirty="0" smtClean="0"/>
            </a:br>
            <a:r>
              <a:rPr lang="es-ES" sz="6600" dirty="0" smtClean="0"/>
              <a:t>atención</a:t>
            </a:r>
            <a:endParaRPr lang="es-ES" sz="6600" dirty="0"/>
          </a:p>
        </p:txBody>
      </p:sp>
    </p:spTree>
    <p:extLst>
      <p:ext uri="{BB962C8B-B14F-4D97-AF65-F5344CB8AC3E}">
        <p14:creationId xmlns:p14="http://schemas.microsoft.com/office/powerpoint/2010/main" val="18690398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</TotalTime>
  <Words>157</Words>
  <Application>Microsoft Office PowerPoint</Application>
  <PresentationFormat>Panorámica</PresentationFormat>
  <Paragraphs>65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Faceta</vt:lpstr>
      <vt:lpstr>Bot Telegram</vt:lpstr>
      <vt:lpstr>@ANDV2023_bot</vt:lpstr>
      <vt:lpstr>Nombres aleatorios</vt:lpstr>
      <vt:lpstr>Añadir nombre</vt:lpstr>
      <vt:lpstr>Encuentros</vt:lpstr>
      <vt:lpstr>Encuentros</vt:lpstr>
      <vt:lpstr>Datos criatura</vt:lpstr>
      <vt:lpstr>Presentación de PowerPoint</vt:lpstr>
      <vt:lpstr>Gracias por vuestra  atención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Bot Telegram</dc:title>
  <dc:creator>FP</dc:creator>
  <cp:lastModifiedBy>FP</cp:lastModifiedBy>
  <cp:revision>10</cp:revision>
  <dcterms:created xsi:type="dcterms:W3CDTF">2023-10-17T09:37:55Z</dcterms:created>
  <dcterms:modified xsi:type="dcterms:W3CDTF">2023-10-17T10:13:29Z</dcterms:modified>
</cp:coreProperties>
</file>