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73" r:id="rId9"/>
    <p:sldId id="265" r:id="rId10"/>
    <p:sldId id="266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2F289-A6D2-4B27-B985-A476A9895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FA5D65-9D72-4383-9552-00565927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CD9D0-9D90-48CB-A41B-FCD46162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BFFD1-CF2E-48E8-B31E-909C2EF0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C92F5-ABB0-41C8-BD0A-E674AAB6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20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60E8C-1028-4162-8381-AE40F58A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0D201-3A42-4ECD-8D0D-C707715F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842B9-E99A-4327-A2E6-F51921D0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24F52-756E-4BAA-992D-F758CEA1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E49BA-6F49-475B-B17B-D212AD78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76F7D6-F546-468F-97E2-A136A4E1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47EB1F-4983-439A-8576-331CB6D3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71572-185D-4E28-A6B5-1446BE3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E0BB3-B261-4C9D-A178-A376725C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567CF-E661-4B25-AF25-70D06E8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81FF0-D096-46CC-BEDD-68766A4A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5808D-47E1-47B9-AACC-0FB2617B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15F75-A14D-4CA6-B5BC-5431ABE3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01621-0465-4257-84EC-51A1DF55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857DB-7FC2-4C02-8FFC-90CDA0A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C36E1-F162-4F75-BDF1-A4BF5B56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ECEA2-95D6-4EC0-A365-8D430C4F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0F221-2127-4D89-B477-6BDB3EFC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698FF-95AF-4098-A4C8-0333CCA3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09E04-D075-4DFE-AC65-3A79F0D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F9E02-5CBD-406C-89F1-60CF3C83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9A057-D4EB-4356-9548-16AC7AA76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A70496-CA49-404F-8AC8-53827B8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A263B-F258-4E39-AE12-AEBC6446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9E2CE5-090A-416D-92A5-DAFDA59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BB855-1724-4B9E-9E98-13216E1D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E400E-C88F-46BD-AD87-65F40AA1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6FC4C-7615-4029-8F25-D0DB472A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35B29-3B13-4F79-9583-511C0CD7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D18B4D-E136-4929-B9A2-23F61E3B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5313F3-FF75-477C-A0D8-990D5F933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593CE4-5D1E-4093-AB58-F9C86C4D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237402-351C-4EAB-BBC7-405EF6C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9CE530-C2D0-4547-9907-176CDBCA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3404B-A2BF-46AD-877D-22FB1FCE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E6B9F7-710B-4F0D-A329-F01C74BA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14AACE-98C4-4CB3-A770-A5DA539C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4058DB-6EA0-4017-AD8D-C635F37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BCD6F5-A4E4-43F9-9244-6E81EDBC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C2EF47-8A9F-4075-8397-2D94B66B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B3FC4-403A-4CF6-A137-D64A6365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CE31D-CFE3-4390-83C0-38FF5138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BFA4C-FAA6-44F1-A00C-1F8B0EBD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B4F91-BD8E-48D6-98A4-50716D65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77602-4DDB-4225-B08D-1863109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D0460D-A446-44FA-9B20-3395C56C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D52935-F1EE-4F26-8FEC-E96AF454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90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9B273-AA0C-4D1B-B647-43AF98E3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6ECA97-F8AE-42E8-845F-CB4689C1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DE98A-0E40-433D-8F60-09889082C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62EF7-28A8-41E8-AF7D-2B3D5EEC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25B8F5-23C6-48F2-B04D-2D8DD4B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F2BB75-5332-4BA0-9326-EEAC0B6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C8609-EDBC-4E60-97DB-F4CD549C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8C9373-0C31-440D-A53D-8BA545BF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8F314A-1185-42D3-A8C8-8DA77E5FB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F7A6-7967-4F3C-A4C5-DFE91BE99F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933F3-6685-490F-A537-86B2C3EDF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C8636-78C3-4694-8B68-A6A777E5E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21A8-526D-4271-A796-9F17979F2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F24EA-89CF-4CBD-BBBD-D8F196FE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2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Разработка чат-бота компаньона на платформе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821478-8528-4FA9-8028-B8726B3E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48" y="3608569"/>
            <a:ext cx="11534503" cy="596983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«Современные технологии программирования»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7189-17E1-42F2-BA21-BD76DF0224F4}"/>
              </a:ext>
            </a:extLst>
          </p:cNvPr>
          <p:cNvSpPr txBox="1"/>
          <p:nvPr/>
        </p:nvSpPr>
        <p:spPr>
          <a:xfrm>
            <a:off x="589547" y="4802015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: студент группы 3Б Елякин Д.А.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Ягелло А.А.</a:t>
            </a:r>
          </a:p>
        </p:txBody>
      </p:sp>
    </p:spTree>
    <p:extLst>
      <p:ext uri="{BB962C8B-B14F-4D97-AF65-F5344CB8AC3E}">
        <p14:creationId xmlns:p14="http://schemas.microsoft.com/office/powerpoint/2010/main" val="240773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AF1F6-5390-4611-A693-5D57366A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База данных созданная методом извлечения записей из </a:t>
            </a:r>
            <a:r>
              <a:rPr lang="en-US" sz="3200" dirty="0"/>
              <a:t>Json </a:t>
            </a:r>
            <a:r>
              <a:rPr lang="ru-RU" sz="3200" dirty="0"/>
              <a:t>файлов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929C11E-E73D-457F-BC16-67FE3BD03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17877"/>
            <a:ext cx="10515600" cy="3287924"/>
          </a:xfrm>
        </p:spPr>
      </p:pic>
    </p:spTree>
    <p:extLst>
      <p:ext uri="{BB962C8B-B14F-4D97-AF65-F5344CB8AC3E}">
        <p14:creationId xmlns:p14="http://schemas.microsoft.com/office/powerpoint/2010/main" val="300342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A386F-D4BD-4A2E-B1F7-D69C58D5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Командное меню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27DE81-5A50-4B82-8BB5-C6AF60B8E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553" y="1690688"/>
            <a:ext cx="11088593" cy="891147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A777AD-CCB9-414E-9376-6740F55D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" y="3160059"/>
            <a:ext cx="4073643" cy="25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D4242-D1AF-465B-BDC3-143D88F6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Экранная клавиатура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8195E9-F55F-4A5E-BD1E-C12F21A41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976" y="1690688"/>
            <a:ext cx="6320154" cy="369485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3985D1B9-DE4C-4A6B-8143-1B50A6497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3332" r="-280" b="8143"/>
          <a:stretch/>
        </p:blipFill>
        <p:spPr>
          <a:xfrm>
            <a:off x="6691599" y="1690688"/>
            <a:ext cx="5301276" cy="1777375"/>
          </a:xfrm>
        </p:spPr>
      </p:pic>
    </p:spTree>
    <p:extLst>
      <p:ext uri="{BB962C8B-B14F-4D97-AF65-F5344CB8AC3E}">
        <p14:creationId xmlns:p14="http://schemas.microsoft.com/office/powerpoint/2010/main" val="37512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613D-86E6-42A2-9698-DDA959A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запроса информации из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E268C18-29B5-4132-85FD-F8DDB29EF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26" y="1690688"/>
            <a:ext cx="6440222" cy="3861976"/>
          </a:xfrm>
        </p:spPr>
      </p:pic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A280ABD2-1477-4AAF-A2FF-3862EDF820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53691" b="30084"/>
          <a:stretch/>
        </p:blipFill>
        <p:spPr>
          <a:xfrm>
            <a:off x="360829" y="1751199"/>
            <a:ext cx="4821426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C4FAF-591E-4C4B-8E37-8537A350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запроса информации из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E0C6238-7893-4154-8430-2A75579415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488" y="1690688"/>
            <a:ext cx="7357782" cy="3618085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0408AA8-EE7E-4E2B-88D2-E1DFDEE43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52763" b="5981"/>
          <a:stretch/>
        </p:blipFill>
        <p:spPr>
          <a:xfrm>
            <a:off x="7873648" y="1690688"/>
            <a:ext cx="3684099" cy="33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C6D04-8F12-4590-95CC-D6174589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C19D0-5DCA-42C2-931B-7F64D8DC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5" indent="44894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зучены мессенджеры и их устройство, а также проведено сравнение мессенджеров. При сравнивании был выбран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635" indent="44894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Было проведено сравнение средств разработки, в следствии которого была выбрана платформа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 indent="44894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курсовой работы является реализованный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чат-бот в мессенджере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BFC1D-B160-4B80-BBB3-54EAEC07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2C794-167A-4E72-B5F3-8CE7B8A7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сравнительный анализ решений в этой области.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работу телеграмм-бота.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рабочую версию бота.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тестирование программного продукта.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03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770FF-23BD-4A8D-A6E8-AABCD324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D9CFF-A5ED-47C7-8C79-EA641F4D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оздание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бота компаньона для оказания помощи игрокам онлайн-игры “Escape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Tarkov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в мессенджере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34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C38B6-5F2D-4D69-843C-57D6AE20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мессенджера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70FD3-28E8-415B-9A28-C33C6E6B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яд преимуществ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Приватность;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Быстрота;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Открытость;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36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E84CE5-5308-41ED-ACFA-3C57903F2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0947"/>
            <a:ext cx="5181600" cy="5816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Кнопочный чат-бот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СДЭК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2CAC31-B000-45DC-8943-E1EC353ED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0947"/>
            <a:ext cx="5181600" cy="5816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Текстовый чат-бот </a:t>
            </a:r>
            <a:r>
              <a:rPr lang="ru-RU" b="0" i="0" dirty="0">
                <a:effectLst/>
                <a:latin typeface="-apple-system"/>
              </a:rPr>
              <a:t>«</a:t>
            </a:r>
            <a:r>
              <a:rPr lang="ru-RU" b="0" i="0" dirty="0" err="1">
                <a:effectLst/>
                <a:latin typeface="-apple-system"/>
              </a:rPr>
              <a:t>Наносемантика</a:t>
            </a:r>
            <a:r>
              <a:rPr lang="ru-RU" b="0" i="0" dirty="0">
                <a:effectLst/>
                <a:latin typeface="-apple-system"/>
              </a:rPr>
              <a:t>»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2179EC-2379-4D42-BF5F-6CCA719B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80" y="1181712"/>
            <a:ext cx="3545247" cy="52196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D7148-6EEF-4357-8EF3-9544F213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41" y="1181712"/>
            <a:ext cx="3448670" cy="52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5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B42A3-DDD6-4B60-B534-0FD6A157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8B565-ECD4-4809-9E8D-7050F066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 Community Edition;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 Framework; 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Server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l;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PhpMyAdmin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66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6E490-5417-4B70-88A2-14ABB01C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Проектировка </a:t>
            </a:r>
            <a:r>
              <a:rPr lang="en-US" dirty="0"/>
              <a:t>telegram-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7A4CE-B9FA-4658-92D7-2BD837E52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Требования для бота: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Ведение удобной базы данных чат-бота.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Возможность делать рассылку пользователям бота.</a:t>
            </a:r>
            <a:endParaRPr lang="en-US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dirty="0"/>
              <a:t>Запись логов работы для отслеживания работы программы.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dirty="0"/>
              <a:t>Оптимизированный и удобный  интерфейс бота.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65C9B-DE28-4E1B-AD15-75240B38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F0855F-1EFF-41C6-BC9B-A7BFD780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86" t="36848" r="16986" b="22669"/>
          <a:stretch/>
        </p:blipFill>
        <p:spPr>
          <a:xfrm>
            <a:off x="4024032" y="983703"/>
            <a:ext cx="4143936" cy="48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BCB35-358E-4B5A-956B-29CF6A68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разработки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131D4E3-7DBB-4D6D-A8E2-2326AB4B4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"/>
          <a:stretch/>
        </p:blipFill>
        <p:spPr>
          <a:xfrm>
            <a:off x="838200" y="2517958"/>
            <a:ext cx="10708668" cy="29617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41425-1CE6-4C53-AC3F-1F733186BD5F}"/>
              </a:ext>
            </a:extLst>
          </p:cNvPr>
          <p:cNvSpPr txBox="1"/>
          <p:nvPr/>
        </p:nvSpPr>
        <p:spPr>
          <a:xfrm>
            <a:off x="2539545" y="1680116"/>
            <a:ext cx="810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Реализация метода заполнения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1229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229</Words>
  <Application>Microsoft Office PowerPoint</Application>
  <PresentationFormat>Широкоэкранный</PresentationFormat>
  <Paragraphs>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Times New Roman</vt:lpstr>
      <vt:lpstr>Тема Office</vt:lpstr>
      <vt:lpstr>Курсовая работа на тему: Разработка чат-бота компаньона на платформе Telegram </vt:lpstr>
      <vt:lpstr>Задачи курсовой работы:</vt:lpstr>
      <vt:lpstr>Цель курсовой работы</vt:lpstr>
      <vt:lpstr>Выбор мессенджера</vt:lpstr>
      <vt:lpstr>Презентация PowerPoint</vt:lpstr>
      <vt:lpstr>Среда разработки</vt:lpstr>
      <vt:lpstr>Проектировка telegram-бота</vt:lpstr>
      <vt:lpstr>Презентация PowerPoint</vt:lpstr>
      <vt:lpstr>Итоги разработки</vt:lpstr>
      <vt:lpstr>База данных созданная методом извлечения записей из Json файлов</vt:lpstr>
      <vt:lpstr>Командное меню</vt:lpstr>
      <vt:lpstr>Экранная клавиатура</vt:lpstr>
      <vt:lpstr>Система запроса информации из бд</vt:lpstr>
      <vt:lpstr>Система запроса информации из бд</vt:lpstr>
      <vt:lpstr>Итоги курсовой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Разработка чат-бота компаньона на платформе Telegram </dc:title>
  <dc:creator>Данил</dc:creator>
  <cp:lastModifiedBy>Данил</cp:lastModifiedBy>
  <cp:revision>17</cp:revision>
  <dcterms:created xsi:type="dcterms:W3CDTF">2023-12-11T09:53:15Z</dcterms:created>
  <dcterms:modified xsi:type="dcterms:W3CDTF">2023-12-11T14:07:06Z</dcterms:modified>
</cp:coreProperties>
</file>