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F696E-86BE-496B-9FB2-5651EA8DD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046445" cy="3329581"/>
          </a:xfrm>
        </p:spPr>
        <p:txBody>
          <a:bodyPr/>
          <a:lstStyle/>
          <a:p>
            <a:r>
              <a:rPr lang="fr-CA" dirty="0"/>
              <a:t>Site d’album de chats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58788E-7B7A-4935-B387-1B1408C11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Fait par : Thomas </a:t>
            </a:r>
            <a:r>
              <a:rPr lang="fr-CA" dirty="0" err="1"/>
              <a:t>depont</a:t>
            </a:r>
            <a:r>
              <a:rPr lang="fr-CA" dirty="0"/>
              <a:t>, </a:t>
            </a:r>
            <a:r>
              <a:rPr lang="fr-CA" dirty="0" err="1"/>
              <a:t>danny</a:t>
            </a:r>
            <a:r>
              <a:rPr lang="fr-CA" dirty="0"/>
              <a:t> </a:t>
            </a:r>
            <a:r>
              <a:rPr lang="fr-CA" dirty="0" err="1"/>
              <a:t>villeda</a:t>
            </a:r>
            <a:r>
              <a:rPr lang="fr-CA" dirty="0"/>
              <a:t> et Alexis </a:t>
            </a:r>
            <a:r>
              <a:rPr lang="fr-CA" dirty="0" err="1"/>
              <a:t>valiquette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5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AE224-1B0F-4E04-9EA9-9DA147CC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180F65-8DCB-4A9F-BA12-E755C79FA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 pour les fans de Garfield</a:t>
            </a:r>
          </a:p>
          <a:p>
            <a:r>
              <a:rPr lang="fr-CA" dirty="0"/>
              <a:t>Les utilisateurs peuvent </a:t>
            </a:r>
            <a:r>
              <a:rPr lang="en-US" dirty="0"/>
              <a:t>:</a:t>
            </a:r>
          </a:p>
          <a:p>
            <a:pPr lvl="1"/>
            <a:r>
              <a:rPr lang="fr-CA" dirty="0"/>
              <a:t>Publier plusieurs photos et supprimer des photos</a:t>
            </a:r>
          </a:p>
          <a:p>
            <a:pPr lvl="1"/>
            <a:r>
              <a:rPr lang="fr-CA" dirty="0"/>
              <a:t>Commenter sous les photos</a:t>
            </a:r>
            <a:br>
              <a:rPr lang="fr-CA" dirty="0"/>
            </a:br>
            <a:endParaRPr lang="fr-CA" dirty="0"/>
          </a:p>
          <a:p>
            <a:r>
              <a:rPr lang="en-US" dirty="0"/>
              <a:t>Les </a:t>
            </a:r>
            <a:r>
              <a:rPr lang="fr-CA" dirty="0"/>
              <a:t>modérateurs peuvent : </a:t>
            </a:r>
          </a:p>
          <a:p>
            <a:pPr lvl="1"/>
            <a:r>
              <a:rPr lang="fr-CA" dirty="0"/>
              <a:t>Supprimer des comptes et ses commentaires</a:t>
            </a:r>
          </a:p>
          <a:p>
            <a:pPr lvl="1"/>
            <a:r>
              <a:rPr lang="fr-CA" dirty="0"/>
              <a:t>Supprimer des photos</a:t>
            </a:r>
          </a:p>
          <a:p>
            <a:pPr lvl="1"/>
            <a:r>
              <a:rPr lang="fr-CA" dirty="0"/>
              <a:t>Hériter des fonctions d’utilisateurs</a:t>
            </a:r>
          </a:p>
        </p:txBody>
      </p:sp>
    </p:spTree>
    <p:extLst>
      <p:ext uri="{BB962C8B-B14F-4D97-AF65-F5344CB8AC3E}">
        <p14:creationId xmlns:p14="http://schemas.microsoft.com/office/powerpoint/2010/main" val="359970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76F543-6DD7-4D22-8368-8A5F92ED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DEMONSTRATION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2F0704-3736-410B-B295-CE613C6A8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9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A38B4A4-019B-4EFA-9DBC-BF78B4FC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Présentation de l’organisation du code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9368C1E-2AD1-4B31-97C6-88826741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ProjetFinal</a:t>
            </a:r>
            <a:endParaRPr lang="fr-CA" dirty="0"/>
          </a:p>
          <a:p>
            <a:pPr lvl="1"/>
            <a:r>
              <a:rPr lang="fr-CA" dirty="0" err="1"/>
              <a:t>controleurs</a:t>
            </a:r>
            <a:endParaRPr lang="fr-CA" dirty="0"/>
          </a:p>
          <a:p>
            <a:pPr lvl="2"/>
            <a:r>
              <a:rPr lang="fr-CA" dirty="0" err="1"/>
              <a:t>controleur.abstract.class.php</a:t>
            </a:r>
            <a:endParaRPr lang="fr-CA" dirty="0"/>
          </a:p>
          <a:p>
            <a:pPr lvl="2"/>
            <a:r>
              <a:rPr lang="fr-CA" dirty="0" err="1"/>
              <a:t>defaut.class.php</a:t>
            </a:r>
            <a:endParaRPr lang="fr-CA" dirty="0"/>
          </a:p>
          <a:p>
            <a:pPr lvl="2"/>
            <a:r>
              <a:rPr lang="fr-CA" dirty="0" err="1"/>
              <a:t>creerCompte.class.php</a:t>
            </a:r>
            <a:endParaRPr lang="fr-CA" dirty="0"/>
          </a:p>
          <a:p>
            <a:pPr lvl="2"/>
            <a:r>
              <a:rPr lang="fr-CA" dirty="0" err="1"/>
              <a:t>DeleteUser.class.php</a:t>
            </a:r>
            <a:endParaRPr lang="fr-CA" dirty="0"/>
          </a:p>
          <a:p>
            <a:pPr lvl="2"/>
            <a:r>
              <a:rPr lang="fr-CA" dirty="0" err="1"/>
              <a:t>Publier.class.php</a:t>
            </a:r>
            <a:endParaRPr lang="fr-CA" dirty="0"/>
          </a:p>
          <a:p>
            <a:pPr lvl="2"/>
            <a:r>
              <a:rPr lang="fr-CA" dirty="0" err="1"/>
              <a:t>seConnecter.class.php</a:t>
            </a:r>
            <a:endParaRPr lang="fr-CA" dirty="0"/>
          </a:p>
          <a:p>
            <a:pPr lvl="2"/>
            <a:r>
              <a:rPr lang="fr-CA" dirty="0" err="1"/>
              <a:t>seDeconnecter.class.php</a:t>
            </a:r>
            <a:endParaRPr lang="fr-CA" dirty="0"/>
          </a:p>
          <a:p>
            <a:pPr lvl="2"/>
            <a:r>
              <a:rPr lang="fr-CA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607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401F44-D29E-4B3E-BFA3-E4A581DE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Présentation de l’organisation du code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B65F5E-8BB3-4AE4-9D07-203E6572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CA" sz="2000" dirty="0" err="1"/>
              <a:t>modele</a:t>
            </a:r>
            <a:endParaRPr lang="fr-CA" sz="2000" dirty="0"/>
          </a:p>
          <a:p>
            <a:pPr lvl="2"/>
            <a:r>
              <a:rPr lang="en-US" sz="1800" dirty="0"/>
              <a:t>DAO</a:t>
            </a:r>
          </a:p>
          <a:p>
            <a:pPr lvl="3"/>
            <a:r>
              <a:rPr lang="en-US" sz="1600" dirty="0" err="1"/>
              <a:t>CommentaireDAO.class.php</a:t>
            </a:r>
            <a:endParaRPr lang="en-US" sz="1600" dirty="0"/>
          </a:p>
          <a:p>
            <a:pPr lvl="3"/>
            <a:r>
              <a:rPr lang="en-US" sz="1600" dirty="0" err="1"/>
              <a:t>ImagesDAO.class.php</a:t>
            </a:r>
            <a:endParaRPr lang="en-US" sz="1600" dirty="0"/>
          </a:p>
          <a:p>
            <a:pPr lvl="3"/>
            <a:r>
              <a:rPr lang="en-US" sz="1600" dirty="0" err="1"/>
              <a:t>Usager.class.php</a:t>
            </a:r>
            <a:endParaRPr lang="en-US" sz="1600" dirty="0"/>
          </a:p>
          <a:p>
            <a:pPr lvl="2"/>
            <a:r>
              <a:rPr lang="en-US" sz="1800" dirty="0" err="1"/>
              <a:t>commentaire.class.php</a:t>
            </a:r>
            <a:endParaRPr lang="en-US" sz="1800" dirty="0"/>
          </a:p>
          <a:p>
            <a:pPr lvl="2"/>
            <a:r>
              <a:rPr lang="en-US" sz="1800" dirty="0" err="1"/>
              <a:t>Image.class.php</a:t>
            </a:r>
            <a:endParaRPr lang="en-US" sz="1800" dirty="0"/>
          </a:p>
          <a:p>
            <a:pPr lvl="2"/>
            <a:r>
              <a:rPr lang="en-US" sz="1800" dirty="0" err="1"/>
              <a:t>usager.class.php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083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401F44-D29E-4B3E-BFA3-E4A581DE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Présentation de l’organisation du code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B65F5E-8BB3-4AE4-9D07-203E6572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fr-CA" sz="2200" dirty="0"/>
              <a:t>vues	</a:t>
            </a:r>
          </a:p>
          <a:p>
            <a:pPr lvl="2"/>
            <a:r>
              <a:rPr lang="fr-CA" sz="1900" dirty="0"/>
              <a:t>Inclusions</a:t>
            </a:r>
          </a:p>
          <a:p>
            <a:pPr lvl="3"/>
            <a:r>
              <a:rPr lang="fr-CA" sz="1700" dirty="0" err="1"/>
              <a:t>formulaireComptes.inc.php</a:t>
            </a:r>
            <a:endParaRPr lang="fr-CA" sz="1700" dirty="0"/>
          </a:p>
          <a:p>
            <a:pPr lvl="3"/>
            <a:r>
              <a:rPr lang="fr-CA" sz="1700" dirty="0" err="1"/>
              <a:t>functionComments.inc.php</a:t>
            </a:r>
            <a:endParaRPr lang="fr-CA" sz="1700" dirty="0"/>
          </a:p>
          <a:p>
            <a:pPr lvl="3"/>
            <a:r>
              <a:rPr lang="fr-CA" sz="1700" dirty="0" err="1"/>
              <a:t>menu.inc.php</a:t>
            </a:r>
            <a:endParaRPr lang="fr-CA" sz="1700" dirty="0"/>
          </a:p>
          <a:p>
            <a:pPr lvl="3"/>
            <a:r>
              <a:rPr lang="fr-CA" sz="1700" dirty="0" err="1"/>
              <a:t>optionPost.inc.php</a:t>
            </a:r>
            <a:endParaRPr lang="fr-CA" sz="1700" dirty="0"/>
          </a:p>
          <a:p>
            <a:pPr lvl="3"/>
            <a:r>
              <a:rPr lang="fr-CA" sz="1700" dirty="0" err="1"/>
              <a:t>Publication.inc.php</a:t>
            </a:r>
            <a:endParaRPr lang="fr-CA" sz="1700" dirty="0"/>
          </a:p>
          <a:p>
            <a:pPr lvl="3"/>
            <a:r>
              <a:rPr lang="fr-CA" sz="1700" dirty="0"/>
              <a:t>…</a:t>
            </a:r>
          </a:p>
          <a:p>
            <a:pPr lvl="2"/>
            <a:r>
              <a:rPr lang="fr-CA" sz="1900" dirty="0" err="1"/>
              <a:t>pageAccueuil.php</a:t>
            </a:r>
            <a:endParaRPr lang="fr-CA" sz="1900" dirty="0"/>
          </a:p>
          <a:p>
            <a:pPr lvl="2"/>
            <a:r>
              <a:rPr lang="fr-CA" sz="1900" dirty="0" err="1"/>
              <a:t>pageConnexion.php</a:t>
            </a:r>
            <a:endParaRPr lang="fr-CA" sz="1900" dirty="0"/>
          </a:p>
          <a:p>
            <a:pPr lvl="2"/>
            <a:r>
              <a:rPr lang="fr-CA" sz="1900" dirty="0" err="1"/>
              <a:t>pagePublier.php</a:t>
            </a:r>
            <a:endParaRPr lang="fr-CA" sz="1900" dirty="0"/>
          </a:p>
          <a:p>
            <a:pPr lvl="2"/>
            <a:r>
              <a:rPr lang="fr-CA" sz="1900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0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64E67-5D0E-4E60-8388-273AE7DB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Difficultés rencontrées et méthode non vu en classe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B1D5C-8121-4BF7-AE2D-3EF46DFF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dirty="0"/>
              <a:t>Le bouton Like</a:t>
            </a:r>
            <a:endParaRPr lang="en-CA" dirty="0"/>
          </a:p>
          <a:p>
            <a:pPr lvl="0"/>
            <a:r>
              <a:rPr lang="fr-CA" dirty="0"/>
              <a:t>Création de pages pour visionner une image seulement</a:t>
            </a:r>
            <a:endParaRPr lang="en-CA" dirty="0"/>
          </a:p>
          <a:p>
            <a:pPr lvl="0"/>
            <a:r>
              <a:rPr lang="fr-CA"/>
              <a:t>Adapter la BD et DAO aux fonctionnalités faites et non celles voulus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14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5AC8B-DB43-43E0-A1CB-5BF7C05F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Contribution individuelle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D4250F-CCB9-45B5-8774-AAF89734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Thomas : CSS</a:t>
            </a:r>
          </a:p>
          <a:p>
            <a:endParaRPr lang="fr-CA" dirty="0"/>
          </a:p>
          <a:p>
            <a:r>
              <a:rPr lang="fr-CA" dirty="0"/>
              <a:t>Alexis : DAO, SQL et classes objets</a:t>
            </a:r>
          </a:p>
          <a:p>
            <a:endParaRPr lang="en-US" dirty="0"/>
          </a:p>
          <a:p>
            <a:r>
              <a:rPr lang="en-US" dirty="0"/>
              <a:t>Danny : </a:t>
            </a:r>
            <a:r>
              <a:rPr lang="en-US" dirty="0" err="1"/>
              <a:t>Controleurs</a:t>
            </a:r>
            <a:r>
              <a:rPr lang="en-US" dirty="0"/>
              <a:t>, php et structure MVC</a:t>
            </a:r>
          </a:p>
        </p:txBody>
      </p:sp>
    </p:spTree>
    <p:extLst>
      <p:ext uri="{BB962C8B-B14F-4D97-AF65-F5344CB8AC3E}">
        <p14:creationId xmlns:p14="http://schemas.microsoft.com/office/powerpoint/2010/main" val="1369787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234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Site d’album de chats</vt:lpstr>
      <vt:lpstr>Introduction</vt:lpstr>
      <vt:lpstr>DEMONSTRATION</vt:lpstr>
      <vt:lpstr>Présentation de l’organisation du code</vt:lpstr>
      <vt:lpstr>Présentation de l’organisation du code</vt:lpstr>
      <vt:lpstr>Présentation de l’organisation du code</vt:lpstr>
      <vt:lpstr>Difficultés rencontrées et méthode non vu en classe</vt:lpstr>
      <vt:lpstr>Contribution individuelle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d’album de chats</dc:title>
  <dc:creator>Valiquette Alexis</dc:creator>
  <cp:lastModifiedBy>Danny Alexander Villeda</cp:lastModifiedBy>
  <cp:revision>8</cp:revision>
  <dcterms:created xsi:type="dcterms:W3CDTF">2019-12-19T01:28:35Z</dcterms:created>
  <dcterms:modified xsi:type="dcterms:W3CDTF">2019-12-19T02:39:01Z</dcterms:modified>
</cp:coreProperties>
</file>