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a:t>单击此处编辑母版标题样式</a:t>
            </a:r>
          </a:p>
        </p:txBody>
      </p:sp>
      <p:sp>
        <p:nvSpPr>
          <p:cNvPr id="1048784"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a:t>单击此处编辑母版标题样式</a:t>
            </a:r>
          </a:p>
        </p:txBody>
      </p:sp>
      <p:sp>
        <p:nvSpPr>
          <p:cNvPr id="1048779"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a:t>单击此处编辑母版标题样式</a:t>
            </a:r>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a:t>单击此处编辑母版标题样式</a:t>
            </a:r>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163320" y="3314065"/>
            <a:ext cx="10001885" cy="212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STUDENT NAME: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V</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I</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N</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O</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T</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H</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REGISTER NO: </a:t>
            </a:r>
            <a:r>
              <a:rPr altLang="zh-CN" dirty="0" sz="2800" lang="en-US">
                <a:latin typeface="Times New Roman" pitchFamily="18" charset="0"/>
                <a:cs typeface="Times New Roman" pitchFamily="18" charset="0"/>
              </a:rPr>
              <a:t>3122037</a:t>
            </a:r>
            <a:r>
              <a:rPr altLang="zh-CN" dirty="0" sz="2800" lang="en-US">
                <a:latin typeface="Times New Roman" pitchFamily="18" charset="0"/>
                <a:cs typeface="Times New Roman" pitchFamily="18" charset="0"/>
              </a:rPr>
              <a:t>2</a:t>
            </a:r>
            <a:r>
              <a:rPr altLang="zh-CN" dirty="0" sz="2800" lang="en-US">
                <a:latin typeface="Times New Roman" pitchFamily="18" charset="0"/>
                <a:cs typeface="Times New Roman" pitchFamily="18" charset="0"/>
              </a:rPr>
              <a:t>1</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800" lang="en-US">
                <a:latin typeface="Times New Roman" pitchFamily="18" charset="0"/>
                <a:cs typeface="Times New Roman" pitchFamily="18" charset="0"/>
              </a:rPr>
              <a:t>COMPUTER APLLICATION)</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COLLEGE: </a:t>
            </a:r>
            <a:r>
              <a:rPr altLang="zh-CN" dirty="0" sz="2800" lang="en-US">
                <a:latin typeface="Times New Roman" pitchFamily="18" charset="0"/>
                <a:cs typeface="Times New Roman" pitchFamily="18" charset="0"/>
              </a:rPr>
              <a:t>HINDUSTAN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ARTS AND SCIENCE COLLEGE</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3930015"/>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68325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2250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3647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291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64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2024-03-28T17:07:00Z</dcterms:created>
  <dcterms:modified xsi:type="dcterms:W3CDTF">2024-09-10T10:09:58Z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1382b298b2cf451a98c2e09b3e9ea4d5</vt:lpwstr>
  </property>
  <property fmtid="{D5CDD505-2E9C-101B-9397-08002B2CF9AE}" pid="5" name="KSOProductBuildVer">
    <vt:lpwstr>1033-12.2.0.17562</vt:lpwstr>
  </property>
</Properties>
</file>