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D05EB0EF-B3C9-45D0-BB3B-FAB26E2945DB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155" y="476672"/>
            <a:ext cx="7772400" cy="1470025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ounting</a:t>
            </a:r>
            <a:r>
              <a:rPr lang="en-US" dirty="0" smtClean="0"/>
              <a:t> </a:t>
            </a:r>
            <a:r>
              <a:rPr lang="en-US" dirty="0"/>
              <a:t>the number of cars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09590" cy="49266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0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Дмитрий Вукалов\Downloads\Untitled Diagra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19268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43608" y="2708920"/>
            <a:ext cx="1800200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835696" y="2636912"/>
            <a:ext cx="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35896" y="4797152"/>
            <a:ext cx="1800200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572000" y="4581128"/>
            <a:ext cx="0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89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74"/>
          <a:stretch/>
        </p:blipFill>
        <p:spPr bwMode="auto">
          <a:xfrm>
            <a:off x="0" y="-7077"/>
            <a:ext cx="9144000" cy="69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8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54"/>
          <a:stretch/>
        </p:blipFill>
        <p:spPr bwMode="auto">
          <a:xfrm>
            <a:off x="0" y="0"/>
            <a:ext cx="9255618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78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381" y="0"/>
            <a:ext cx="10086417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869704" y="2967335"/>
            <a:ext cx="74045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Спасибо за внимание</a:t>
            </a:r>
            <a:endParaRPr lang="ru-RU" sz="6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2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Экран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Сounting the number of cars</vt:lpstr>
      <vt:lpstr>Слайд 2</vt:lpstr>
      <vt:lpstr>Слайд 3</vt:lpstr>
      <vt:lpstr>1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Вукалов</dc:creator>
  <cp:lastModifiedBy>u131045</cp:lastModifiedBy>
  <cp:revision>9</cp:revision>
  <dcterms:created xsi:type="dcterms:W3CDTF">2018-12-24T17:34:26Z</dcterms:created>
  <dcterms:modified xsi:type="dcterms:W3CDTF">2018-12-26T12:29:39Z</dcterms:modified>
</cp:coreProperties>
</file>