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3" autoAdjust="0"/>
    <p:restoredTop sz="86420" autoAdjust="0"/>
  </p:normalViewPr>
  <p:slideViewPr>
    <p:cSldViewPr>
      <p:cViewPr varScale="1">
        <p:scale>
          <a:sx n="36" d="100"/>
          <a:sy n="36" d="100"/>
        </p:scale>
        <p:origin x="77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Muestra de archivo de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Calle.</a:t>
            </a:r>
            <a:r>
              <a:rPr lang="en-US" baseline="0" dirty="0"/>
              <a:t> Colegio técnico en la nube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Esto es un</a:t>
            </a:r>
            <a:r>
              <a:rPr lang="en-US" baseline="0" dirty="0"/>
              <a:t> Diapositiva de muestra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Aquí está</a:t>
            </a:r>
            <a:r>
              <a:rPr lang="en-US" baseline="0" dirty="0"/>
              <a:t> un esquema de puntos con viñetas</a:t>
            </a:r>
          </a:p>
          <a:p>
            <a:r>
              <a:rPr lang="en-US" baseline="0" dirty="0"/>
              <a:t>Puede imprimir archivos PPT como folletos usando</a:t>
            </a:r>
            <a:r>
              <a:rPr lang="en-US" baseline="0"/>
              <a:t>el</a:t>
            </a:r>
            <a:br>
              <a:rPr lang="en-US" baseline="0"/>
            </a:br>
            <a:r>
              <a:rPr lang="en-US" baseline="0"/>
              <a:t>IMPRIMIR &gt;</a:t>
            </a:r>
            <a:br>
              <a:rPr lang="en-US" baseline="0"/>
            </a:br>
            <a:r>
              <a:rPr lang="en-US" baseline="0"/>
              <a:t>  IMPRIMIR</a:t>
            </a:r>
            <a:r>
              <a:rPr lang="en-US" baseline="0" dirty="0"/>
              <a:t>QUÉ &gt; FOLLETOS</a:t>
            </a:r>
            <a:r>
              <a:rPr lang="en-US" dirty="0"/>
              <a:t> opción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7</TotalTime>
  <Words>40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Tahoma</vt:lpstr>
      <vt:lpstr>Times New Roman</vt:lpstr>
      <vt:lpstr>Wingdings</vt:lpstr>
      <vt:lpstr>Central business district design template</vt:lpstr>
      <vt:lpstr>Sample PowerPoint File</vt:lpstr>
      <vt:lpstr>This is a Sample Slide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Kenny Han</cp:lastModifiedBy>
  <cp:revision>2</cp:revision>
  <dcterms:created xsi:type="dcterms:W3CDTF">2009-05-06T22:06:09Z</dcterms:created>
  <dcterms:modified xsi:type="dcterms:W3CDTF">2023-02-05T05:28:01Z</dcterms:modified>
</cp:coreProperties>
</file>