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7427E-01AF-46AD-A860-BFED27B510EF}" v="2" dt="2023-02-04T04:08:45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>
        <p:scale>
          <a:sx n="60" d="100"/>
          <a:sy n="60" d="100"/>
        </p:scale>
        <p:origin x="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mierda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mierda</a:t>
            </a:r>
            <a:r>
              <a:rPr lang="en-US" baseline="0" dirty="0"/>
              <a:t>mierda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mierda</a:t>
            </a:r>
            <a:r>
              <a:rPr lang="en-US" baseline="0" dirty="0"/>
              <a:t>mierda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mierda
mierda</a:t>
            </a:r>
            <a:br>
              <a:rPr lang="zh-CN" altLang="en-US"/>
            </a:br>
            <a:r>
              <a:rPr lang="zh-CN" altLang="en-US"/>
              <a:t>mierda</a:t>
            </a:r>
            <a:br>
              <a:rPr lang="zh-CN" altLang="en-US"/>
            </a:br>
            <a:r>
              <a:rPr lang="zh-CN" altLang="en-US"/>
              <a:t>mierda mierda
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10</TotalTime>
  <Words>17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Tahoma</vt:lpstr>
      <vt:lpstr>Times New Roman</vt:lpstr>
      <vt:lpstr>Wingdings</vt:lpstr>
      <vt:lpstr>Central business district design template</vt:lpstr>
      <vt:lpstr>shit</vt:lpstr>
      <vt:lpstr>shitshit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Kenny Han</cp:lastModifiedBy>
  <cp:revision>2</cp:revision>
  <dcterms:created xsi:type="dcterms:W3CDTF">2009-05-06T22:06:09Z</dcterms:created>
  <dcterms:modified xsi:type="dcterms:W3CDTF">2023-02-04T04:08:53Z</dcterms:modified>
</cp:coreProperties>
</file>