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A7427E-01AF-46AD-A860-BFED27B510EF}" v="2" dt="2023-02-04T04:08:45.8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3" autoAdjust="0"/>
    <p:restoredTop sz="86420" autoAdjust="0"/>
  </p:normalViewPr>
  <p:slideViewPr>
    <p:cSldViewPr>
      <p:cViewPr>
        <p:scale>
          <a:sx n="60" d="100"/>
          <a:sy n="60" d="100"/>
        </p:scale>
        <p:origin x="4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5194300"/>
            <a:ext cx="7467600" cy="91440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6032500"/>
            <a:ext cx="6400800" cy="7493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spcBef>
                <a:spcPct val="0"/>
              </a:spcBef>
              <a:defRPr smtClean="0">
                <a:latin typeface="Times New Roman" pitchFamily="18" charset="0"/>
              </a:defRPr>
            </a:lvl1pPr>
          </a:lstStyle>
          <a:p>
            <a:fld id="{F73F0BFC-2C88-4AAF-B42F-33B416312C7A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spcBef>
                <a:spcPct val="0"/>
              </a:spcBef>
              <a:defRPr smtClean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spcBef>
                <a:spcPct val="0"/>
              </a:spcBef>
              <a:defRPr smtClean="0">
                <a:latin typeface="Times New Roman" pitchFamily="18" charset="0"/>
              </a:defRPr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19812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7912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862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447800"/>
            <a:ext cx="38862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924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title style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924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676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172200"/>
            <a:ext cx="154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 smtClean="0">
                <a:latin typeface="+mn-lt"/>
              </a:defRPr>
            </a:lvl1pPr>
          </a:lstStyle>
          <a:p>
            <a:fld id="{F73F0BFC-2C88-4AAF-B42F-33B416312C7A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367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38400" y="6172200"/>
            <a:ext cx="408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 smtClean="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3676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latin typeface="+mn-lt"/>
              </a:defRPr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shit</a:t>
            </a:r>
            <a:r>
              <a:rPr lang="en-US" baseline="0" dirty="0"/>
              <a:t>shit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shit</a:t>
            </a:r>
            <a:r>
              <a:rPr lang="en-US" baseline="0" dirty="0"/>
              <a:t>shit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狗屎
狗屎</a:t>
            </a:r>
            <a:br>
              <a:rPr lang="zh-CN" altLang="en-US"/>
            </a:br>
            <a:r>
              <a:rPr lang="zh-CN" altLang="en-US"/>
              <a:t>狗屎</a:t>
            </a:r>
            <a:br>
              <a:rPr lang="zh-CN" altLang="en-US"/>
            </a:br>
            <a:r>
              <a:rPr lang="zh-CN" altLang="en-US"/>
              <a:t>狗屎狗屎
</a:t>
            </a:r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Sample PowerPoint File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This is a Sample Slide&amp;quot;&quot;/&gt;&lt;property id=&quot;20307&quot; value=&quot;257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Central business district design template">
  <a:themeElements>
    <a:clrScheme name="Default Design 1">
      <a:dk1>
        <a:srgbClr val="000066"/>
      </a:dk1>
      <a:lt1>
        <a:srgbClr val="FFFFFF"/>
      </a:lt1>
      <a:dk2>
        <a:srgbClr val="003366"/>
      </a:dk2>
      <a:lt2>
        <a:srgbClr val="FFFFFF"/>
      </a:lt2>
      <a:accent1>
        <a:srgbClr val="8EB3C8"/>
      </a:accent1>
      <a:accent2>
        <a:srgbClr val="6F97B3"/>
      </a:accent2>
      <a:accent3>
        <a:srgbClr val="AAADB8"/>
      </a:accent3>
      <a:accent4>
        <a:srgbClr val="DADADA"/>
      </a:accent4>
      <a:accent5>
        <a:srgbClr val="C6D6E0"/>
      </a:accent5>
      <a:accent6>
        <a:srgbClr val="6488A2"/>
      </a:accent6>
      <a:hlink>
        <a:srgbClr val="556575"/>
      </a:hlink>
      <a:folHlink>
        <a:srgbClr val="3D556F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66"/>
        </a:dk1>
        <a:lt1>
          <a:srgbClr val="FFFFFF"/>
        </a:lt1>
        <a:dk2>
          <a:srgbClr val="003366"/>
        </a:dk2>
        <a:lt2>
          <a:srgbClr val="FFFFFF"/>
        </a:lt2>
        <a:accent1>
          <a:srgbClr val="8EB3C8"/>
        </a:accent1>
        <a:accent2>
          <a:srgbClr val="6F97B3"/>
        </a:accent2>
        <a:accent3>
          <a:srgbClr val="AAADB8"/>
        </a:accent3>
        <a:accent4>
          <a:srgbClr val="DADADA"/>
        </a:accent4>
        <a:accent5>
          <a:srgbClr val="C6D6E0"/>
        </a:accent5>
        <a:accent6>
          <a:srgbClr val="6488A2"/>
        </a:accent6>
        <a:hlink>
          <a:srgbClr val="556575"/>
        </a:hlink>
        <a:folHlink>
          <a:srgbClr val="3D556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Central business district design template</Template>
  <TotalTime>10</TotalTime>
  <Words>17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Tahoma</vt:lpstr>
      <vt:lpstr>Times New Roman</vt:lpstr>
      <vt:lpstr>Wingdings</vt:lpstr>
      <vt:lpstr>Central business district design template</vt:lpstr>
      <vt:lpstr>shit</vt:lpstr>
      <vt:lpstr>shitshit</vt:lpstr>
    </vt:vector>
  </TitlesOfParts>
  <Company>SCTC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PowerPoint File</dc:title>
  <dc:creator>James Falkofske</dc:creator>
  <cp:lastModifiedBy>Kenny Han</cp:lastModifiedBy>
  <cp:revision>2</cp:revision>
  <dcterms:created xsi:type="dcterms:W3CDTF">2009-05-06T22:06:09Z</dcterms:created>
  <dcterms:modified xsi:type="dcterms:W3CDTF">2023-02-04T04:08:53Z</dcterms:modified>
</cp:coreProperties>
</file>