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C33C-6DD2-4A02-945F-1BF18E836867}" type="datetimeFigureOut">
              <a:rPr lang="en-US" smtClean="0"/>
              <a:t>17-Jan-22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86F41-6364-4EEB-9FBF-9649912A3E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6F41-6364-4EEB-9FBF-9649912A3E9F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DD23-85AE-47C8-9CE4-5BD1771D154D}" type="datetimeFigureOut">
              <a:rPr lang="en-US" smtClean="0"/>
              <a:pPr/>
              <a:t>17-Jan-22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ACC4F6-76C4-4C55-B47D-21750900D1D2}"/>
              </a:ext>
            </a:extLst>
          </p:cNvPr>
          <p:cNvGrpSpPr/>
          <p:nvPr/>
        </p:nvGrpSpPr>
        <p:grpSpPr>
          <a:xfrm>
            <a:off x="685800" y="990600"/>
            <a:ext cx="8001000" cy="3886200"/>
            <a:chOff x="990600" y="228600"/>
            <a:chExt cx="8001000" cy="3886200"/>
          </a:xfrm>
        </p:grpSpPr>
        <p:sp>
          <p:nvSpPr>
            <p:cNvPr id="4" name="Rectangle 3"/>
            <p:cNvSpPr/>
            <p:nvPr/>
          </p:nvSpPr>
          <p:spPr>
            <a:xfrm>
              <a:off x="2971800" y="228600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Registration Table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1219200"/>
              <a:ext cx="1524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 Detail</a:t>
              </a:r>
            </a:p>
          </p:txBody>
        </p:sp>
        <p:sp>
          <p:nvSpPr>
            <p:cNvPr id="11" name="Diamond 10"/>
            <p:cNvSpPr/>
            <p:nvPr/>
          </p:nvSpPr>
          <p:spPr>
            <a:xfrm>
              <a:off x="2514600" y="16764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sp>
          <p:nvSpPr>
            <p:cNvPr id="12" name="Diamond 11"/>
            <p:cNvSpPr/>
            <p:nvPr/>
          </p:nvSpPr>
          <p:spPr>
            <a:xfrm>
              <a:off x="1371600" y="4572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sp>
          <p:nvSpPr>
            <p:cNvPr id="13" name="Diamond 12"/>
            <p:cNvSpPr/>
            <p:nvPr/>
          </p:nvSpPr>
          <p:spPr>
            <a:xfrm>
              <a:off x="6477000" y="15240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15" name="Curved Connector 14"/>
            <p:cNvCxnSpPr>
              <a:stCxn id="4" idx="1"/>
              <a:endCxn id="12" idx="0"/>
            </p:cNvCxnSpPr>
            <p:nvPr/>
          </p:nvCxnSpPr>
          <p:spPr>
            <a:xfrm rot="10800000" flipV="1">
              <a:off x="1767840" y="365760"/>
              <a:ext cx="1203960" cy="9144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2" idx="2"/>
              <a:endCxn id="9" idx="0"/>
            </p:cNvCxnSpPr>
            <p:nvPr/>
          </p:nvCxnSpPr>
          <p:spPr>
            <a:xfrm rot="5400000">
              <a:off x="1562100" y="1013460"/>
              <a:ext cx="396240" cy="152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9" idx="2"/>
              <a:endCxn id="11" idx="0"/>
            </p:cNvCxnSpPr>
            <p:nvPr/>
          </p:nvCxnSpPr>
          <p:spPr>
            <a:xfrm rot="16200000" flipH="1">
              <a:off x="2217420" y="982980"/>
              <a:ext cx="228600" cy="11582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124200" y="2514600"/>
              <a:ext cx="9753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Address</a:t>
              </a:r>
            </a:p>
          </p:txBody>
        </p:sp>
        <p:cxnSp>
          <p:nvCxnSpPr>
            <p:cNvPr id="23" name="Curved Connector 22"/>
            <p:cNvCxnSpPr>
              <a:stCxn id="11" idx="2"/>
              <a:endCxn id="21" idx="0"/>
            </p:cNvCxnSpPr>
            <p:nvPr/>
          </p:nvCxnSpPr>
          <p:spPr>
            <a:xfrm rot="16200000" flipH="1">
              <a:off x="3025140" y="1927860"/>
              <a:ext cx="472440" cy="7010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648200" y="1066800"/>
              <a:ext cx="19050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 Provider Detail</a:t>
              </a:r>
            </a:p>
          </p:txBody>
        </p:sp>
        <p:cxnSp>
          <p:nvCxnSpPr>
            <p:cNvPr id="27" name="Shape 26"/>
            <p:cNvCxnSpPr>
              <a:stCxn id="69" idx="2"/>
              <a:endCxn id="25" idx="0"/>
            </p:cNvCxnSpPr>
            <p:nvPr/>
          </p:nvCxnSpPr>
          <p:spPr>
            <a:xfrm rot="16200000" flipH="1">
              <a:off x="5429250" y="895350"/>
              <a:ext cx="320040" cy="228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25" idx="2"/>
              <a:endCxn id="31" idx="0"/>
            </p:cNvCxnSpPr>
            <p:nvPr/>
          </p:nvCxnSpPr>
          <p:spPr>
            <a:xfrm rot="5400000">
              <a:off x="4812030" y="811530"/>
              <a:ext cx="259080" cy="13182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943600" y="2133600"/>
              <a:ext cx="1905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Services Detail</a:t>
              </a:r>
            </a:p>
          </p:txBody>
        </p:sp>
        <p:cxnSp>
          <p:nvCxnSpPr>
            <p:cNvPr id="36" name="Shape 35"/>
            <p:cNvCxnSpPr>
              <a:stCxn id="25" idx="3"/>
              <a:endCxn id="13" idx="0"/>
            </p:cNvCxnSpPr>
            <p:nvPr/>
          </p:nvCxnSpPr>
          <p:spPr>
            <a:xfrm>
              <a:off x="6553200" y="1203960"/>
              <a:ext cx="320040" cy="32004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13" idx="2"/>
              <a:endCxn id="34" idx="0"/>
            </p:cNvCxnSpPr>
            <p:nvPr/>
          </p:nvCxnSpPr>
          <p:spPr>
            <a:xfrm rot="16200000" flipH="1">
              <a:off x="6762750" y="2000250"/>
              <a:ext cx="243840" cy="228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6096000" y="27432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45" name="Curved Connector 44"/>
            <p:cNvCxnSpPr>
              <a:stCxn id="34" idx="2"/>
              <a:endCxn id="41" idx="0"/>
            </p:cNvCxnSpPr>
            <p:nvPr/>
          </p:nvCxnSpPr>
          <p:spPr>
            <a:xfrm rot="5400000">
              <a:off x="6503670" y="2350770"/>
              <a:ext cx="381000" cy="4038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91200" y="3733800"/>
              <a:ext cx="1295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Services</a:t>
              </a:r>
            </a:p>
          </p:txBody>
        </p:sp>
        <p:cxnSp>
          <p:nvCxnSpPr>
            <p:cNvPr id="49" name="Curved Connector 48"/>
            <p:cNvCxnSpPr>
              <a:stCxn id="41" idx="2"/>
              <a:endCxn id="47" idx="0"/>
            </p:cNvCxnSpPr>
            <p:nvPr/>
          </p:nvCxnSpPr>
          <p:spPr>
            <a:xfrm rot="5400000">
              <a:off x="6153150" y="3394710"/>
              <a:ext cx="624840" cy="533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iamond 30"/>
            <p:cNvSpPr/>
            <p:nvPr/>
          </p:nvSpPr>
          <p:spPr>
            <a:xfrm>
              <a:off x="3886200" y="16002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37" name="Shape 29"/>
            <p:cNvCxnSpPr>
              <a:stCxn id="31" idx="2"/>
              <a:endCxn id="21" idx="0"/>
            </p:cNvCxnSpPr>
            <p:nvPr/>
          </p:nvCxnSpPr>
          <p:spPr>
            <a:xfrm rot="5400000">
              <a:off x="3672840" y="1905000"/>
              <a:ext cx="548640" cy="6705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iamond 68"/>
            <p:cNvSpPr/>
            <p:nvPr/>
          </p:nvSpPr>
          <p:spPr>
            <a:xfrm>
              <a:off x="5181600" y="3810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77" name="Shape 76"/>
            <p:cNvCxnSpPr>
              <a:stCxn id="4" idx="3"/>
              <a:endCxn id="69" idx="0"/>
            </p:cNvCxnSpPr>
            <p:nvPr/>
          </p:nvCxnSpPr>
          <p:spPr>
            <a:xfrm>
              <a:off x="4617720" y="365760"/>
              <a:ext cx="960120" cy="1524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6934200" y="3276600"/>
              <a:ext cx="2057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Product details</a:t>
              </a:r>
            </a:p>
          </p:txBody>
        </p:sp>
        <p:sp>
          <p:nvSpPr>
            <p:cNvPr id="102" name="Diamond 101"/>
            <p:cNvSpPr/>
            <p:nvPr/>
          </p:nvSpPr>
          <p:spPr>
            <a:xfrm>
              <a:off x="7543800" y="25908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104" name="Shape 103"/>
            <p:cNvCxnSpPr>
              <a:stCxn id="34" idx="3"/>
              <a:endCxn id="102" idx="0"/>
            </p:cNvCxnSpPr>
            <p:nvPr/>
          </p:nvCxnSpPr>
          <p:spPr>
            <a:xfrm>
              <a:off x="7848600" y="2247900"/>
              <a:ext cx="91440" cy="34290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>
              <a:stCxn id="102" idx="2"/>
              <a:endCxn id="99" idx="0"/>
            </p:cNvCxnSpPr>
            <p:nvPr/>
          </p:nvCxnSpPr>
          <p:spPr>
            <a:xfrm rot="16200000" flipH="1">
              <a:off x="7791450" y="3105150"/>
              <a:ext cx="320040" cy="228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3048000" y="3810000"/>
              <a:ext cx="1295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Order Details</a:t>
              </a:r>
            </a:p>
          </p:txBody>
        </p:sp>
        <p:cxnSp>
          <p:nvCxnSpPr>
            <p:cNvPr id="126" name="Curved Connector 125"/>
            <p:cNvCxnSpPr>
              <a:stCxn id="9" idx="2"/>
              <a:endCxn id="127" idx="0"/>
            </p:cNvCxnSpPr>
            <p:nvPr/>
          </p:nvCxnSpPr>
          <p:spPr>
            <a:xfrm rot="16200000" flipH="1">
              <a:off x="1379220" y="1821180"/>
              <a:ext cx="1295400" cy="5486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Diamond 126"/>
            <p:cNvSpPr/>
            <p:nvPr/>
          </p:nvSpPr>
          <p:spPr>
            <a:xfrm>
              <a:off x="1905000" y="27432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sp>
          <p:nvSpPr>
            <p:cNvPr id="128" name="Diamond 127"/>
            <p:cNvSpPr/>
            <p:nvPr/>
          </p:nvSpPr>
          <p:spPr>
            <a:xfrm>
              <a:off x="4495800" y="2819400"/>
              <a:ext cx="792480" cy="3657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</a:t>
              </a:r>
            </a:p>
          </p:txBody>
        </p:sp>
        <p:cxnSp>
          <p:nvCxnSpPr>
            <p:cNvPr id="130" name="Curved Connector 129"/>
            <p:cNvCxnSpPr>
              <a:stCxn id="25" idx="2"/>
              <a:endCxn id="128" idx="0"/>
            </p:cNvCxnSpPr>
            <p:nvPr/>
          </p:nvCxnSpPr>
          <p:spPr>
            <a:xfrm rot="5400000">
              <a:off x="4507230" y="1725930"/>
              <a:ext cx="1478280" cy="7086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stCxn id="128" idx="2"/>
              <a:endCxn id="124" idx="0"/>
            </p:cNvCxnSpPr>
            <p:nvPr/>
          </p:nvCxnSpPr>
          <p:spPr>
            <a:xfrm rot="5400000">
              <a:off x="3981450" y="2899410"/>
              <a:ext cx="624840" cy="11963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127" idx="2"/>
              <a:endCxn id="124" idx="0"/>
            </p:cNvCxnSpPr>
            <p:nvPr/>
          </p:nvCxnSpPr>
          <p:spPr>
            <a:xfrm rot="16200000" flipH="1">
              <a:off x="2647950" y="2762250"/>
              <a:ext cx="701040" cy="139446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176B4C4-0A92-4014-94CD-0AA678413CC1}"/>
              </a:ext>
            </a:extLst>
          </p:cNvPr>
          <p:cNvGrpSpPr/>
          <p:nvPr/>
        </p:nvGrpSpPr>
        <p:grpSpPr>
          <a:xfrm>
            <a:off x="1066800" y="1676400"/>
            <a:ext cx="7645400" cy="1919817"/>
            <a:chOff x="762000" y="366183"/>
            <a:chExt cx="7645400" cy="1919817"/>
          </a:xfrm>
        </p:grpSpPr>
        <p:sp>
          <p:nvSpPr>
            <p:cNvPr id="21" name="Oval 20"/>
            <p:cNvSpPr/>
            <p:nvPr/>
          </p:nvSpPr>
          <p:spPr>
            <a:xfrm>
              <a:off x="5969000" y="1555750"/>
              <a:ext cx="2438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U_Id (foreign key)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CE9FA3-0AD7-4474-82AC-D81ED4313A17}"/>
                </a:ext>
              </a:extLst>
            </p:cNvPr>
            <p:cNvGrpSpPr/>
            <p:nvPr/>
          </p:nvGrpSpPr>
          <p:grpSpPr>
            <a:xfrm>
              <a:off x="762000" y="366183"/>
              <a:ext cx="5638800" cy="1919817"/>
              <a:chOff x="762000" y="366183"/>
              <a:chExt cx="5638800" cy="19198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0" y="1371600"/>
                <a:ext cx="2514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Registration Table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1587500"/>
                <a:ext cx="13716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Email id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00300" y="378883"/>
                <a:ext cx="1600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password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5800" y="366183"/>
                <a:ext cx="1905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Contact_no</a:t>
                </a:r>
              </a:p>
            </p:txBody>
          </p:sp>
          <p:cxnSp>
            <p:nvCxnSpPr>
              <p:cNvPr id="15" name="Straight Connector 14"/>
              <p:cNvCxnSpPr>
                <a:cxnSpLocks/>
                <a:stCxn id="8" idx="6"/>
                <a:endCxn id="6" idx="1"/>
              </p:cNvCxnSpPr>
              <p:nvPr/>
            </p:nvCxnSpPr>
            <p:spPr>
              <a:xfrm>
                <a:off x="2133600" y="1816100"/>
                <a:ext cx="609600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  <a:stCxn id="9" idx="4"/>
                <a:endCxn id="6" idx="0"/>
              </p:cNvCxnSpPr>
              <p:nvPr/>
            </p:nvCxnSpPr>
            <p:spPr>
              <a:xfrm>
                <a:off x="3200400" y="836083"/>
                <a:ext cx="800100" cy="535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/>
                <a:stCxn id="11" idx="4"/>
                <a:endCxn id="6" idx="0"/>
              </p:cNvCxnSpPr>
              <p:nvPr/>
            </p:nvCxnSpPr>
            <p:spPr>
              <a:xfrm flipH="1">
                <a:off x="4000500" y="823383"/>
                <a:ext cx="1447800" cy="548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6" idx="3"/>
                <a:endCxn id="21" idx="2"/>
              </p:cNvCxnSpPr>
              <p:nvPr/>
            </p:nvCxnSpPr>
            <p:spPr>
              <a:xfrm flipV="1">
                <a:off x="5257800" y="1822450"/>
                <a:ext cx="711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/>
          <p:cNvSpPr txBox="1"/>
          <p:nvPr/>
        </p:nvSpPr>
        <p:spPr>
          <a:xfrm>
            <a:off x="3276600" y="4495800"/>
            <a:ext cx="533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::  Auto generated unique and not null id’s for users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1676400"/>
            <a:ext cx="7467600" cy="3200400"/>
            <a:chOff x="685800" y="2324100"/>
            <a:chExt cx="7467600" cy="3200400"/>
          </a:xfrm>
        </p:grpSpPr>
        <p:sp>
          <p:nvSpPr>
            <p:cNvPr id="5" name="Rectangle 4"/>
            <p:cNvSpPr/>
            <p:nvPr/>
          </p:nvSpPr>
          <p:spPr>
            <a:xfrm>
              <a:off x="2971800" y="3352800"/>
              <a:ext cx="2514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Detail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85800" y="3276600"/>
              <a:ext cx="1676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U_id(foreign key)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95550" y="2324100"/>
              <a:ext cx="1600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name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23622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lastname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248400" y="3549650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Contact_no</a:t>
              </a:r>
            </a:p>
          </p:txBody>
        </p:sp>
        <p:cxnSp>
          <p:nvCxnSpPr>
            <p:cNvPr id="12" name="Straight Connector 11"/>
            <p:cNvCxnSpPr>
              <a:cxnSpLocks/>
              <a:stCxn id="7" idx="6"/>
              <a:endCxn id="5" idx="1"/>
            </p:cNvCxnSpPr>
            <p:nvPr/>
          </p:nvCxnSpPr>
          <p:spPr>
            <a:xfrm>
              <a:off x="2362200" y="369570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3295650" y="2857500"/>
              <a:ext cx="93345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5" idx="0"/>
            </p:cNvCxnSpPr>
            <p:nvPr/>
          </p:nvCxnSpPr>
          <p:spPr>
            <a:xfrm flipH="1">
              <a:off x="4229100" y="2819400"/>
              <a:ext cx="13335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10" idx="2"/>
              <a:endCxn id="5" idx="3"/>
            </p:cNvCxnSpPr>
            <p:nvPr/>
          </p:nvCxnSpPr>
          <p:spPr>
            <a:xfrm flipH="1" flipV="1">
              <a:off x="5486400" y="3733800"/>
              <a:ext cx="762000" cy="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895600" y="4686300"/>
              <a:ext cx="2667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location with primary key name</a:t>
              </a:r>
            </a:p>
          </p:txBody>
        </p:sp>
        <p:cxnSp>
          <p:nvCxnSpPr>
            <p:cNvPr id="22" name="Straight Connector 21"/>
            <p:cNvCxnSpPr>
              <a:cxnSpLocks/>
              <a:stCxn id="5" idx="2"/>
              <a:endCxn id="20" idx="0"/>
            </p:cNvCxnSpPr>
            <p:nvPr/>
          </p:nvCxnSpPr>
          <p:spPr>
            <a:xfrm>
              <a:off x="4229100" y="4114800"/>
              <a:ext cx="0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9C0E6-47F7-4661-BAA3-23A3CDB21C7B}"/>
              </a:ext>
            </a:extLst>
          </p:cNvPr>
          <p:cNvGrpSpPr/>
          <p:nvPr/>
        </p:nvGrpSpPr>
        <p:grpSpPr>
          <a:xfrm>
            <a:off x="478927" y="1514006"/>
            <a:ext cx="8186145" cy="3829988"/>
            <a:chOff x="438711" y="361013"/>
            <a:chExt cx="8186145" cy="3829988"/>
          </a:xfrm>
        </p:grpSpPr>
        <p:grpSp>
          <p:nvGrpSpPr>
            <p:cNvPr id="81" name="Group 80"/>
            <p:cNvGrpSpPr/>
            <p:nvPr/>
          </p:nvGrpSpPr>
          <p:grpSpPr>
            <a:xfrm>
              <a:off x="1062006" y="361013"/>
              <a:ext cx="7562850" cy="3829988"/>
              <a:chOff x="1290606" y="665813"/>
              <a:chExt cx="7562850" cy="38299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2286000"/>
                <a:ext cx="1905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81300" y="3970869"/>
                <a:ext cx="1752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Pin Code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415056" y="3352801"/>
                <a:ext cx="21336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District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0944" y="3962401"/>
                <a:ext cx="2209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10256" y="1295400"/>
                <a:ext cx="2743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Landmark/Village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76656" y="665813"/>
                <a:ext cx="2895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Street Name/Address Line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90606" y="1504013"/>
                <a:ext cx="1828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72256" y="2362200"/>
                <a:ext cx="1981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Taluka/City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05006" y="665813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House/Shop No.</a:t>
                </a:r>
              </a:p>
            </p:txBody>
          </p:sp>
          <p:cxnSp>
            <p:nvCxnSpPr>
              <p:cNvPr id="14" name="Straight Connector 13"/>
              <p:cNvCxnSpPr>
                <a:stCxn id="12" idx="4"/>
                <a:endCxn id="4" idx="0"/>
              </p:cNvCxnSpPr>
              <p:nvPr/>
            </p:nvCxnSpPr>
            <p:spPr>
              <a:xfrm>
                <a:off x="3005106" y="1199213"/>
                <a:ext cx="1833594" cy="1086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3"/>
                <a:endCxn id="4" idx="3"/>
              </p:cNvCxnSpPr>
              <p:nvPr/>
            </p:nvCxnSpPr>
            <p:spPr>
              <a:xfrm flipH="1">
                <a:off x="5791200" y="1750685"/>
                <a:ext cx="720788" cy="84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1" idx="2"/>
                <a:endCxn id="4" idx="3"/>
              </p:cNvCxnSpPr>
              <p:nvPr/>
            </p:nvCxnSpPr>
            <p:spPr>
              <a:xfrm flipH="1">
                <a:off x="5791200" y="2590800"/>
                <a:ext cx="1081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1"/>
                <a:endCxn id="4" idx="3"/>
              </p:cNvCxnSpPr>
              <p:nvPr/>
            </p:nvCxnSpPr>
            <p:spPr>
              <a:xfrm flipH="1" flipV="1">
                <a:off x="5791200" y="2590800"/>
                <a:ext cx="936314" cy="828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  <a:stCxn id="5" idx="0"/>
                <a:endCxn id="4" idx="2"/>
              </p:cNvCxnSpPr>
              <p:nvPr/>
            </p:nvCxnSpPr>
            <p:spPr>
              <a:xfrm flipV="1">
                <a:off x="3657600" y="2895600"/>
                <a:ext cx="1181100" cy="1075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5"/>
                <a:endCxn id="4" idx="1"/>
              </p:cNvCxnSpPr>
              <p:nvPr/>
            </p:nvCxnSpPr>
            <p:spPr>
              <a:xfrm>
                <a:off x="2851584" y="1894258"/>
                <a:ext cx="1034616" cy="696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9" idx="4"/>
                <a:endCxn id="4" idx="0"/>
              </p:cNvCxnSpPr>
              <p:nvPr/>
            </p:nvCxnSpPr>
            <p:spPr>
              <a:xfrm flipH="1">
                <a:off x="4838700" y="1199213"/>
                <a:ext cx="585756" cy="1086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  <a:stCxn id="7" idx="0"/>
                <a:endCxn id="4" idx="2"/>
              </p:cNvCxnSpPr>
              <p:nvPr/>
            </p:nvCxnSpPr>
            <p:spPr>
              <a:xfrm flipH="1" flipV="1">
                <a:off x="4838700" y="2895600"/>
                <a:ext cx="1027144" cy="106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438711" y="2117847"/>
              <a:ext cx="2438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Address_id</a:t>
              </a:r>
              <a:endParaRPr lang="en-US" u="sng" dirty="0"/>
            </a:p>
          </p:txBody>
        </p:sp>
        <p:cxnSp>
          <p:nvCxnSpPr>
            <p:cNvPr id="23" name="Straight Connector 22"/>
            <p:cNvCxnSpPr>
              <a:cxnSpLocks/>
              <a:stCxn id="20" idx="6"/>
              <a:endCxn id="4" idx="1"/>
            </p:cNvCxnSpPr>
            <p:nvPr/>
          </p:nvCxnSpPr>
          <p:spPr>
            <a:xfrm flipV="1">
              <a:off x="2877111" y="2286000"/>
              <a:ext cx="780489" cy="60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69190" y="1242483"/>
            <a:ext cx="8550401" cy="3270251"/>
            <a:chOff x="69953" y="937683"/>
            <a:chExt cx="8139324" cy="3270251"/>
          </a:xfrm>
        </p:grpSpPr>
        <p:grpSp>
          <p:nvGrpSpPr>
            <p:cNvPr id="8" name="Group 7"/>
            <p:cNvGrpSpPr/>
            <p:nvPr/>
          </p:nvGrpSpPr>
          <p:grpSpPr>
            <a:xfrm>
              <a:off x="69953" y="937683"/>
              <a:ext cx="8139324" cy="3270251"/>
              <a:chOff x="146153" y="2309283"/>
              <a:chExt cx="8139324" cy="327025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71800" y="3352800"/>
                <a:ext cx="2514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Service Provider Detail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6153" y="3109383"/>
                <a:ext cx="2310198" cy="1028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  <a:p>
                <a:pPr algn="ctr"/>
                <a:r>
                  <a:rPr lang="en-US" u="sng" dirty="0"/>
                  <a:t>(references registration.U_id)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71701" y="2309283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first name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02041" y="2324100"/>
                <a:ext cx="1600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lastname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81917" y="3352800"/>
                <a:ext cx="210356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personal_contact_no</a:t>
                </a:r>
              </a:p>
            </p:txBody>
          </p:sp>
          <p:cxnSp>
            <p:nvCxnSpPr>
              <p:cNvPr id="16" name="Straight Connector 15"/>
              <p:cNvCxnSpPr>
                <a:cxnSpLocks/>
                <a:stCxn id="11" idx="6"/>
                <a:endCxn id="9" idx="1"/>
              </p:cNvCxnSpPr>
              <p:nvPr/>
            </p:nvCxnSpPr>
            <p:spPr>
              <a:xfrm>
                <a:off x="2456351" y="3623733"/>
                <a:ext cx="515449" cy="11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  <a:stCxn id="12" idx="4"/>
                <a:endCxn id="9" idx="0"/>
              </p:cNvCxnSpPr>
              <p:nvPr/>
            </p:nvCxnSpPr>
            <p:spPr>
              <a:xfrm>
                <a:off x="2971800" y="2842683"/>
                <a:ext cx="1257300" cy="5101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cxnSpLocks/>
                <a:stCxn id="13" idx="4"/>
                <a:endCxn id="9" idx="0"/>
              </p:cNvCxnSpPr>
              <p:nvPr/>
            </p:nvCxnSpPr>
            <p:spPr>
              <a:xfrm flipH="1">
                <a:off x="4229100" y="2781300"/>
                <a:ext cx="1173040" cy="571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4" idx="2"/>
                <a:endCxn id="9" idx="3"/>
              </p:cNvCxnSpPr>
              <p:nvPr/>
            </p:nvCxnSpPr>
            <p:spPr>
              <a:xfrm flipH="1">
                <a:off x="5486400" y="3581400"/>
                <a:ext cx="695518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5112536" y="4741334"/>
                <a:ext cx="2667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location with primary key name</a:t>
                </a:r>
              </a:p>
            </p:txBody>
          </p:sp>
          <p:cxnSp>
            <p:nvCxnSpPr>
              <p:cNvPr id="21" name="Straight Connector 20"/>
              <p:cNvCxnSpPr>
                <a:endCxn id="20" idx="0"/>
              </p:cNvCxnSpPr>
              <p:nvPr/>
            </p:nvCxnSpPr>
            <p:spPr>
              <a:xfrm>
                <a:off x="4350535" y="3598334"/>
                <a:ext cx="20955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510937" y="3826934"/>
              <a:ext cx="21336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Aadhar No.</a:t>
              </a:r>
            </a:p>
          </p:txBody>
        </p:sp>
        <p:cxnSp>
          <p:nvCxnSpPr>
            <p:cNvPr id="25" name="Straight Connector 24"/>
            <p:cNvCxnSpPr>
              <a:stCxn id="9" idx="2"/>
              <a:endCxn id="23" idx="0"/>
            </p:cNvCxnSpPr>
            <p:nvPr/>
          </p:nvCxnSpPr>
          <p:spPr>
            <a:xfrm flipH="1">
              <a:off x="3577737" y="2743200"/>
              <a:ext cx="575162" cy="10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33400" y="752771"/>
            <a:ext cx="7969220" cy="4352629"/>
            <a:chOff x="685800" y="371771"/>
            <a:chExt cx="7969220" cy="4352629"/>
          </a:xfrm>
        </p:grpSpPr>
        <p:sp>
          <p:nvSpPr>
            <p:cNvPr id="8" name="Rectangle 7"/>
            <p:cNvSpPr/>
            <p:nvPr/>
          </p:nvSpPr>
          <p:spPr>
            <a:xfrm>
              <a:off x="2895600" y="1981200"/>
              <a:ext cx="2514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Services and Business Detail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2133600"/>
              <a:ext cx="167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r>
                <a:rPr lang="en-US" u="sng" dirty="0"/>
                <a:t>U_id</a:t>
              </a:r>
            </a:p>
            <a:p>
              <a:pPr algn="ctr"/>
              <a:endParaRPr lang="en-US" u="sng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12880" y="575733"/>
              <a:ext cx="2057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Name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521420" y="2895600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  <p:cxnSp>
          <p:nvCxnSpPr>
            <p:cNvPr id="15" name="Straight Connector 14"/>
            <p:cNvCxnSpPr>
              <a:cxnSpLocks/>
              <a:stCxn id="10" idx="5"/>
              <a:endCxn id="8" idx="1"/>
            </p:cNvCxnSpPr>
            <p:nvPr/>
          </p:nvCxnSpPr>
          <p:spPr>
            <a:xfrm flipV="1">
              <a:off x="2116697" y="2362200"/>
              <a:ext cx="778903" cy="96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4"/>
              <a:endCxn id="8" idx="0"/>
            </p:cNvCxnSpPr>
            <p:nvPr/>
          </p:nvCxnSpPr>
          <p:spPr>
            <a:xfrm>
              <a:off x="2241580" y="1261533"/>
              <a:ext cx="1911320" cy="71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  <a:endCxn id="8" idx="3"/>
            </p:cNvCxnSpPr>
            <p:nvPr/>
          </p:nvCxnSpPr>
          <p:spPr>
            <a:xfrm flipH="1" flipV="1">
              <a:off x="5410200" y="2362200"/>
              <a:ext cx="11112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43530" y="3619500"/>
              <a:ext cx="2667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location with primary key name</a:t>
              </a:r>
            </a:p>
          </p:txBody>
        </p:sp>
        <p:cxnSp>
          <p:nvCxnSpPr>
            <p:cNvPr id="20" name="Straight Connector 19"/>
            <p:cNvCxnSpPr>
              <a:stCxn id="8" idx="2"/>
              <a:endCxn id="19" idx="0"/>
            </p:cNvCxnSpPr>
            <p:nvPr/>
          </p:nvCxnSpPr>
          <p:spPr>
            <a:xfrm>
              <a:off x="4152900" y="2743200"/>
              <a:ext cx="2324130" cy="876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971800" y="4191000"/>
              <a:ext cx="2362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Opening_Time</a:t>
              </a:r>
            </a:p>
          </p:txBody>
        </p:sp>
        <p:cxnSp>
          <p:nvCxnSpPr>
            <p:cNvPr id="7" name="Straight Connector 6"/>
            <p:cNvCxnSpPr>
              <a:stCxn id="8" idx="2"/>
              <a:endCxn id="6" idx="0"/>
            </p:cNvCxnSpPr>
            <p:nvPr/>
          </p:nvCxnSpPr>
          <p:spPr>
            <a:xfrm>
              <a:off x="4152900" y="2743200"/>
              <a:ext cx="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371600" y="37338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Closing_time</a:t>
              </a:r>
            </a:p>
          </p:txBody>
        </p:sp>
        <p:cxnSp>
          <p:nvCxnSpPr>
            <p:cNvPr id="26" name="Straight Connector 25"/>
            <p:cNvCxnSpPr>
              <a:stCxn id="8" idx="2"/>
              <a:endCxn id="24" idx="0"/>
            </p:cNvCxnSpPr>
            <p:nvPr/>
          </p:nvCxnSpPr>
          <p:spPr>
            <a:xfrm flipH="1">
              <a:off x="2438400" y="2743200"/>
              <a:ext cx="17145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292820" y="1692571"/>
              <a:ext cx="23622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Type:HomeService/Shop/Both</a:t>
              </a:r>
            </a:p>
          </p:txBody>
        </p:sp>
        <p:cxnSp>
          <p:nvCxnSpPr>
            <p:cNvPr id="32" name="Straight Connector 31"/>
            <p:cNvCxnSpPr>
              <a:stCxn id="8" idx="3"/>
              <a:endCxn id="27" idx="2"/>
            </p:cNvCxnSpPr>
            <p:nvPr/>
          </p:nvCxnSpPr>
          <p:spPr>
            <a:xfrm flipV="1">
              <a:off x="5410200" y="2187871"/>
              <a:ext cx="882620" cy="17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72667" y="663871"/>
              <a:ext cx="2209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Business_desc</a:t>
              </a:r>
            </a:p>
          </p:txBody>
        </p:sp>
        <p:cxnSp>
          <p:nvCxnSpPr>
            <p:cNvPr id="40" name="Straight Connector 39"/>
            <p:cNvCxnSpPr>
              <a:cxnSpLocks/>
              <a:stCxn id="8" idx="0"/>
              <a:endCxn id="38" idx="2"/>
            </p:cNvCxnSpPr>
            <p:nvPr/>
          </p:nvCxnSpPr>
          <p:spPr>
            <a:xfrm flipV="1">
              <a:off x="4152900" y="1044871"/>
              <a:ext cx="1519767" cy="936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543330" y="371771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 Name</a:t>
              </a:r>
            </a:p>
          </p:txBody>
        </p:sp>
        <p:cxnSp>
          <p:nvCxnSpPr>
            <p:cNvPr id="37" name="Straight Connector 36"/>
            <p:cNvCxnSpPr>
              <a:cxnSpLocks/>
              <a:stCxn id="33" idx="4"/>
              <a:endCxn id="8" idx="0"/>
            </p:cNvCxnSpPr>
            <p:nvPr/>
          </p:nvCxnSpPr>
          <p:spPr>
            <a:xfrm flipH="1">
              <a:off x="4152900" y="981371"/>
              <a:ext cx="190530" cy="999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846607-6D09-4E46-A86F-FF2BED8C97D0}"/>
              </a:ext>
            </a:extLst>
          </p:cNvPr>
          <p:cNvGrpSpPr/>
          <p:nvPr/>
        </p:nvGrpSpPr>
        <p:grpSpPr>
          <a:xfrm>
            <a:off x="473172" y="1190096"/>
            <a:ext cx="8092208" cy="3682471"/>
            <a:chOff x="550911" y="1151996"/>
            <a:chExt cx="8092208" cy="3682471"/>
          </a:xfrm>
        </p:grpSpPr>
        <p:grpSp>
          <p:nvGrpSpPr>
            <p:cNvPr id="22" name="Group 21"/>
            <p:cNvGrpSpPr/>
            <p:nvPr/>
          </p:nvGrpSpPr>
          <p:grpSpPr>
            <a:xfrm>
              <a:off x="550911" y="1151996"/>
              <a:ext cx="7132589" cy="2505604"/>
              <a:chOff x="716011" y="1190096"/>
              <a:chExt cx="7132589" cy="25056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81400" y="30480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Services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61267" y="1190096"/>
                <a:ext cx="2590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Service Name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6011" y="2970742"/>
                <a:ext cx="2362200" cy="7249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Service ID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91200" y="1657350"/>
                <a:ext cx="2057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experience</a:t>
                </a:r>
              </a:p>
            </p:txBody>
          </p:sp>
          <p:cxnSp>
            <p:nvCxnSpPr>
              <p:cNvPr id="12" name="Straight Connector 11"/>
              <p:cNvCxnSpPr>
                <a:cxnSpLocks/>
                <a:stCxn id="8" idx="6"/>
                <a:endCxn id="6" idx="1"/>
              </p:cNvCxnSpPr>
              <p:nvPr/>
            </p:nvCxnSpPr>
            <p:spPr>
              <a:xfrm flipV="1">
                <a:off x="3078211" y="3276600"/>
                <a:ext cx="503189" cy="56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0" idx="4"/>
                <a:endCxn id="6" idx="0"/>
              </p:cNvCxnSpPr>
              <p:nvPr/>
            </p:nvCxnSpPr>
            <p:spPr>
              <a:xfrm>
                <a:off x="2289560" y="2646892"/>
                <a:ext cx="2472940" cy="401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4"/>
                <a:endCxn id="6" idx="0"/>
              </p:cNvCxnSpPr>
              <p:nvPr/>
            </p:nvCxnSpPr>
            <p:spPr>
              <a:xfrm>
                <a:off x="4656667" y="1723496"/>
                <a:ext cx="105833" cy="1324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  <a:endCxn id="6" idx="0"/>
              </p:cNvCxnSpPr>
              <p:nvPr/>
            </p:nvCxnSpPr>
            <p:spPr>
              <a:xfrm flipH="1">
                <a:off x="4762500" y="2190750"/>
                <a:ext cx="2057400" cy="857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867929" y="1580092"/>
                <a:ext cx="2843261" cy="106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  <a:p>
                <a:pPr algn="ctr"/>
                <a:r>
                  <a:rPr lang="en-US" u="sng" dirty="0"/>
                  <a:t>(references registration.U_id)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585719" y="2819400"/>
              <a:ext cx="2057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Minimum Visiting Charge</a:t>
              </a:r>
            </a:p>
          </p:txBody>
        </p:sp>
        <p:cxnSp>
          <p:nvCxnSpPr>
            <p:cNvPr id="17" name="Straight Connector 16"/>
            <p:cNvCxnSpPr>
              <a:stCxn id="6" idx="3"/>
              <a:endCxn id="13" idx="2"/>
            </p:cNvCxnSpPr>
            <p:nvPr/>
          </p:nvCxnSpPr>
          <p:spPr>
            <a:xfrm>
              <a:off x="5778500" y="3238500"/>
              <a:ext cx="8072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644900" y="4148667"/>
              <a:ext cx="190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Charge</a:t>
              </a:r>
            </a:p>
          </p:txBody>
        </p:sp>
        <p:cxnSp>
          <p:nvCxnSpPr>
            <p:cNvPr id="29" name="Straight Connector 28"/>
            <p:cNvCxnSpPr>
              <a:stCxn id="6" idx="2"/>
              <a:endCxn id="27" idx="0"/>
            </p:cNvCxnSpPr>
            <p:nvPr/>
          </p:nvCxnSpPr>
          <p:spPr>
            <a:xfrm>
              <a:off x="4597400" y="3467100"/>
              <a:ext cx="0" cy="68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8FB3C34-148E-4334-B079-91C12B7CE7C6}"/>
              </a:ext>
            </a:extLst>
          </p:cNvPr>
          <p:cNvGrpSpPr/>
          <p:nvPr/>
        </p:nvGrpSpPr>
        <p:grpSpPr>
          <a:xfrm>
            <a:off x="228600" y="609600"/>
            <a:ext cx="8414949" cy="5468870"/>
            <a:chOff x="397934" y="636060"/>
            <a:chExt cx="8414949" cy="5468870"/>
          </a:xfrm>
        </p:grpSpPr>
        <p:sp>
          <p:nvSpPr>
            <p:cNvPr id="4" name="Rectangle 3"/>
            <p:cNvSpPr/>
            <p:nvPr/>
          </p:nvSpPr>
          <p:spPr>
            <a:xfrm>
              <a:off x="3200400" y="2819400"/>
              <a:ext cx="3124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Details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7934" y="2753784"/>
              <a:ext cx="17526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u="sng" dirty="0"/>
                <a:t>Product_id</a:t>
              </a:r>
              <a:r>
                <a:rPr lang="en-US" dirty="0"/>
                <a:t>.</a:t>
              </a:r>
            </a:p>
          </p:txBody>
        </p:sp>
        <p:cxnSp>
          <p:nvCxnSpPr>
            <p:cNvPr id="7" name="Straight Connector 6"/>
            <p:cNvCxnSpPr>
              <a:stCxn id="5" idx="6"/>
              <a:endCxn id="4" idx="1"/>
            </p:cNvCxnSpPr>
            <p:nvPr/>
          </p:nvCxnSpPr>
          <p:spPr>
            <a:xfrm>
              <a:off x="2150534" y="2944284"/>
              <a:ext cx="1049866" cy="14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352800" y="636060"/>
              <a:ext cx="2133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Name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683" y="1037167"/>
              <a:ext cx="1752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755483" y="1801283"/>
              <a:ext cx="1981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755483" y="3371851"/>
              <a:ext cx="2057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Status/availability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657600" y="4419600"/>
              <a:ext cx="2133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desc.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3600" y="5181600"/>
              <a:ext cx="55226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store mulitple images of product :</a:t>
              </a:r>
            </a:p>
            <a:p>
              <a:pPr marL="342900" indent="-342900">
                <a:buAutoNum type="arabicParenR"/>
              </a:pPr>
              <a:r>
                <a:rPr lang="en-US" dirty="0"/>
                <a:t>As a list of urls</a:t>
              </a:r>
            </a:p>
            <a:p>
              <a:pPr marL="342900" indent="-342900">
                <a:buAutoNum type="arabicParenR"/>
              </a:pPr>
              <a:r>
                <a:rPr lang="en-US" dirty="0"/>
                <a:t>In different table with email as primary key(5 images)</a:t>
              </a:r>
            </a:p>
          </p:txBody>
        </p:sp>
        <p:cxnSp>
          <p:nvCxnSpPr>
            <p:cNvPr id="18" name="Straight Connector 17"/>
            <p:cNvCxnSpPr>
              <a:cxnSpLocks/>
              <a:stCxn id="31" idx="4"/>
              <a:endCxn id="4" idx="0"/>
            </p:cNvCxnSpPr>
            <p:nvPr/>
          </p:nvCxnSpPr>
          <p:spPr>
            <a:xfrm>
              <a:off x="2079824" y="1896534"/>
              <a:ext cx="2682676" cy="92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8" idx="4"/>
              <a:endCxn id="4" idx="0"/>
            </p:cNvCxnSpPr>
            <p:nvPr/>
          </p:nvCxnSpPr>
          <p:spPr>
            <a:xfrm>
              <a:off x="4419600" y="1245660"/>
              <a:ext cx="342900" cy="1573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4" idx="0"/>
            </p:cNvCxnSpPr>
            <p:nvPr/>
          </p:nvCxnSpPr>
          <p:spPr>
            <a:xfrm flipH="1">
              <a:off x="4762500" y="1494367"/>
              <a:ext cx="1675483" cy="1325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  <a:stCxn id="4" idx="3"/>
              <a:endCxn id="10" idx="4"/>
            </p:cNvCxnSpPr>
            <p:nvPr/>
          </p:nvCxnSpPr>
          <p:spPr>
            <a:xfrm flipV="1">
              <a:off x="6324600" y="2258483"/>
              <a:ext cx="1421483" cy="827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  <a:stCxn id="14" idx="2"/>
              <a:endCxn id="4" idx="3"/>
            </p:cNvCxnSpPr>
            <p:nvPr/>
          </p:nvCxnSpPr>
          <p:spPr>
            <a:xfrm flipH="1" flipV="1">
              <a:off x="6324600" y="3086100"/>
              <a:ext cx="430883" cy="590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15" idx="4"/>
              <a:endCxn id="4" idx="2"/>
            </p:cNvCxnSpPr>
            <p:nvPr/>
          </p:nvCxnSpPr>
          <p:spPr>
            <a:xfrm flipV="1">
              <a:off x="4724400" y="3352800"/>
              <a:ext cx="381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16260" y="1092201"/>
              <a:ext cx="2727128" cy="804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U_id</a:t>
              </a:r>
            </a:p>
            <a:p>
              <a:pPr algn="ctr"/>
              <a:r>
                <a:rPr lang="en-US" dirty="0"/>
                <a:t>(references registration.U_id)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28600" y="685800"/>
            <a:ext cx="8393453" cy="4980877"/>
            <a:chOff x="426347" y="294151"/>
            <a:chExt cx="8393453" cy="4980877"/>
          </a:xfrm>
        </p:grpSpPr>
        <p:grpSp>
          <p:nvGrpSpPr>
            <p:cNvPr id="134" name="Group 133"/>
            <p:cNvGrpSpPr/>
            <p:nvPr/>
          </p:nvGrpSpPr>
          <p:grpSpPr>
            <a:xfrm>
              <a:off x="426347" y="294151"/>
              <a:ext cx="8393453" cy="4980877"/>
              <a:chOff x="426347" y="294151"/>
              <a:chExt cx="8393453" cy="49808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20403" y="2437814"/>
                <a:ext cx="3124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 Details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6347" y="2628314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Order_id</a:t>
                </a:r>
              </a:p>
            </p:txBody>
          </p:sp>
          <p:cxnSp>
            <p:nvCxnSpPr>
              <p:cNvPr id="25" name="Straight Connector 24"/>
              <p:cNvCxnSpPr>
                <a:cxnSpLocks/>
                <a:stCxn id="24" idx="6"/>
                <a:endCxn id="23" idx="1"/>
              </p:cNvCxnSpPr>
              <p:nvPr/>
            </p:nvCxnSpPr>
            <p:spPr>
              <a:xfrm flipV="1">
                <a:off x="2026547" y="2704514"/>
                <a:ext cx="893856" cy="190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414456" y="294151"/>
                <a:ext cx="2133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Name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028522" y="1913073"/>
                <a:ext cx="1524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Actual Price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28656" y="4380110"/>
                <a:ext cx="1371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Date (Object)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198259" y="4132028"/>
                <a:ext cx="1981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order_status</a:t>
                </a:r>
                <a:endParaRPr lang="en-US" dirty="0"/>
              </a:p>
              <a:p>
                <a:pPr algn="ctr"/>
                <a:r>
                  <a:rPr lang="en-US" dirty="0"/>
                  <a:t>(dispatched,delivered)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611222" y="926568"/>
                <a:ext cx="21336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serial no.</a:t>
                </a:r>
              </a:p>
            </p:txBody>
          </p:sp>
          <p:cxnSp>
            <p:nvCxnSpPr>
              <p:cNvPr id="32" name="Straight Connector 31"/>
              <p:cNvCxnSpPr>
                <a:cxnSpLocks/>
                <a:stCxn id="38" idx="6"/>
                <a:endCxn id="23" idx="1"/>
              </p:cNvCxnSpPr>
              <p:nvPr/>
            </p:nvCxnSpPr>
            <p:spPr>
              <a:xfrm>
                <a:off x="2261807" y="2171369"/>
                <a:ext cx="658596" cy="533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  <a:stCxn id="26" idx="4"/>
                <a:endCxn id="23" idx="0"/>
              </p:cNvCxnSpPr>
              <p:nvPr/>
            </p:nvCxnSpPr>
            <p:spPr>
              <a:xfrm>
                <a:off x="4481256" y="903751"/>
                <a:ext cx="1247" cy="1534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  <a:stCxn id="27" idx="4"/>
                <a:endCxn id="23" idx="3"/>
              </p:cNvCxnSpPr>
              <p:nvPr/>
            </p:nvCxnSpPr>
            <p:spPr>
              <a:xfrm flipH="1">
                <a:off x="6044603" y="2370273"/>
                <a:ext cx="1745919" cy="334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  <a:stCxn id="23" idx="2"/>
                <a:endCxn id="28" idx="0"/>
              </p:cNvCxnSpPr>
              <p:nvPr/>
            </p:nvCxnSpPr>
            <p:spPr>
              <a:xfrm flipH="1">
                <a:off x="3414456" y="2971214"/>
                <a:ext cx="1068047" cy="1408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  <a:stCxn id="29" idx="0"/>
                <a:endCxn id="23" idx="2"/>
              </p:cNvCxnSpPr>
              <p:nvPr/>
            </p:nvCxnSpPr>
            <p:spPr>
              <a:xfrm flipH="1" flipV="1">
                <a:off x="4482503" y="2971214"/>
                <a:ext cx="706356" cy="1160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  <a:stCxn id="30" idx="4"/>
                <a:endCxn id="23" idx="0"/>
              </p:cNvCxnSpPr>
              <p:nvPr/>
            </p:nvCxnSpPr>
            <p:spPr>
              <a:xfrm flipH="1">
                <a:off x="4482503" y="1612368"/>
                <a:ext cx="1195519" cy="825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33008" y="1828469"/>
                <a:ext cx="1828799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Consumer_U_id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78826" y="1187268"/>
                <a:ext cx="1371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Seller U_Id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755118" y="2665943"/>
                <a:ext cx="18288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Discount %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02647" y="3660675"/>
                <a:ext cx="1447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Delivery address</a:t>
                </a:r>
              </a:p>
            </p:txBody>
          </p:sp>
          <p:cxnSp>
            <p:nvCxnSpPr>
              <p:cNvPr id="53" name="Straight Connector 52"/>
              <p:cNvCxnSpPr>
                <a:cxnSpLocks/>
                <a:stCxn id="23" idx="2"/>
                <a:endCxn id="51" idx="6"/>
              </p:cNvCxnSpPr>
              <p:nvPr/>
            </p:nvCxnSpPr>
            <p:spPr>
              <a:xfrm flipH="1">
                <a:off x="2750447" y="2971214"/>
                <a:ext cx="1732056" cy="1070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  <a:stCxn id="23" idx="3"/>
                <a:endCxn id="50" idx="2"/>
              </p:cNvCxnSpPr>
              <p:nvPr/>
            </p:nvCxnSpPr>
            <p:spPr>
              <a:xfrm>
                <a:off x="6044603" y="2704514"/>
                <a:ext cx="710515" cy="151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  <a:stCxn id="23" idx="1"/>
                <a:endCxn id="49" idx="6"/>
              </p:cNvCxnSpPr>
              <p:nvPr/>
            </p:nvCxnSpPr>
            <p:spPr>
              <a:xfrm flipH="1" flipV="1">
                <a:off x="2350426" y="1453968"/>
                <a:ext cx="569977" cy="1250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6610000" y="1288753"/>
                <a:ext cx="2209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Payment method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477000" y="4229625"/>
                <a:ext cx="1828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Total Selling Price</a:t>
                </a:r>
              </a:p>
            </p:txBody>
          </p:sp>
          <p:cxnSp>
            <p:nvCxnSpPr>
              <p:cNvPr id="71" name="Straight Connector 70"/>
              <p:cNvCxnSpPr>
                <a:cxnSpLocks/>
                <a:stCxn id="69" idx="3"/>
                <a:endCxn id="23" idx="3"/>
              </p:cNvCxnSpPr>
              <p:nvPr/>
            </p:nvCxnSpPr>
            <p:spPr>
              <a:xfrm flipH="1" flipV="1">
                <a:off x="6044603" y="2704514"/>
                <a:ext cx="700219" cy="1980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6907518" y="3257284"/>
                <a:ext cx="1524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Shipping Charge</a:t>
                </a:r>
              </a:p>
            </p:txBody>
          </p:sp>
          <p:cxnSp>
            <p:nvCxnSpPr>
              <p:cNvPr id="75" name="Straight Connector 74"/>
              <p:cNvCxnSpPr>
                <a:cxnSpLocks/>
                <a:stCxn id="73" idx="2"/>
                <a:endCxn id="23" idx="3"/>
              </p:cNvCxnSpPr>
              <p:nvPr/>
            </p:nvCxnSpPr>
            <p:spPr>
              <a:xfrm flipH="1" flipV="1">
                <a:off x="6044603" y="2704514"/>
                <a:ext cx="862915" cy="933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  <a:stCxn id="59" idx="4"/>
                <a:endCxn id="23" idx="3"/>
              </p:cNvCxnSpPr>
              <p:nvPr/>
            </p:nvCxnSpPr>
            <p:spPr>
              <a:xfrm flipH="1">
                <a:off x="6044603" y="1745953"/>
                <a:ext cx="1670297" cy="958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Oval 140"/>
            <p:cNvSpPr/>
            <p:nvPr/>
          </p:nvSpPr>
          <p:spPr>
            <a:xfrm>
              <a:off x="2274226" y="979951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Name</a:t>
              </a:r>
            </a:p>
          </p:txBody>
        </p:sp>
        <p:cxnSp>
          <p:nvCxnSpPr>
            <p:cNvPr id="143" name="Straight Connector 142"/>
            <p:cNvCxnSpPr>
              <a:cxnSpLocks/>
              <a:stCxn id="141" idx="4"/>
              <a:endCxn id="23" idx="0"/>
            </p:cNvCxnSpPr>
            <p:nvPr/>
          </p:nvCxnSpPr>
          <p:spPr>
            <a:xfrm>
              <a:off x="3226726" y="1437151"/>
              <a:ext cx="1255777" cy="100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285</Words>
  <Application>Microsoft Office PowerPoint</Application>
  <PresentationFormat>On-screen Show 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Arish</dc:creator>
  <cp:lastModifiedBy>jugal</cp:lastModifiedBy>
  <cp:revision>72</cp:revision>
  <dcterms:created xsi:type="dcterms:W3CDTF">2022-01-11T12:28:05Z</dcterms:created>
  <dcterms:modified xsi:type="dcterms:W3CDTF">2022-01-17T12:57:26Z</dcterms:modified>
</cp:coreProperties>
</file>