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0C33C-6DD2-4A02-945F-1BF18E836867}" type="datetimeFigureOut">
              <a:rPr lang="en-US" smtClean="0"/>
              <a:t>19-Jan-22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86F41-6364-4EEB-9FBF-9649912A3E9F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86F41-6364-4EEB-9FBF-9649912A3E9F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DD23-85AE-47C8-9CE4-5BD1771D154D}" type="datetimeFigureOut">
              <a:rPr lang="en-US" smtClean="0"/>
              <a:pPr/>
              <a:t>19-Jan-22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B1AB-F148-49D1-8B66-E1279F4372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DD23-85AE-47C8-9CE4-5BD1771D154D}" type="datetimeFigureOut">
              <a:rPr lang="en-US" smtClean="0"/>
              <a:pPr/>
              <a:t>19-Jan-22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B1AB-F148-49D1-8B66-E1279F4372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DD23-85AE-47C8-9CE4-5BD1771D154D}" type="datetimeFigureOut">
              <a:rPr lang="en-US" smtClean="0"/>
              <a:pPr/>
              <a:t>19-Jan-22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B1AB-F148-49D1-8B66-E1279F4372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DD23-85AE-47C8-9CE4-5BD1771D154D}" type="datetimeFigureOut">
              <a:rPr lang="en-US" smtClean="0"/>
              <a:pPr/>
              <a:t>19-Jan-22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B1AB-F148-49D1-8B66-E1279F4372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DD23-85AE-47C8-9CE4-5BD1771D154D}" type="datetimeFigureOut">
              <a:rPr lang="en-US" smtClean="0"/>
              <a:pPr/>
              <a:t>19-Jan-22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B1AB-F148-49D1-8B66-E1279F4372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DD23-85AE-47C8-9CE4-5BD1771D154D}" type="datetimeFigureOut">
              <a:rPr lang="en-US" smtClean="0"/>
              <a:pPr/>
              <a:t>19-Jan-22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B1AB-F148-49D1-8B66-E1279F4372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DD23-85AE-47C8-9CE4-5BD1771D154D}" type="datetimeFigureOut">
              <a:rPr lang="en-US" smtClean="0"/>
              <a:pPr/>
              <a:t>19-Jan-22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B1AB-F148-49D1-8B66-E1279F4372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DD23-85AE-47C8-9CE4-5BD1771D154D}" type="datetimeFigureOut">
              <a:rPr lang="en-US" smtClean="0"/>
              <a:pPr/>
              <a:t>19-Jan-22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B1AB-F148-49D1-8B66-E1279F4372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DD23-85AE-47C8-9CE4-5BD1771D154D}" type="datetimeFigureOut">
              <a:rPr lang="en-US" smtClean="0"/>
              <a:pPr/>
              <a:t>19-Jan-22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B1AB-F148-49D1-8B66-E1279F4372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DD23-85AE-47C8-9CE4-5BD1771D154D}" type="datetimeFigureOut">
              <a:rPr lang="en-US" smtClean="0"/>
              <a:pPr/>
              <a:t>19-Jan-22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B1AB-F148-49D1-8B66-E1279F4372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DD23-85AE-47C8-9CE4-5BD1771D154D}" type="datetimeFigureOut">
              <a:rPr lang="en-US" smtClean="0"/>
              <a:pPr/>
              <a:t>19-Jan-22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B1AB-F148-49D1-8B66-E1279F4372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8DD23-85AE-47C8-9CE4-5BD1771D154D}" type="datetimeFigureOut">
              <a:rPr lang="en-US" smtClean="0"/>
              <a:pPr/>
              <a:t>19-Jan-22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EB1AB-F148-49D1-8B66-E1279F4372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9A168D4F-CAA2-4087-B61F-EF8BE09A3682}"/>
              </a:ext>
            </a:extLst>
          </p:cNvPr>
          <p:cNvGrpSpPr/>
          <p:nvPr/>
        </p:nvGrpSpPr>
        <p:grpSpPr>
          <a:xfrm>
            <a:off x="470747" y="990600"/>
            <a:ext cx="8205893" cy="3886200"/>
            <a:chOff x="470747" y="990600"/>
            <a:chExt cx="8205893" cy="38862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6ACC4F6-76C4-4C55-B47D-21750900D1D2}"/>
                </a:ext>
              </a:extLst>
            </p:cNvPr>
            <p:cNvGrpSpPr/>
            <p:nvPr/>
          </p:nvGrpSpPr>
          <p:grpSpPr>
            <a:xfrm>
              <a:off x="675640" y="990600"/>
              <a:ext cx="8001000" cy="3886200"/>
              <a:chOff x="990600" y="228600"/>
              <a:chExt cx="8001000" cy="38862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971800" y="228600"/>
                <a:ext cx="1645920" cy="274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Registration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990600" y="1219200"/>
                <a:ext cx="15240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Customers</a:t>
                </a:r>
              </a:p>
            </p:txBody>
          </p:sp>
          <p:sp>
            <p:nvSpPr>
              <p:cNvPr id="11" name="Diamond 10"/>
              <p:cNvSpPr/>
              <p:nvPr/>
            </p:nvSpPr>
            <p:spPr>
              <a:xfrm>
                <a:off x="2514600" y="1676400"/>
                <a:ext cx="792480" cy="36576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HAS</a:t>
                </a:r>
              </a:p>
            </p:txBody>
          </p:sp>
          <p:sp>
            <p:nvSpPr>
              <p:cNvPr id="13" name="Diamond 12"/>
              <p:cNvSpPr/>
              <p:nvPr/>
            </p:nvSpPr>
            <p:spPr>
              <a:xfrm>
                <a:off x="6477000" y="1524000"/>
                <a:ext cx="891540" cy="36576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runs</a:t>
                </a:r>
              </a:p>
            </p:txBody>
          </p:sp>
          <p:cxnSp>
            <p:nvCxnSpPr>
              <p:cNvPr id="15" name="Curved Connector 14"/>
              <p:cNvCxnSpPr>
                <a:cxnSpLocks/>
                <a:stCxn id="4" idx="1"/>
                <a:endCxn id="50" idx="0"/>
              </p:cNvCxnSpPr>
              <p:nvPr/>
            </p:nvCxnSpPr>
            <p:spPr>
              <a:xfrm rot="10800000" flipV="1">
                <a:off x="1392768" y="365760"/>
                <a:ext cx="1579033" cy="7620"/>
              </a:xfrm>
              <a:prstGeom prst="curved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hape 17"/>
              <p:cNvCxnSpPr>
                <a:cxnSpLocks/>
                <a:stCxn id="50" idx="2"/>
                <a:endCxn id="9" idx="0"/>
              </p:cNvCxnSpPr>
              <p:nvPr/>
            </p:nvCxnSpPr>
            <p:spPr>
              <a:xfrm rot="16200000" flipH="1">
                <a:off x="1340273" y="806873"/>
                <a:ext cx="464820" cy="35983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hape 19"/>
              <p:cNvCxnSpPr>
                <a:stCxn id="9" idx="2"/>
                <a:endCxn id="11" idx="0"/>
              </p:cNvCxnSpPr>
              <p:nvPr/>
            </p:nvCxnSpPr>
            <p:spPr>
              <a:xfrm rot="16200000" flipH="1">
                <a:off x="2217420" y="982980"/>
                <a:ext cx="228600" cy="1158240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3124200" y="2514600"/>
                <a:ext cx="975360" cy="274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Addresses</a:t>
                </a:r>
              </a:p>
            </p:txBody>
          </p:sp>
          <p:cxnSp>
            <p:nvCxnSpPr>
              <p:cNvPr id="23" name="Curved Connector 22"/>
              <p:cNvCxnSpPr>
                <a:stCxn id="11" idx="2"/>
                <a:endCxn id="21" idx="0"/>
              </p:cNvCxnSpPr>
              <p:nvPr/>
            </p:nvCxnSpPr>
            <p:spPr>
              <a:xfrm rot="16200000" flipH="1">
                <a:off x="3025140" y="1927860"/>
                <a:ext cx="472440" cy="701040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4648200" y="1066800"/>
                <a:ext cx="1905000" cy="274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Service_providers</a:t>
                </a:r>
                <a:endParaRPr lang="en-US" sz="1200" dirty="0"/>
              </a:p>
            </p:txBody>
          </p:sp>
          <p:cxnSp>
            <p:nvCxnSpPr>
              <p:cNvPr id="27" name="Shape 26"/>
              <p:cNvCxnSpPr>
                <a:cxnSpLocks/>
                <a:stCxn id="69" idx="2"/>
                <a:endCxn id="25" idx="0"/>
              </p:cNvCxnSpPr>
              <p:nvPr/>
            </p:nvCxnSpPr>
            <p:spPr>
              <a:xfrm rot="5400000">
                <a:off x="5585460" y="777240"/>
                <a:ext cx="304800" cy="274320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hape 29"/>
              <p:cNvCxnSpPr>
                <a:stCxn id="25" idx="2"/>
                <a:endCxn id="31" idx="0"/>
              </p:cNvCxnSpPr>
              <p:nvPr/>
            </p:nvCxnSpPr>
            <p:spPr>
              <a:xfrm rot="5400000">
                <a:off x="4812030" y="811530"/>
                <a:ext cx="259080" cy="1318260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5943600" y="2133600"/>
                <a:ext cx="19050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Services_and_Businesses</a:t>
                </a:r>
              </a:p>
            </p:txBody>
          </p:sp>
          <p:cxnSp>
            <p:nvCxnSpPr>
              <p:cNvPr id="36" name="Shape 35"/>
              <p:cNvCxnSpPr>
                <a:cxnSpLocks/>
                <a:stCxn id="25" idx="3"/>
                <a:endCxn id="13" idx="0"/>
              </p:cNvCxnSpPr>
              <p:nvPr/>
            </p:nvCxnSpPr>
            <p:spPr>
              <a:xfrm>
                <a:off x="6553200" y="1203960"/>
                <a:ext cx="369570" cy="320040"/>
              </a:xfrm>
              <a:prstGeom prst="curved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urved Connector 37"/>
              <p:cNvCxnSpPr>
                <a:cxnSpLocks/>
                <a:stCxn id="13" idx="2"/>
                <a:endCxn id="34" idx="0"/>
              </p:cNvCxnSpPr>
              <p:nvPr/>
            </p:nvCxnSpPr>
            <p:spPr>
              <a:xfrm rot="5400000">
                <a:off x="6787515" y="1998345"/>
                <a:ext cx="243840" cy="26670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Diamond 40"/>
              <p:cNvSpPr/>
              <p:nvPr/>
            </p:nvSpPr>
            <p:spPr>
              <a:xfrm>
                <a:off x="5852159" y="2743200"/>
                <a:ext cx="1234441" cy="44196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involves</a:t>
                </a:r>
              </a:p>
            </p:txBody>
          </p:sp>
          <p:cxnSp>
            <p:nvCxnSpPr>
              <p:cNvPr id="45" name="Curved Connector 44"/>
              <p:cNvCxnSpPr>
                <a:cxnSpLocks/>
                <a:stCxn id="34" idx="2"/>
                <a:endCxn id="41" idx="0"/>
              </p:cNvCxnSpPr>
              <p:nvPr/>
            </p:nvCxnSpPr>
            <p:spPr>
              <a:xfrm rot="5400000">
                <a:off x="6492240" y="2339340"/>
                <a:ext cx="381000" cy="426720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/>
              <p:cNvSpPr/>
              <p:nvPr/>
            </p:nvSpPr>
            <p:spPr>
              <a:xfrm>
                <a:off x="5789507" y="3688081"/>
                <a:ext cx="12954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Services</a:t>
                </a:r>
              </a:p>
            </p:txBody>
          </p:sp>
          <p:cxnSp>
            <p:nvCxnSpPr>
              <p:cNvPr id="49" name="Curved Connector 48"/>
              <p:cNvCxnSpPr>
                <a:cxnSpLocks/>
                <a:stCxn id="41" idx="2"/>
                <a:endCxn id="47" idx="0"/>
              </p:cNvCxnSpPr>
              <p:nvPr/>
            </p:nvCxnSpPr>
            <p:spPr>
              <a:xfrm rot="5400000">
                <a:off x="6201834" y="3420534"/>
                <a:ext cx="502921" cy="321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Diamond 30"/>
              <p:cNvSpPr/>
              <p:nvPr/>
            </p:nvSpPr>
            <p:spPr>
              <a:xfrm>
                <a:off x="3886200" y="1600200"/>
                <a:ext cx="792480" cy="36576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HAS</a:t>
                </a:r>
              </a:p>
            </p:txBody>
          </p:sp>
          <p:cxnSp>
            <p:nvCxnSpPr>
              <p:cNvPr id="37" name="Shape 29"/>
              <p:cNvCxnSpPr>
                <a:stCxn id="31" idx="2"/>
                <a:endCxn id="21" idx="0"/>
              </p:cNvCxnSpPr>
              <p:nvPr/>
            </p:nvCxnSpPr>
            <p:spPr>
              <a:xfrm rot="5400000">
                <a:off x="3672840" y="1905000"/>
                <a:ext cx="548640" cy="670560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Diamond 68"/>
              <p:cNvSpPr/>
              <p:nvPr/>
            </p:nvSpPr>
            <p:spPr>
              <a:xfrm>
                <a:off x="5257800" y="381000"/>
                <a:ext cx="1234440" cy="38100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Done by</a:t>
                </a:r>
              </a:p>
            </p:txBody>
          </p:sp>
          <p:cxnSp>
            <p:nvCxnSpPr>
              <p:cNvPr id="77" name="Shape 76"/>
              <p:cNvCxnSpPr>
                <a:cxnSpLocks/>
                <a:stCxn id="4" idx="3"/>
                <a:endCxn id="69" idx="0"/>
              </p:cNvCxnSpPr>
              <p:nvPr/>
            </p:nvCxnSpPr>
            <p:spPr>
              <a:xfrm>
                <a:off x="4617720" y="365760"/>
                <a:ext cx="1257300" cy="15240"/>
              </a:xfrm>
              <a:prstGeom prst="curved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ectangle 98"/>
              <p:cNvSpPr/>
              <p:nvPr/>
            </p:nvSpPr>
            <p:spPr>
              <a:xfrm>
                <a:off x="6934200" y="3276600"/>
                <a:ext cx="20574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Products</a:t>
                </a:r>
              </a:p>
            </p:txBody>
          </p:sp>
          <p:sp>
            <p:nvSpPr>
              <p:cNvPr id="102" name="Diamond 101"/>
              <p:cNvSpPr/>
              <p:nvPr/>
            </p:nvSpPr>
            <p:spPr>
              <a:xfrm>
                <a:off x="7472680" y="2567940"/>
                <a:ext cx="1305560" cy="44196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contains</a:t>
                </a:r>
              </a:p>
            </p:txBody>
          </p:sp>
          <p:cxnSp>
            <p:nvCxnSpPr>
              <p:cNvPr id="104" name="Shape 103"/>
              <p:cNvCxnSpPr>
                <a:cxnSpLocks/>
                <a:stCxn id="34" idx="3"/>
                <a:endCxn id="102" idx="0"/>
              </p:cNvCxnSpPr>
              <p:nvPr/>
            </p:nvCxnSpPr>
            <p:spPr>
              <a:xfrm>
                <a:off x="7848600" y="2247900"/>
                <a:ext cx="276860" cy="320040"/>
              </a:xfrm>
              <a:prstGeom prst="curved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urved Connector 105"/>
              <p:cNvCxnSpPr>
                <a:cxnSpLocks/>
                <a:stCxn id="102" idx="2"/>
                <a:endCxn id="99" idx="0"/>
              </p:cNvCxnSpPr>
              <p:nvPr/>
            </p:nvCxnSpPr>
            <p:spPr>
              <a:xfrm rot="5400000">
                <a:off x="7910830" y="3061970"/>
                <a:ext cx="266700" cy="162560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Rectangle 123"/>
              <p:cNvSpPr/>
              <p:nvPr/>
            </p:nvSpPr>
            <p:spPr>
              <a:xfrm>
                <a:off x="3048000" y="3810000"/>
                <a:ext cx="12954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Orders</a:t>
                </a:r>
              </a:p>
            </p:txBody>
          </p:sp>
          <p:cxnSp>
            <p:nvCxnSpPr>
              <p:cNvPr id="126" name="Curved Connector 125"/>
              <p:cNvCxnSpPr>
                <a:cxnSpLocks/>
                <a:stCxn id="9" idx="2"/>
                <a:endCxn id="127" idx="0"/>
              </p:cNvCxnSpPr>
              <p:nvPr/>
            </p:nvCxnSpPr>
            <p:spPr>
              <a:xfrm rot="16200000" flipH="1">
                <a:off x="1229360" y="1971040"/>
                <a:ext cx="1295400" cy="248920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Diamond 126"/>
              <p:cNvSpPr/>
              <p:nvPr/>
            </p:nvSpPr>
            <p:spPr>
              <a:xfrm>
                <a:off x="1305560" y="2743200"/>
                <a:ext cx="1391920" cy="44196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ordered</a:t>
                </a:r>
              </a:p>
            </p:txBody>
          </p:sp>
          <p:sp>
            <p:nvSpPr>
              <p:cNvPr id="128" name="Diamond 127"/>
              <p:cNvSpPr/>
              <p:nvPr/>
            </p:nvSpPr>
            <p:spPr>
              <a:xfrm>
                <a:off x="4160520" y="2832947"/>
                <a:ext cx="1249680" cy="44196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Worked_on</a:t>
                </a:r>
              </a:p>
            </p:txBody>
          </p:sp>
          <p:cxnSp>
            <p:nvCxnSpPr>
              <p:cNvPr id="130" name="Curved Connector 129"/>
              <p:cNvCxnSpPr>
                <a:cxnSpLocks/>
                <a:stCxn id="25" idx="2"/>
                <a:endCxn id="128" idx="0"/>
              </p:cNvCxnSpPr>
              <p:nvPr/>
            </p:nvCxnSpPr>
            <p:spPr>
              <a:xfrm rot="5400000">
                <a:off x="4447117" y="1679363"/>
                <a:ext cx="1491827" cy="815340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urved Connector 133"/>
              <p:cNvCxnSpPr>
                <a:cxnSpLocks/>
                <a:stCxn id="128" idx="2"/>
                <a:endCxn id="124" idx="0"/>
              </p:cNvCxnSpPr>
              <p:nvPr/>
            </p:nvCxnSpPr>
            <p:spPr>
              <a:xfrm rot="5400000">
                <a:off x="3972984" y="2997623"/>
                <a:ext cx="535093" cy="1089660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urved Connector 135"/>
              <p:cNvCxnSpPr>
                <a:cxnSpLocks/>
                <a:stCxn id="127" idx="2"/>
                <a:endCxn id="124" idx="0"/>
              </p:cNvCxnSpPr>
              <p:nvPr/>
            </p:nvCxnSpPr>
            <p:spPr>
              <a:xfrm rot="16200000" flipH="1">
                <a:off x="2536190" y="2650490"/>
                <a:ext cx="624840" cy="1694180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Diamond 49">
              <a:extLst>
                <a:ext uri="{FF2B5EF4-FFF2-40B4-BE49-F238E27FC236}">
                  <a16:creationId xmlns:a16="http://schemas.microsoft.com/office/drawing/2014/main" id="{F1DE68CD-795B-41B4-8B33-25E1CB25D8B6}"/>
                </a:ext>
              </a:extLst>
            </p:cNvPr>
            <p:cNvSpPr/>
            <p:nvPr/>
          </p:nvSpPr>
          <p:spPr>
            <a:xfrm>
              <a:off x="470747" y="1135380"/>
              <a:ext cx="1234440" cy="381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Done by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176B4C4-0A92-4014-94CD-0AA678413CC1}"/>
              </a:ext>
            </a:extLst>
          </p:cNvPr>
          <p:cNvGrpSpPr/>
          <p:nvPr/>
        </p:nvGrpSpPr>
        <p:grpSpPr>
          <a:xfrm>
            <a:off x="1066800" y="1676400"/>
            <a:ext cx="7645400" cy="1919817"/>
            <a:chOff x="762000" y="366183"/>
            <a:chExt cx="7645400" cy="1919817"/>
          </a:xfrm>
        </p:grpSpPr>
        <p:sp>
          <p:nvSpPr>
            <p:cNvPr id="21" name="Oval 20"/>
            <p:cNvSpPr/>
            <p:nvPr/>
          </p:nvSpPr>
          <p:spPr>
            <a:xfrm>
              <a:off x="5969000" y="1555750"/>
              <a:ext cx="2438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U_Id (foreign key)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9CE9FA3-0AD7-4474-82AC-D81ED4313A17}"/>
                </a:ext>
              </a:extLst>
            </p:cNvPr>
            <p:cNvGrpSpPr/>
            <p:nvPr/>
          </p:nvGrpSpPr>
          <p:grpSpPr>
            <a:xfrm>
              <a:off x="762000" y="366183"/>
              <a:ext cx="5638800" cy="1919817"/>
              <a:chOff x="762000" y="366183"/>
              <a:chExt cx="5638800" cy="191981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743200" y="1371600"/>
                <a:ext cx="25146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Registration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762000" y="1587500"/>
                <a:ext cx="13716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/>
                  <a:t>Email id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400300" y="378883"/>
                <a:ext cx="1600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password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495800" y="366183"/>
                <a:ext cx="19050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Contact_no</a:t>
                </a:r>
              </a:p>
            </p:txBody>
          </p:sp>
          <p:cxnSp>
            <p:nvCxnSpPr>
              <p:cNvPr id="15" name="Straight Connector 14"/>
              <p:cNvCxnSpPr>
                <a:cxnSpLocks/>
                <a:stCxn id="8" idx="6"/>
                <a:endCxn id="6" idx="1"/>
              </p:cNvCxnSpPr>
              <p:nvPr/>
            </p:nvCxnSpPr>
            <p:spPr>
              <a:xfrm>
                <a:off x="2133600" y="1816100"/>
                <a:ext cx="609600" cy="12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cxnSpLocks/>
                <a:stCxn id="9" idx="4"/>
                <a:endCxn id="6" idx="0"/>
              </p:cNvCxnSpPr>
              <p:nvPr/>
            </p:nvCxnSpPr>
            <p:spPr>
              <a:xfrm>
                <a:off x="3200400" y="836083"/>
                <a:ext cx="800100" cy="5355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cxnSpLocks/>
                <a:stCxn id="11" idx="4"/>
                <a:endCxn id="6" idx="0"/>
              </p:cNvCxnSpPr>
              <p:nvPr/>
            </p:nvCxnSpPr>
            <p:spPr>
              <a:xfrm flipH="1">
                <a:off x="4000500" y="823383"/>
                <a:ext cx="1447800" cy="5482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6" idx="3"/>
                <a:endCxn id="21" idx="2"/>
              </p:cNvCxnSpPr>
              <p:nvPr/>
            </p:nvCxnSpPr>
            <p:spPr>
              <a:xfrm flipV="1">
                <a:off x="5257800" y="1822450"/>
                <a:ext cx="711200" cy="63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extBox 25"/>
          <p:cNvSpPr txBox="1"/>
          <p:nvPr/>
        </p:nvSpPr>
        <p:spPr>
          <a:xfrm>
            <a:off x="3276600" y="4495800"/>
            <a:ext cx="5332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 ::  Auto generated unique and not null id’s for users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00" y="1676400"/>
            <a:ext cx="7467600" cy="3200400"/>
            <a:chOff x="685800" y="2324100"/>
            <a:chExt cx="7467600" cy="3200400"/>
          </a:xfrm>
        </p:grpSpPr>
        <p:sp>
          <p:nvSpPr>
            <p:cNvPr id="5" name="Rectangle 4"/>
            <p:cNvSpPr/>
            <p:nvPr/>
          </p:nvSpPr>
          <p:spPr>
            <a:xfrm>
              <a:off x="2971800" y="3352800"/>
              <a:ext cx="2514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Customers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85800" y="3276600"/>
              <a:ext cx="16764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U_id(foreign key)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495550" y="2324100"/>
              <a:ext cx="1600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 name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029200" y="2362200"/>
              <a:ext cx="1600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lastname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248400" y="3549650"/>
              <a:ext cx="19050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Contact_no</a:t>
              </a:r>
            </a:p>
          </p:txBody>
        </p:sp>
        <p:cxnSp>
          <p:nvCxnSpPr>
            <p:cNvPr id="12" name="Straight Connector 11"/>
            <p:cNvCxnSpPr>
              <a:cxnSpLocks/>
              <a:stCxn id="7" idx="6"/>
              <a:endCxn id="5" idx="1"/>
            </p:cNvCxnSpPr>
            <p:nvPr/>
          </p:nvCxnSpPr>
          <p:spPr>
            <a:xfrm>
              <a:off x="2362200" y="3695700"/>
              <a:ext cx="609600" cy="38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4"/>
              <a:endCxn id="5" idx="0"/>
            </p:cNvCxnSpPr>
            <p:nvPr/>
          </p:nvCxnSpPr>
          <p:spPr>
            <a:xfrm>
              <a:off x="3295650" y="2857500"/>
              <a:ext cx="933450" cy="495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  <a:endCxn id="5" idx="0"/>
            </p:cNvCxnSpPr>
            <p:nvPr/>
          </p:nvCxnSpPr>
          <p:spPr>
            <a:xfrm flipH="1">
              <a:off x="4229100" y="2819400"/>
              <a:ext cx="13335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  <a:stCxn id="10" idx="2"/>
              <a:endCxn id="5" idx="3"/>
            </p:cNvCxnSpPr>
            <p:nvPr/>
          </p:nvCxnSpPr>
          <p:spPr>
            <a:xfrm flipH="1" flipV="1">
              <a:off x="5486400" y="3733800"/>
              <a:ext cx="762000" cy="44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2895600" y="4686300"/>
              <a:ext cx="26670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 location with primary key name</a:t>
              </a:r>
            </a:p>
          </p:txBody>
        </p:sp>
        <p:cxnSp>
          <p:nvCxnSpPr>
            <p:cNvPr id="22" name="Straight Connector 21"/>
            <p:cNvCxnSpPr>
              <a:cxnSpLocks/>
              <a:stCxn id="5" idx="2"/>
              <a:endCxn id="20" idx="0"/>
            </p:cNvCxnSpPr>
            <p:nvPr/>
          </p:nvCxnSpPr>
          <p:spPr>
            <a:xfrm>
              <a:off x="4229100" y="4114800"/>
              <a:ext cx="0" cy="571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5F9C0E6-47F7-4661-BAA3-23A3CDB21C7B}"/>
              </a:ext>
            </a:extLst>
          </p:cNvPr>
          <p:cNvGrpSpPr/>
          <p:nvPr/>
        </p:nvGrpSpPr>
        <p:grpSpPr>
          <a:xfrm>
            <a:off x="478927" y="1514006"/>
            <a:ext cx="8186145" cy="3829988"/>
            <a:chOff x="438711" y="361013"/>
            <a:chExt cx="8186145" cy="3829988"/>
          </a:xfrm>
        </p:grpSpPr>
        <p:grpSp>
          <p:nvGrpSpPr>
            <p:cNvPr id="81" name="Group 80"/>
            <p:cNvGrpSpPr/>
            <p:nvPr/>
          </p:nvGrpSpPr>
          <p:grpSpPr>
            <a:xfrm>
              <a:off x="1062006" y="361013"/>
              <a:ext cx="7562850" cy="3829988"/>
              <a:chOff x="1290606" y="665813"/>
              <a:chExt cx="7562850" cy="382998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886200" y="2286000"/>
                <a:ext cx="19050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Addresses</a:t>
                </a: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2781300" y="3970869"/>
                <a:ext cx="1752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Pin Code</a:t>
                </a: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6415056" y="3352801"/>
                <a:ext cx="21336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District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760944" y="3962401"/>
                <a:ext cx="22098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state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110256" y="1295400"/>
                <a:ext cx="27432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Landmark/Village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976656" y="665813"/>
                <a:ext cx="28956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Street Name/Address Line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290606" y="1504013"/>
                <a:ext cx="18288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/>
                  <a:t>U_id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872256" y="2362200"/>
                <a:ext cx="1981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Taluka/City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205006" y="665813"/>
                <a:ext cx="16002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House/Shop No.</a:t>
                </a:r>
              </a:p>
            </p:txBody>
          </p:sp>
          <p:cxnSp>
            <p:nvCxnSpPr>
              <p:cNvPr id="14" name="Straight Connector 13"/>
              <p:cNvCxnSpPr>
                <a:stCxn id="12" idx="4"/>
                <a:endCxn id="4" idx="0"/>
              </p:cNvCxnSpPr>
              <p:nvPr/>
            </p:nvCxnSpPr>
            <p:spPr>
              <a:xfrm>
                <a:off x="3005106" y="1199213"/>
                <a:ext cx="1833594" cy="10867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8" idx="3"/>
                <a:endCxn id="4" idx="3"/>
              </p:cNvCxnSpPr>
              <p:nvPr/>
            </p:nvCxnSpPr>
            <p:spPr>
              <a:xfrm flipH="1">
                <a:off x="5791200" y="1750685"/>
                <a:ext cx="720788" cy="8401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1" idx="2"/>
                <a:endCxn id="4" idx="3"/>
              </p:cNvCxnSpPr>
              <p:nvPr/>
            </p:nvCxnSpPr>
            <p:spPr>
              <a:xfrm flipH="1">
                <a:off x="5791200" y="2590800"/>
                <a:ext cx="108105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1"/>
                <a:endCxn id="4" idx="3"/>
              </p:cNvCxnSpPr>
              <p:nvPr/>
            </p:nvCxnSpPr>
            <p:spPr>
              <a:xfrm flipH="1" flipV="1">
                <a:off x="5791200" y="2590800"/>
                <a:ext cx="936314" cy="8289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cxnSpLocks/>
                <a:stCxn id="5" idx="0"/>
                <a:endCxn id="4" idx="2"/>
              </p:cNvCxnSpPr>
              <p:nvPr/>
            </p:nvCxnSpPr>
            <p:spPr>
              <a:xfrm flipV="1">
                <a:off x="3657600" y="2895600"/>
                <a:ext cx="1181100" cy="10752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0" idx="5"/>
                <a:endCxn id="4" idx="1"/>
              </p:cNvCxnSpPr>
              <p:nvPr/>
            </p:nvCxnSpPr>
            <p:spPr>
              <a:xfrm>
                <a:off x="2851584" y="1894258"/>
                <a:ext cx="1034616" cy="6965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9" idx="4"/>
                <a:endCxn id="4" idx="0"/>
              </p:cNvCxnSpPr>
              <p:nvPr/>
            </p:nvCxnSpPr>
            <p:spPr>
              <a:xfrm flipH="1">
                <a:off x="4838700" y="1199213"/>
                <a:ext cx="585756" cy="10867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cxnSpLocks/>
                <a:stCxn id="7" idx="0"/>
                <a:endCxn id="4" idx="2"/>
              </p:cNvCxnSpPr>
              <p:nvPr/>
            </p:nvCxnSpPr>
            <p:spPr>
              <a:xfrm flipH="1" flipV="1">
                <a:off x="4838700" y="2895600"/>
                <a:ext cx="1027144" cy="10668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/>
            <p:cNvSpPr/>
            <p:nvPr/>
          </p:nvSpPr>
          <p:spPr>
            <a:xfrm>
              <a:off x="438711" y="2117847"/>
              <a:ext cx="2438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Address_id</a:t>
              </a:r>
            </a:p>
          </p:txBody>
        </p:sp>
        <p:cxnSp>
          <p:nvCxnSpPr>
            <p:cNvPr id="23" name="Straight Connector 22"/>
            <p:cNvCxnSpPr>
              <a:cxnSpLocks/>
              <a:stCxn id="20" idx="6"/>
              <a:endCxn id="4" idx="1"/>
            </p:cNvCxnSpPr>
            <p:nvPr/>
          </p:nvCxnSpPr>
          <p:spPr>
            <a:xfrm flipV="1">
              <a:off x="2877111" y="2286000"/>
              <a:ext cx="780489" cy="604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69190" y="1242483"/>
            <a:ext cx="8550401" cy="3270251"/>
            <a:chOff x="69953" y="937683"/>
            <a:chExt cx="8139324" cy="3270251"/>
          </a:xfrm>
        </p:grpSpPr>
        <p:grpSp>
          <p:nvGrpSpPr>
            <p:cNvPr id="8" name="Group 7"/>
            <p:cNvGrpSpPr/>
            <p:nvPr/>
          </p:nvGrpSpPr>
          <p:grpSpPr>
            <a:xfrm>
              <a:off x="69953" y="937683"/>
              <a:ext cx="8139324" cy="3270251"/>
              <a:chOff x="146153" y="2309283"/>
              <a:chExt cx="8139324" cy="3270251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971800" y="3352800"/>
                <a:ext cx="2514600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Service_providers</a:t>
                </a: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46153" y="3109383"/>
                <a:ext cx="2310198" cy="10287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/>
                  <a:t>U_id</a:t>
                </a:r>
              </a:p>
              <a:p>
                <a:pPr algn="ctr"/>
                <a:r>
                  <a:rPr lang="en-US" u="sng" dirty="0"/>
                  <a:t>(references registration.U_id)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171701" y="2309283"/>
                <a:ext cx="16002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first name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602041" y="2324100"/>
                <a:ext cx="1600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lastname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181917" y="3352800"/>
                <a:ext cx="210356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personal_contact_no</a:t>
                </a:r>
              </a:p>
            </p:txBody>
          </p:sp>
          <p:cxnSp>
            <p:nvCxnSpPr>
              <p:cNvPr id="16" name="Straight Connector 15"/>
              <p:cNvCxnSpPr>
                <a:cxnSpLocks/>
                <a:stCxn id="11" idx="6"/>
                <a:endCxn id="9" idx="1"/>
              </p:cNvCxnSpPr>
              <p:nvPr/>
            </p:nvCxnSpPr>
            <p:spPr>
              <a:xfrm>
                <a:off x="2456351" y="3623733"/>
                <a:ext cx="515449" cy="1100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cxnSpLocks/>
                <a:stCxn id="12" idx="4"/>
                <a:endCxn id="9" idx="0"/>
              </p:cNvCxnSpPr>
              <p:nvPr/>
            </p:nvCxnSpPr>
            <p:spPr>
              <a:xfrm>
                <a:off x="2971800" y="2842683"/>
                <a:ext cx="1257300" cy="5101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cxnSpLocks/>
                <a:stCxn id="13" idx="4"/>
                <a:endCxn id="9" idx="0"/>
              </p:cNvCxnSpPr>
              <p:nvPr/>
            </p:nvCxnSpPr>
            <p:spPr>
              <a:xfrm flipH="1">
                <a:off x="4229100" y="2781300"/>
                <a:ext cx="1173040" cy="5715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cxnSpLocks/>
                <a:stCxn id="14" idx="2"/>
                <a:endCxn id="9" idx="3"/>
              </p:cNvCxnSpPr>
              <p:nvPr/>
            </p:nvCxnSpPr>
            <p:spPr>
              <a:xfrm flipH="1">
                <a:off x="5486400" y="3581400"/>
                <a:ext cx="695518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5112536" y="4741334"/>
                <a:ext cx="2667000" cy="838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Image location with primary key name</a:t>
                </a:r>
              </a:p>
            </p:txBody>
          </p:sp>
          <p:cxnSp>
            <p:nvCxnSpPr>
              <p:cNvPr id="21" name="Straight Connector 20"/>
              <p:cNvCxnSpPr>
                <a:cxnSpLocks/>
                <a:stCxn id="9" idx="2"/>
                <a:endCxn id="20" idx="0"/>
              </p:cNvCxnSpPr>
              <p:nvPr/>
            </p:nvCxnSpPr>
            <p:spPr>
              <a:xfrm>
                <a:off x="4229100" y="4114800"/>
                <a:ext cx="2216937" cy="6265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/>
            <p:cNvSpPr/>
            <p:nvPr/>
          </p:nvSpPr>
          <p:spPr>
            <a:xfrm>
              <a:off x="2510937" y="3826934"/>
              <a:ext cx="21336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Aadhar No.</a:t>
              </a:r>
            </a:p>
          </p:txBody>
        </p:sp>
        <p:cxnSp>
          <p:nvCxnSpPr>
            <p:cNvPr id="25" name="Straight Connector 24"/>
            <p:cNvCxnSpPr>
              <a:stCxn id="9" idx="2"/>
              <a:endCxn id="23" idx="0"/>
            </p:cNvCxnSpPr>
            <p:nvPr/>
          </p:nvCxnSpPr>
          <p:spPr>
            <a:xfrm flipH="1">
              <a:off x="3577737" y="2743200"/>
              <a:ext cx="575162" cy="1083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533400" y="752771"/>
            <a:ext cx="7969220" cy="4352629"/>
            <a:chOff x="685800" y="371771"/>
            <a:chExt cx="7969220" cy="4352629"/>
          </a:xfrm>
        </p:grpSpPr>
        <p:sp>
          <p:nvSpPr>
            <p:cNvPr id="8" name="Rectangle 7"/>
            <p:cNvSpPr/>
            <p:nvPr/>
          </p:nvSpPr>
          <p:spPr>
            <a:xfrm>
              <a:off x="2895600" y="1981200"/>
              <a:ext cx="26670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Services_and_businesses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685800" y="2133600"/>
              <a:ext cx="16764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  <a:p>
              <a:pPr algn="ctr"/>
              <a:r>
                <a:rPr lang="en-US" u="sng" dirty="0"/>
                <a:t>U_id</a:t>
              </a:r>
            </a:p>
            <a:p>
              <a:pPr algn="ctr"/>
              <a:endParaRPr lang="en-US" u="sng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212880" y="575733"/>
              <a:ext cx="2057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Business Name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6521420" y="2895600"/>
              <a:ext cx="19050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rating</a:t>
              </a:r>
            </a:p>
          </p:txBody>
        </p:sp>
        <p:cxnSp>
          <p:nvCxnSpPr>
            <p:cNvPr id="15" name="Straight Connector 14"/>
            <p:cNvCxnSpPr>
              <a:cxnSpLocks/>
              <a:stCxn id="10" idx="5"/>
              <a:endCxn id="8" idx="1"/>
            </p:cNvCxnSpPr>
            <p:nvPr/>
          </p:nvCxnSpPr>
          <p:spPr>
            <a:xfrm flipV="1">
              <a:off x="2116697" y="2362200"/>
              <a:ext cx="778903" cy="966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  <a:stCxn id="11" idx="4"/>
              <a:endCxn id="8" idx="0"/>
            </p:cNvCxnSpPr>
            <p:nvPr/>
          </p:nvCxnSpPr>
          <p:spPr>
            <a:xfrm>
              <a:off x="2241580" y="1261533"/>
              <a:ext cx="1987520" cy="719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  <a:stCxn id="13" idx="2"/>
              <a:endCxn id="8" idx="3"/>
            </p:cNvCxnSpPr>
            <p:nvPr/>
          </p:nvCxnSpPr>
          <p:spPr>
            <a:xfrm flipH="1" flipV="1">
              <a:off x="5562600" y="2362200"/>
              <a:ext cx="95882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143530" y="3619500"/>
              <a:ext cx="26670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 location with primary key name</a:t>
              </a:r>
            </a:p>
          </p:txBody>
        </p:sp>
        <p:cxnSp>
          <p:nvCxnSpPr>
            <p:cNvPr id="20" name="Straight Connector 19"/>
            <p:cNvCxnSpPr>
              <a:cxnSpLocks/>
              <a:stCxn id="8" idx="2"/>
              <a:endCxn id="19" idx="0"/>
            </p:cNvCxnSpPr>
            <p:nvPr/>
          </p:nvCxnSpPr>
          <p:spPr>
            <a:xfrm>
              <a:off x="4229100" y="2743200"/>
              <a:ext cx="2247930" cy="876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2971800" y="4191000"/>
              <a:ext cx="2362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Opening_Time</a:t>
              </a:r>
            </a:p>
          </p:txBody>
        </p:sp>
        <p:cxnSp>
          <p:nvCxnSpPr>
            <p:cNvPr id="7" name="Straight Connector 6"/>
            <p:cNvCxnSpPr>
              <a:cxnSpLocks/>
              <a:stCxn id="8" idx="2"/>
              <a:endCxn id="6" idx="0"/>
            </p:cNvCxnSpPr>
            <p:nvPr/>
          </p:nvCxnSpPr>
          <p:spPr>
            <a:xfrm flipH="1">
              <a:off x="4152900" y="2743200"/>
              <a:ext cx="76200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1371600" y="3733800"/>
              <a:ext cx="21336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Closing_time</a:t>
              </a:r>
            </a:p>
          </p:txBody>
        </p:sp>
        <p:cxnSp>
          <p:nvCxnSpPr>
            <p:cNvPr id="26" name="Straight Connector 25"/>
            <p:cNvCxnSpPr>
              <a:cxnSpLocks/>
              <a:stCxn id="8" idx="2"/>
              <a:endCxn id="24" idx="0"/>
            </p:cNvCxnSpPr>
            <p:nvPr/>
          </p:nvCxnSpPr>
          <p:spPr>
            <a:xfrm flipH="1">
              <a:off x="2438400" y="2743200"/>
              <a:ext cx="179070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292820" y="1692571"/>
              <a:ext cx="23622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 Type:HomeService/Shop/Both</a:t>
              </a:r>
            </a:p>
          </p:txBody>
        </p:sp>
        <p:cxnSp>
          <p:nvCxnSpPr>
            <p:cNvPr id="32" name="Straight Connector 31"/>
            <p:cNvCxnSpPr>
              <a:cxnSpLocks/>
              <a:stCxn id="8" idx="3"/>
              <a:endCxn id="27" idx="2"/>
            </p:cNvCxnSpPr>
            <p:nvPr/>
          </p:nvCxnSpPr>
          <p:spPr>
            <a:xfrm flipV="1">
              <a:off x="5562600" y="2187871"/>
              <a:ext cx="730220" cy="174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5672667" y="663871"/>
              <a:ext cx="22098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Business_desc</a:t>
              </a:r>
            </a:p>
          </p:txBody>
        </p:sp>
        <p:cxnSp>
          <p:nvCxnSpPr>
            <p:cNvPr id="40" name="Straight Connector 39"/>
            <p:cNvCxnSpPr>
              <a:cxnSpLocks/>
              <a:stCxn id="8" idx="0"/>
              <a:endCxn id="38" idx="2"/>
            </p:cNvCxnSpPr>
            <p:nvPr/>
          </p:nvCxnSpPr>
          <p:spPr>
            <a:xfrm flipV="1">
              <a:off x="4229100" y="1044871"/>
              <a:ext cx="1443567" cy="936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3543330" y="371771"/>
              <a:ext cx="16002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Shop Name</a:t>
              </a:r>
            </a:p>
          </p:txBody>
        </p:sp>
        <p:cxnSp>
          <p:nvCxnSpPr>
            <p:cNvPr id="37" name="Straight Connector 36"/>
            <p:cNvCxnSpPr>
              <a:cxnSpLocks/>
              <a:stCxn id="33" idx="4"/>
              <a:endCxn id="8" idx="0"/>
            </p:cNvCxnSpPr>
            <p:nvPr/>
          </p:nvCxnSpPr>
          <p:spPr>
            <a:xfrm flipH="1">
              <a:off x="4229100" y="981371"/>
              <a:ext cx="114330" cy="9998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7846607-6D09-4E46-A86F-FF2BED8C97D0}"/>
              </a:ext>
            </a:extLst>
          </p:cNvPr>
          <p:cNvGrpSpPr/>
          <p:nvPr/>
        </p:nvGrpSpPr>
        <p:grpSpPr>
          <a:xfrm>
            <a:off x="473172" y="1190096"/>
            <a:ext cx="8092208" cy="3682471"/>
            <a:chOff x="550911" y="1151996"/>
            <a:chExt cx="8092208" cy="3682471"/>
          </a:xfrm>
        </p:grpSpPr>
        <p:grpSp>
          <p:nvGrpSpPr>
            <p:cNvPr id="22" name="Group 21"/>
            <p:cNvGrpSpPr/>
            <p:nvPr/>
          </p:nvGrpSpPr>
          <p:grpSpPr>
            <a:xfrm>
              <a:off x="550911" y="1151996"/>
              <a:ext cx="7132589" cy="2505604"/>
              <a:chOff x="716011" y="1190096"/>
              <a:chExt cx="7132589" cy="2505604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581400" y="3048000"/>
                <a:ext cx="2362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Services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361267" y="1190096"/>
                <a:ext cx="25908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Service Name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716011" y="2970742"/>
                <a:ext cx="2362200" cy="7249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/>
                  <a:t>Service ID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791200" y="1657350"/>
                <a:ext cx="2057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experience</a:t>
                </a:r>
              </a:p>
            </p:txBody>
          </p:sp>
          <p:cxnSp>
            <p:nvCxnSpPr>
              <p:cNvPr id="12" name="Straight Connector 11"/>
              <p:cNvCxnSpPr>
                <a:cxnSpLocks/>
                <a:stCxn id="8" idx="6"/>
                <a:endCxn id="6" idx="1"/>
              </p:cNvCxnSpPr>
              <p:nvPr/>
            </p:nvCxnSpPr>
            <p:spPr>
              <a:xfrm flipV="1">
                <a:off x="3078211" y="3276600"/>
                <a:ext cx="503189" cy="566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20" idx="4"/>
                <a:endCxn id="6" idx="0"/>
              </p:cNvCxnSpPr>
              <p:nvPr/>
            </p:nvCxnSpPr>
            <p:spPr>
              <a:xfrm>
                <a:off x="2289560" y="2646892"/>
                <a:ext cx="2472940" cy="4011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7" idx="4"/>
                <a:endCxn id="6" idx="0"/>
              </p:cNvCxnSpPr>
              <p:nvPr/>
            </p:nvCxnSpPr>
            <p:spPr>
              <a:xfrm>
                <a:off x="4656667" y="1723496"/>
                <a:ext cx="105833" cy="13245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0" idx="4"/>
                <a:endCxn id="6" idx="0"/>
              </p:cNvCxnSpPr>
              <p:nvPr/>
            </p:nvCxnSpPr>
            <p:spPr>
              <a:xfrm flipH="1">
                <a:off x="4762500" y="2190750"/>
                <a:ext cx="2057400" cy="857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867929" y="1580092"/>
                <a:ext cx="2843261" cy="1066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/>
                  <a:t>U_id</a:t>
                </a:r>
              </a:p>
              <a:p>
                <a:pPr algn="ctr"/>
                <a:r>
                  <a:rPr lang="en-US" u="sng" dirty="0"/>
                  <a:t>(references registration.U_id)</a:t>
                </a:r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6585719" y="2819400"/>
              <a:ext cx="20574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Minimum Visiting Charge</a:t>
              </a:r>
            </a:p>
          </p:txBody>
        </p:sp>
        <p:cxnSp>
          <p:nvCxnSpPr>
            <p:cNvPr id="17" name="Straight Connector 16"/>
            <p:cNvCxnSpPr>
              <a:stCxn id="6" idx="3"/>
              <a:endCxn id="13" idx="2"/>
            </p:cNvCxnSpPr>
            <p:nvPr/>
          </p:nvCxnSpPr>
          <p:spPr>
            <a:xfrm>
              <a:off x="5778500" y="3238500"/>
              <a:ext cx="8072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3644900" y="4148667"/>
              <a:ext cx="1905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 Charge</a:t>
              </a:r>
            </a:p>
          </p:txBody>
        </p:sp>
        <p:cxnSp>
          <p:nvCxnSpPr>
            <p:cNvPr id="29" name="Straight Connector 28"/>
            <p:cNvCxnSpPr>
              <a:stCxn id="6" idx="2"/>
              <a:endCxn id="27" idx="0"/>
            </p:cNvCxnSpPr>
            <p:nvPr/>
          </p:nvCxnSpPr>
          <p:spPr>
            <a:xfrm>
              <a:off x="4597400" y="3467100"/>
              <a:ext cx="0" cy="681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8FB3C34-148E-4334-B079-91C12B7CE7C6}"/>
              </a:ext>
            </a:extLst>
          </p:cNvPr>
          <p:cNvGrpSpPr/>
          <p:nvPr/>
        </p:nvGrpSpPr>
        <p:grpSpPr>
          <a:xfrm>
            <a:off x="228600" y="609600"/>
            <a:ext cx="8414949" cy="5468870"/>
            <a:chOff x="397934" y="636060"/>
            <a:chExt cx="8414949" cy="5468870"/>
          </a:xfrm>
        </p:grpSpPr>
        <p:sp>
          <p:nvSpPr>
            <p:cNvPr id="4" name="Rectangle 3"/>
            <p:cNvSpPr/>
            <p:nvPr/>
          </p:nvSpPr>
          <p:spPr>
            <a:xfrm>
              <a:off x="3200400" y="2819400"/>
              <a:ext cx="3124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Products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97934" y="2753784"/>
              <a:ext cx="17526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u="sng" dirty="0"/>
                <a:t>Product_id</a:t>
              </a:r>
              <a:r>
                <a:rPr lang="en-US" dirty="0"/>
                <a:t>.</a:t>
              </a:r>
            </a:p>
          </p:txBody>
        </p:sp>
        <p:cxnSp>
          <p:nvCxnSpPr>
            <p:cNvPr id="7" name="Straight Connector 6"/>
            <p:cNvCxnSpPr>
              <a:stCxn id="5" idx="6"/>
              <a:endCxn id="4" idx="1"/>
            </p:cNvCxnSpPr>
            <p:nvPr/>
          </p:nvCxnSpPr>
          <p:spPr>
            <a:xfrm>
              <a:off x="2150534" y="2944284"/>
              <a:ext cx="1049866" cy="1418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3352800" y="636060"/>
              <a:ext cx="2133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Product Name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561683" y="1037167"/>
              <a:ext cx="17526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Price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755483" y="1801283"/>
              <a:ext cx="1981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Rating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6755483" y="3371851"/>
              <a:ext cx="20574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Status/availability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657600" y="4419600"/>
              <a:ext cx="2133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Product desc.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33600" y="5181600"/>
              <a:ext cx="552266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 store mulitple images of product :</a:t>
              </a:r>
            </a:p>
            <a:p>
              <a:pPr marL="342900" indent="-342900">
                <a:buAutoNum type="arabicParenR"/>
              </a:pPr>
              <a:r>
                <a:rPr lang="en-US" dirty="0"/>
                <a:t>As a list of urls</a:t>
              </a:r>
            </a:p>
            <a:p>
              <a:pPr marL="342900" indent="-342900">
                <a:buAutoNum type="arabicParenR"/>
              </a:pPr>
              <a:r>
                <a:rPr lang="en-US" dirty="0"/>
                <a:t>In different table with email as primary key(5 images)</a:t>
              </a:r>
            </a:p>
          </p:txBody>
        </p:sp>
        <p:cxnSp>
          <p:nvCxnSpPr>
            <p:cNvPr id="18" name="Straight Connector 17"/>
            <p:cNvCxnSpPr>
              <a:cxnSpLocks/>
              <a:stCxn id="31" idx="4"/>
              <a:endCxn id="4" idx="0"/>
            </p:cNvCxnSpPr>
            <p:nvPr/>
          </p:nvCxnSpPr>
          <p:spPr>
            <a:xfrm>
              <a:off x="2079824" y="1896534"/>
              <a:ext cx="2682676" cy="922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  <a:stCxn id="8" idx="4"/>
              <a:endCxn id="4" idx="0"/>
            </p:cNvCxnSpPr>
            <p:nvPr/>
          </p:nvCxnSpPr>
          <p:spPr>
            <a:xfrm>
              <a:off x="4419600" y="1245660"/>
              <a:ext cx="342900" cy="1573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9" idx="4"/>
              <a:endCxn id="4" idx="0"/>
            </p:cNvCxnSpPr>
            <p:nvPr/>
          </p:nvCxnSpPr>
          <p:spPr>
            <a:xfrm flipH="1">
              <a:off x="4762500" y="1494367"/>
              <a:ext cx="1675483" cy="1325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cxnSpLocks/>
              <a:stCxn id="4" idx="3"/>
              <a:endCxn id="10" idx="4"/>
            </p:cNvCxnSpPr>
            <p:nvPr/>
          </p:nvCxnSpPr>
          <p:spPr>
            <a:xfrm flipV="1">
              <a:off x="6324600" y="2258483"/>
              <a:ext cx="1421483" cy="827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cxnSpLocks/>
              <a:stCxn id="14" idx="2"/>
              <a:endCxn id="4" idx="3"/>
            </p:cNvCxnSpPr>
            <p:nvPr/>
          </p:nvCxnSpPr>
          <p:spPr>
            <a:xfrm flipH="1" flipV="1">
              <a:off x="6324600" y="3086100"/>
              <a:ext cx="430883" cy="5905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cxnSpLocks/>
              <a:stCxn id="15" idx="4"/>
              <a:endCxn id="4" idx="2"/>
            </p:cNvCxnSpPr>
            <p:nvPr/>
          </p:nvCxnSpPr>
          <p:spPr>
            <a:xfrm flipV="1">
              <a:off x="4724400" y="3352800"/>
              <a:ext cx="38100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716260" y="1092201"/>
              <a:ext cx="2727128" cy="8043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U_id</a:t>
              </a:r>
            </a:p>
            <a:p>
              <a:pPr algn="ctr"/>
              <a:r>
                <a:rPr lang="en-US" dirty="0"/>
                <a:t>(references registration.U_id)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167"/>
          <p:cNvGrpSpPr/>
          <p:nvPr/>
        </p:nvGrpSpPr>
        <p:grpSpPr>
          <a:xfrm>
            <a:off x="228600" y="685800"/>
            <a:ext cx="8393453" cy="4980877"/>
            <a:chOff x="426347" y="294151"/>
            <a:chExt cx="8393453" cy="4980877"/>
          </a:xfrm>
        </p:grpSpPr>
        <p:grpSp>
          <p:nvGrpSpPr>
            <p:cNvPr id="134" name="Group 133"/>
            <p:cNvGrpSpPr/>
            <p:nvPr/>
          </p:nvGrpSpPr>
          <p:grpSpPr>
            <a:xfrm>
              <a:off x="426347" y="294151"/>
              <a:ext cx="8393453" cy="4980877"/>
              <a:chOff x="426347" y="294151"/>
              <a:chExt cx="8393453" cy="4980877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920403" y="2437814"/>
                <a:ext cx="31242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Orders</a:t>
                </a: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26347" y="2628314"/>
                <a:ext cx="16002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/>
                  <a:t>Order_id</a:t>
                </a:r>
              </a:p>
            </p:txBody>
          </p:sp>
          <p:cxnSp>
            <p:nvCxnSpPr>
              <p:cNvPr id="25" name="Straight Connector 24"/>
              <p:cNvCxnSpPr>
                <a:cxnSpLocks/>
                <a:stCxn id="24" idx="6"/>
                <a:endCxn id="23" idx="1"/>
              </p:cNvCxnSpPr>
              <p:nvPr/>
            </p:nvCxnSpPr>
            <p:spPr>
              <a:xfrm flipV="1">
                <a:off x="2026547" y="2704514"/>
                <a:ext cx="893856" cy="1905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3414456" y="294151"/>
                <a:ext cx="2133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Product Name</a:t>
                </a: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7028522" y="1913073"/>
                <a:ext cx="15240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Actual Price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728656" y="4380110"/>
                <a:ext cx="1371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Date (Object)</a:t>
                </a: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198259" y="4132028"/>
                <a:ext cx="1981200" cy="1143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order_status</a:t>
                </a:r>
              </a:p>
              <a:p>
                <a:pPr algn="ctr"/>
                <a:r>
                  <a:rPr lang="en-US" dirty="0"/>
                  <a:t>(dispatched,delivered)</a:t>
                </a: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611222" y="926568"/>
                <a:ext cx="21336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Product serial no.</a:t>
                </a:r>
              </a:p>
            </p:txBody>
          </p:sp>
          <p:cxnSp>
            <p:nvCxnSpPr>
              <p:cNvPr id="32" name="Straight Connector 31"/>
              <p:cNvCxnSpPr>
                <a:cxnSpLocks/>
                <a:stCxn id="38" idx="6"/>
                <a:endCxn id="23" idx="1"/>
              </p:cNvCxnSpPr>
              <p:nvPr/>
            </p:nvCxnSpPr>
            <p:spPr>
              <a:xfrm>
                <a:off x="2261807" y="2171369"/>
                <a:ext cx="658596" cy="5331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cxnSpLocks/>
                <a:stCxn id="26" idx="4"/>
                <a:endCxn id="23" idx="0"/>
              </p:cNvCxnSpPr>
              <p:nvPr/>
            </p:nvCxnSpPr>
            <p:spPr>
              <a:xfrm>
                <a:off x="4481256" y="903751"/>
                <a:ext cx="1247" cy="15340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cxnSpLocks/>
                <a:stCxn id="27" idx="4"/>
                <a:endCxn id="23" idx="3"/>
              </p:cNvCxnSpPr>
              <p:nvPr/>
            </p:nvCxnSpPr>
            <p:spPr>
              <a:xfrm flipH="1">
                <a:off x="6044603" y="2370273"/>
                <a:ext cx="1745919" cy="3342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cxnSpLocks/>
                <a:stCxn id="23" idx="2"/>
                <a:endCxn id="28" idx="0"/>
              </p:cNvCxnSpPr>
              <p:nvPr/>
            </p:nvCxnSpPr>
            <p:spPr>
              <a:xfrm flipH="1">
                <a:off x="3414456" y="2971214"/>
                <a:ext cx="1068047" cy="14088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cxnSpLocks/>
                <a:stCxn id="29" idx="0"/>
                <a:endCxn id="23" idx="2"/>
              </p:cNvCxnSpPr>
              <p:nvPr/>
            </p:nvCxnSpPr>
            <p:spPr>
              <a:xfrm flipH="1" flipV="1">
                <a:off x="4482503" y="2971214"/>
                <a:ext cx="706356" cy="11608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cxnSpLocks/>
                <a:stCxn id="30" idx="4"/>
                <a:endCxn id="23" idx="0"/>
              </p:cNvCxnSpPr>
              <p:nvPr/>
            </p:nvCxnSpPr>
            <p:spPr>
              <a:xfrm flipH="1">
                <a:off x="4482503" y="1612368"/>
                <a:ext cx="1195519" cy="8254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/>
              <p:cNvSpPr/>
              <p:nvPr/>
            </p:nvSpPr>
            <p:spPr>
              <a:xfrm>
                <a:off x="433008" y="1828469"/>
                <a:ext cx="1828799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Consumer_U_id</a:t>
                </a: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978826" y="1187268"/>
                <a:ext cx="13716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Seller U_Id</a:t>
                </a: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755118" y="2665943"/>
                <a:ext cx="18288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Discount %</a:t>
                </a: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302647" y="3660675"/>
                <a:ext cx="1447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Delivery address</a:t>
                </a:r>
              </a:p>
            </p:txBody>
          </p:sp>
          <p:cxnSp>
            <p:nvCxnSpPr>
              <p:cNvPr id="53" name="Straight Connector 52"/>
              <p:cNvCxnSpPr>
                <a:cxnSpLocks/>
                <a:stCxn id="23" idx="2"/>
                <a:endCxn id="51" idx="6"/>
              </p:cNvCxnSpPr>
              <p:nvPr/>
            </p:nvCxnSpPr>
            <p:spPr>
              <a:xfrm flipH="1">
                <a:off x="2750447" y="2971214"/>
                <a:ext cx="1732056" cy="10704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cxnSpLocks/>
                <a:stCxn id="23" idx="3"/>
                <a:endCxn id="50" idx="2"/>
              </p:cNvCxnSpPr>
              <p:nvPr/>
            </p:nvCxnSpPr>
            <p:spPr>
              <a:xfrm>
                <a:off x="6044603" y="2704514"/>
                <a:ext cx="710515" cy="1519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cxnSpLocks/>
                <a:stCxn id="23" idx="1"/>
                <a:endCxn id="49" idx="6"/>
              </p:cNvCxnSpPr>
              <p:nvPr/>
            </p:nvCxnSpPr>
            <p:spPr>
              <a:xfrm flipH="1" flipV="1">
                <a:off x="2350426" y="1453968"/>
                <a:ext cx="569977" cy="12505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/>
              <p:cNvSpPr/>
              <p:nvPr/>
            </p:nvSpPr>
            <p:spPr>
              <a:xfrm>
                <a:off x="6610000" y="1288753"/>
                <a:ext cx="22098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Payment method</a:t>
                </a: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477000" y="4229625"/>
                <a:ext cx="18288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Total Selling Price</a:t>
                </a:r>
              </a:p>
            </p:txBody>
          </p:sp>
          <p:cxnSp>
            <p:nvCxnSpPr>
              <p:cNvPr id="71" name="Straight Connector 70"/>
              <p:cNvCxnSpPr>
                <a:cxnSpLocks/>
                <a:stCxn id="69" idx="3"/>
                <a:endCxn id="23" idx="3"/>
              </p:cNvCxnSpPr>
              <p:nvPr/>
            </p:nvCxnSpPr>
            <p:spPr>
              <a:xfrm flipH="1" flipV="1">
                <a:off x="6044603" y="2704514"/>
                <a:ext cx="700219" cy="19803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/>
              <p:cNvSpPr/>
              <p:nvPr/>
            </p:nvSpPr>
            <p:spPr>
              <a:xfrm>
                <a:off x="6907518" y="3257284"/>
                <a:ext cx="15240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Shipping Charge</a:t>
                </a:r>
              </a:p>
            </p:txBody>
          </p:sp>
          <p:cxnSp>
            <p:nvCxnSpPr>
              <p:cNvPr id="75" name="Straight Connector 74"/>
              <p:cNvCxnSpPr>
                <a:cxnSpLocks/>
                <a:stCxn id="73" idx="2"/>
                <a:endCxn id="23" idx="3"/>
              </p:cNvCxnSpPr>
              <p:nvPr/>
            </p:nvCxnSpPr>
            <p:spPr>
              <a:xfrm flipH="1" flipV="1">
                <a:off x="6044603" y="2704514"/>
                <a:ext cx="862915" cy="9337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cxnSpLocks/>
                <a:stCxn id="59" idx="4"/>
                <a:endCxn id="23" idx="3"/>
              </p:cNvCxnSpPr>
              <p:nvPr/>
            </p:nvCxnSpPr>
            <p:spPr>
              <a:xfrm flipH="1">
                <a:off x="6044603" y="1745953"/>
                <a:ext cx="1670297" cy="9585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Oval 140"/>
            <p:cNvSpPr/>
            <p:nvPr/>
          </p:nvSpPr>
          <p:spPr>
            <a:xfrm>
              <a:off x="2274226" y="979951"/>
              <a:ext cx="19050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 Name</a:t>
              </a:r>
            </a:p>
          </p:txBody>
        </p:sp>
        <p:cxnSp>
          <p:nvCxnSpPr>
            <p:cNvPr id="143" name="Straight Connector 142"/>
            <p:cNvCxnSpPr>
              <a:cxnSpLocks/>
              <a:stCxn id="141" idx="4"/>
              <a:endCxn id="23" idx="0"/>
            </p:cNvCxnSpPr>
            <p:nvPr/>
          </p:nvCxnSpPr>
          <p:spPr>
            <a:xfrm>
              <a:off x="3226726" y="1437151"/>
              <a:ext cx="1255777" cy="1000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285</Words>
  <Application>Microsoft Office PowerPoint</Application>
  <PresentationFormat>On-screen Show (4:3)</PresentationFormat>
  <Paragraphs>96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Arish</dc:creator>
  <cp:lastModifiedBy>jugal</cp:lastModifiedBy>
  <cp:revision>73</cp:revision>
  <dcterms:created xsi:type="dcterms:W3CDTF">2022-01-11T12:28:05Z</dcterms:created>
  <dcterms:modified xsi:type="dcterms:W3CDTF">2022-01-19T17:42:12Z</dcterms:modified>
</cp:coreProperties>
</file>