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9"/>
  </p:sldMasterIdLst>
  <p:notesMasterIdLst>
    <p:notesMasterId r:id="rId30"/>
  </p:notesMasterIdLst>
  <p:sldIdLst>
    <p:sldId id="256" r:id="rId10"/>
    <p:sldId id="515" r:id="rId11"/>
    <p:sldId id="518" r:id="rId12"/>
    <p:sldId id="519" r:id="rId13"/>
    <p:sldId id="520" r:id="rId14"/>
    <p:sldId id="523" r:id="rId15"/>
    <p:sldId id="521" r:id="rId16"/>
    <p:sldId id="524" r:id="rId17"/>
    <p:sldId id="529" r:id="rId18"/>
    <p:sldId id="526" r:id="rId19"/>
    <p:sldId id="527" r:id="rId20"/>
    <p:sldId id="528" r:id="rId21"/>
    <p:sldId id="530" r:id="rId22"/>
    <p:sldId id="531" r:id="rId23"/>
    <p:sldId id="532" r:id="rId24"/>
    <p:sldId id="533" r:id="rId25"/>
    <p:sldId id="534" r:id="rId26"/>
    <p:sldId id="525" r:id="rId27"/>
    <p:sldId id="535" r:id="rId28"/>
    <p:sldId id="512" r:id="rId29"/>
  </p:sldIdLst>
  <p:sldSz cx="9144000" cy="6858000" type="screen4x3"/>
  <p:notesSz cx="6858000" cy="9144000"/>
  <p:defaultTextStyle>
    <a:defPPr>
      <a:defRPr lang="es-E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5F0E"/>
    <a:srgbClr val="26AFFF"/>
    <a:srgbClr val="FFFFFF"/>
    <a:srgbClr val="000000"/>
    <a:srgbClr val="F2F2F2"/>
    <a:srgbClr val="F9ED91"/>
    <a:srgbClr val="42AB98"/>
    <a:srgbClr val="00808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941" autoAdjust="0"/>
    <p:restoredTop sz="94676" autoAdjust="0"/>
  </p:normalViewPr>
  <p:slideViewPr>
    <p:cSldViewPr snapToGrid="0" snapToObjects="1">
      <p:cViewPr>
        <p:scale>
          <a:sx n="70" d="100"/>
          <a:sy n="70" d="100"/>
        </p:scale>
        <p:origin x="88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685388-7D5E-4606-A0A8-852C94C9CCA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8CE114B-3735-4245-BD22-D330591CBF48}">
      <dgm:prSet phldrT="[Texto]"/>
      <dgm:spPr/>
      <dgm:t>
        <a:bodyPr/>
        <a:lstStyle/>
        <a:p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Compensar</a:t>
          </a:r>
        </a:p>
      </dgm:t>
    </dgm:pt>
    <dgm:pt modelId="{2F0802B8-F0D8-4761-961B-BF78DD834177}" type="parTrans" cxnId="{056401A5-45A8-4C80-9C2D-8E6055B99B21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4A92A1-AC44-4017-B5D6-00B6BA545B56}" type="sibTrans" cxnId="{056401A5-45A8-4C80-9C2D-8E6055B99B21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CD42F5-1CE0-46AA-A3BD-B784913417D5}">
      <dgm:prSet phldrT="[Texto]"/>
      <dgm:spPr/>
      <dgm:t>
        <a:bodyPr/>
        <a:lstStyle/>
        <a:p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Consorcio Salud</a:t>
          </a:r>
        </a:p>
      </dgm:t>
    </dgm:pt>
    <dgm:pt modelId="{BCD80AAA-0760-419A-911D-D850A67B8C87}" type="parTrans" cxnId="{C865D5C6-126A-417F-BEA6-CF7B56EB488C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1E6F2A-8700-4D27-B2A1-637AB6920948}" type="sibTrans" cxnId="{C865D5C6-126A-417F-BEA6-CF7B56EB488C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36DC98E-D11F-4F20-B832-446224F21C30}">
      <dgm:prSet phldrT="[Texto]"/>
      <dgm:spPr/>
      <dgm:t>
        <a:bodyPr/>
        <a:lstStyle/>
        <a:p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Clínica El Bosque</a:t>
          </a:r>
        </a:p>
      </dgm:t>
    </dgm:pt>
    <dgm:pt modelId="{FA187A0C-7885-445C-A7F7-BBDDC07FFBBC}" type="parTrans" cxnId="{31D16981-9BD7-4F89-B6FD-E480C6F7F56E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4DF3C9-07B4-407C-8E53-2A608412128C}" type="sibTrans" cxnId="{31D16981-9BD7-4F89-B6FD-E480C6F7F56E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7CC5F8-F889-41B0-A82B-D7409EC9F7D8}" type="pres">
      <dgm:prSet presAssocID="{95685388-7D5E-4606-A0A8-852C94C9CCAF}" presName="Name0" presStyleCnt="0">
        <dgm:presLayoutVars>
          <dgm:dir/>
          <dgm:animLvl val="lvl"/>
          <dgm:resizeHandles val="exact"/>
        </dgm:presLayoutVars>
      </dgm:prSet>
      <dgm:spPr/>
    </dgm:pt>
    <dgm:pt modelId="{77348C98-9973-489D-BA22-964A84746623}" type="pres">
      <dgm:prSet presAssocID="{58CE114B-3735-4245-BD22-D330591CBF4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2BBEC7-6137-409C-9312-1A5DF8D5EC1F}" type="pres">
      <dgm:prSet presAssocID="{994A92A1-AC44-4017-B5D6-00B6BA545B56}" presName="parTxOnlySpace" presStyleCnt="0"/>
      <dgm:spPr/>
    </dgm:pt>
    <dgm:pt modelId="{09BA514D-9EFC-4F05-8349-670C5786A76F}" type="pres">
      <dgm:prSet presAssocID="{66CD42F5-1CE0-46AA-A3BD-B784913417D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3A913B5-0C15-4AFF-AAA0-136B8AFED78E}" type="pres">
      <dgm:prSet presAssocID="{B91E6F2A-8700-4D27-B2A1-637AB6920948}" presName="parTxOnlySpace" presStyleCnt="0"/>
      <dgm:spPr/>
    </dgm:pt>
    <dgm:pt modelId="{163B5914-25A2-46A6-899D-A3BD70C88315}" type="pres">
      <dgm:prSet presAssocID="{236DC98E-D11F-4F20-B832-446224F21C3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761727A-EA77-49FA-847B-1CE67BE6934A}" type="presOf" srcId="{58CE114B-3735-4245-BD22-D330591CBF48}" destId="{77348C98-9973-489D-BA22-964A84746623}" srcOrd="0" destOrd="0" presId="urn:microsoft.com/office/officeart/2005/8/layout/chevron1"/>
    <dgm:cxn modelId="{C865D5C6-126A-417F-BEA6-CF7B56EB488C}" srcId="{95685388-7D5E-4606-A0A8-852C94C9CCAF}" destId="{66CD42F5-1CE0-46AA-A3BD-B784913417D5}" srcOrd="1" destOrd="0" parTransId="{BCD80AAA-0760-419A-911D-D850A67B8C87}" sibTransId="{B91E6F2A-8700-4D27-B2A1-637AB6920948}"/>
    <dgm:cxn modelId="{2DBE4833-9840-432C-909E-7AA5967C7F48}" type="presOf" srcId="{236DC98E-D11F-4F20-B832-446224F21C30}" destId="{163B5914-25A2-46A6-899D-A3BD70C88315}" srcOrd="0" destOrd="0" presId="urn:microsoft.com/office/officeart/2005/8/layout/chevron1"/>
    <dgm:cxn modelId="{056401A5-45A8-4C80-9C2D-8E6055B99B21}" srcId="{95685388-7D5E-4606-A0A8-852C94C9CCAF}" destId="{58CE114B-3735-4245-BD22-D330591CBF48}" srcOrd="0" destOrd="0" parTransId="{2F0802B8-F0D8-4761-961B-BF78DD834177}" sibTransId="{994A92A1-AC44-4017-B5D6-00B6BA545B56}"/>
    <dgm:cxn modelId="{31D16981-9BD7-4F89-B6FD-E480C6F7F56E}" srcId="{95685388-7D5E-4606-A0A8-852C94C9CCAF}" destId="{236DC98E-D11F-4F20-B832-446224F21C30}" srcOrd="2" destOrd="0" parTransId="{FA187A0C-7885-445C-A7F7-BBDDC07FFBBC}" sibTransId="{2E4DF3C9-07B4-407C-8E53-2A608412128C}"/>
    <dgm:cxn modelId="{B861E5F6-885F-4738-9B1E-71D08FDEE6BE}" type="presOf" srcId="{66CD42F5-1CE0-46AA-A3BD-B784913417D5}" destId="{09BA514D-9EFC-4F05-8349-670C5786A76F}" srcOrd="0" destOrd="0" presId="urn:microsoft.com/office/officeart/2005/8/layout/chevron1"/>
    <dgm:cxn modelId="{D3E9E980-262D-4E92-A91E-8B11AD8FA772}" type="presOf" srcId="{95685388-7D5E-4606-A0A8-852C94C9CCAF}" destId="{787CC5F8-F889-41B0-A82B-D7409EC9F7D8}" srcOrd="0" destOrd="0" presId="urn:microsoft.com/office/officeart/2005/8/layout/chevron1"/>
    <dgm:cxn modelId="{66573707-2E93-423A-BE0C-B95FF24550BE}" type="presParOf" srcId="{787CC5F8-F889-41B0-A82B-D7409EC9F7D8}" destId="{77348C98-9973-489D-BA22-964A84746623}" srcOrd="0" destOrd="0" presId="urn:microsoft.com/office/officeart/2005/8/layout/chevron1"/>
    <dgm:cxn modelId="{35D626DB-2361-45C0-B4FC-62AE30166F4C}" type="presParOf" srcId="{787CC5F8-F889-41B0-A82B-D7409EC9F7D8}" destId="{612BBEC7-6137-409C-9312-1A5DF8D5EC1F}" srcOrd="1" destOrd="0" presId="urn:microsoft.com/office/officeart/2005/8/layout/chevron1"/>
    <dgm:cxn modelId="{7B323986-1308-4191-9060-1B18CC762D30}" type="presParOf" srcId="{787CC5F8-F889-41B0-A82B-D7409EC9F7D8}" destId="{09BA514D-9EFC-4F05-8349-670C5786A76F}" srcOrd="2" destOrd="0" presId="urn:microsoft.com/office/officeart/2005/8/layout/chevron1"/>
    <dgm:cxn modelId="{C20F75B7-3C8C-4CE6-BAE4-C6D9F817D57B}" type="presParOf" srcId="{787CC5F8-F889-41B0-A82B-D7409EC9F7D8}" destId="{A3A913B5-0C15-4AFF-AAA0-136B8AFED78E}" srcOrd="3" destOrd="0" presId="urn:microsoft.com/office/officeart/2005/8/layout/chevron1"/>
    <dgm:cxn modelId="{79A73D54-F032-467E-8988-641CB521FF74}" type="presParOf" srcId="{787CC5F8-F889-41B0-A82B-D7409EC9F7D8}" destId="{163B5914-25A2-46A6-899D-A3BD70C8831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FFD58E-1E52-4724-9929-F70E0767D6F4}" type="doc">
      <dgm:prSet loTypeId="urn:microsoft.com/office/officeart/2005/8/layout/radial2" loCatId="relationship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808BD65E-4962-4EE8-8B27-1E3B9903CCEE}">
      <dgm:prSet custT="1"/>
      <dgm:spPr/>
      <dgm:t>
        <a:bodyPr/>
        <a:lstStyle/>
        <a:p>
          <a:pPr rtl="0"/>
          <a:r>
            <a:rPr lang="es-CO" sz="900" dirty="0"/>
            <a:t>ENTERPRISE</a:t>
          </a:r>
        </a:p>
      </dgm:t>
    </dgm:pt>
    <dgm:pt modelId="{E5BA392B-B521-4EE2-ACD2-756336A0F6C8}" type="parTrans" cxnId="{969BDA7A-F508-4B20-B0BD-57F082928972}">
      <dgm:prSet/>
      <dgm:spPr/>
      <dgm:t>
        <a:bodyPr/>
        <a:lstStyle/>
        <a:p>
          <a:endParaRPr lang="es-CO"/>
        </a:p>
      </dgm:t>
    </dgm:pt>
    <dgm:pt modelId="{3B9A832D-CE88-4DFE-817C-F2BC694FE9D4}" type="sibTrans" cxnId="{969BDA7A-F508-4B20-B0BD-57F082928972}">
      <dgm:prSet/>
      <dgm:spPr/>
      <dgm:t>
        <a:bodyPr/>
        <a:lstStyle/>
        <a:p>
          <a:endParaRPr lang="es-CO"/>
        </a:p>
      </dgm:t>
    </dgm:pt>
    <dgm:pt modelId="{C8999253-E1BD-4B07-BB13-BAE27AE78DE8}">
      <dgm:prSet custT="1"/>
      <dgm:spPr/>
      <dgm:t>
        <a:bodyPr/>
        <a:lstStyle/>
        <a:p>
          <a:pPr rtl="0"/>
          <a:r>
            <a:rPr lang="es-CO" sz="800" dirty="0"/>
            <a:t>Medicamentos</a:t>
          </a:r>
        </a:p>
      </dgm:t>
    </dgm:pt>
    <dgm:pt modelId="{20179413-2B39-485D-AAF6-84954C6584D5}" type="parTrans" cxnId="{A46007BE-659A-4D0B-B844-D4A03DA1449E}">
      <dgm:prSet/>
      <dgm:spPr/>
      <dgm:t>
        <a:bodyPr/>
        <a:lstStyle/>
        <a:p>
          <a:endParaRPr lang="es-CO"/>
        </a:p>
      </dgm:t>
    </dgm:pt>
    <dgm:pt modelId="{309F72FA-69E9-4FA5-B87D-AEF58EE4D386}" type="sibTrans" cxnId="{A46007BE-659A-4D0B-B844-D4A03DA1449E}">
      <dgm:prSet/>
      <dgm:spPr/>
      <dgm:t>
        <a:bodyPr/>
        <a:lstStyle/>
        <a:p>
          <a:endParaRPr lang="es-CO"/>
        </a:p>
      </dgm:t>
    </dgm:pt>
    <dgm:pt modelId="{0878A1FA-EAA9-48B3-9F62-C8A42BBECE10}">
      <dgm:prSet custT="1"/>
      <dgm:spPr/>
      <dgm:t>
        <a:bodyPr/>
        <a:lstStyle/>
        <a:p>
          <a:pPr rtl="0"/>
          <a:r>
            <a:rPr lang="es-CO" sz="1200" dirty="0"/>
            <a:t>IVR</a:t>
          </a:r>
        </a:p>
      </dgm:t>
    </dgm:pt>
    <dgm:pt modelId="{DC3CECC7-1D8D-48BB-9F3D-A2FC1CA547B1}" type="parTrans" cxnId="{50FDA421-B56E-43C7-BBCE-C6CADB20E03B}">
      <dgm:prSet/>
      <dgm:spPr/>
      <dgm:t>
        <a:bodyPr/>
        <a:lstStyle/>
        <a:p>
          <a:endParaRPr lang="es-CO"/>
        </a:p>
      </dgm:t>
    </dgm:pt>
    <dgm:pt modelId="{D1A05A84-65E0-4CBF-BE8E-7DBC01E98F3B}" type="sibTrans" cxnId="{50FDA421-B56E-43C7-BBCE-C6CADB20E03B}">
      <dgm:prSet/>
      <dgm:spPr/>
      <dgm:t>
        <a:bodyPr/>
        <a:lstStyle/>
        <a:p>
          <a:endParaRPr lang="es-CO"/>
        </a:p>
      </dgm:t>
    </dgm:pt>
    <dgm:pt modelId="{C9CB9519-A1CB-4192-9240-0E72F104D88C}">
      <dgm:prSet custT="1"/>
      <dgm:spPr/>
      <dgm:t>
        <a:bodyPr/>
        <a:lstStyle/>
        <a:p>
          <a:pPr rtl="0"/>
          <a:r>
            <a:rPr lang="es-CO" sz="1200" dirty="0"/>
            <a:t>SAC</a:t>
          </a:r>
        </a:p>
      </dgm:t>
    </dgm:pt>
    <dgm:pt modelId="{4A3A0CF9-FD2B-4097-84C0-56C4E5ECF6EC}" type="parTrans" cxnId="{5352C0E6-5D68-495D-AAA7-58141E16EADD}">
      <dgm:prSet/>
      <dgm:spPr/>
      <dgm:t>
        <a:bodyPr/>
        <a:lstStyle/>
        <a:p>
          <a:endParaRPr lang="es-CO"/>
        </a:p>
      </dgm:t>
    </dgm:pt>
    <dgm:pt modelId="{1CCF1D90-54DA-4BB1-B026-CB07C5DC89D5}" type="sibTrans" cxnId="{5352C0E6-5D68-495D-AAA7-58141E16EADD}">
      <dgm:prSet/>
      <dgm:spPr/>
      <dgm:t>
        <a:bodyPr/>
        <a:lstStyle/>
        <a:p>
          <a:endParaRPr lang="es-CO"/>
        </a:p>
      </dgm:t>
    </dgm:pt>
    <dgm:pt modelId="{608BCD87-4141-4BF0-A85F-5DE043D11432}">
      <dgm:prSet custT="1"/>
      <dgm:spPr/>
      <dgm:t>
        <a:bodyPr/>
        <a:lstStyle/>
        <a:p>
          <a:pPr rtl="0"/>
          <a:r>
            <a:rPr lang="es-CO" sz="1000" dirty="0"/>
            <a:t>SEVEN</a:t>
          </a:r>
        </a:p>
      </dgm:t>
    </dgm:pt>
    <dgm:pt modelId="{EB082294-A75D-4D13-8866-30A92CF3CC59}" type="parTrans" cxnId="{A595DF76-D4A2-4987-98E0-BA214C781D14}">
      <dgm:prSet/>
      <dgm:spPr/>
      <dgm:t>
        <a:bodyPr/>
        <a:lstStyle/>
        <a:p>
          <a:endParaRPr lang="es-CO"/>
        </a:p>
      </dgm:t>
    </dgm:pt>
    <dgm:pt modelId="{A3E2ED3F-88E1-443B-9254-634CBDEA25D9}" type="sibTrans" cxnId="{A595DF76-D4A2-4987-98E0-BA214C781D14}">
      <dgm:prSet/>
      <dgm:spPr/>
      <dgm:t>
        <a:bodyPr/>
        <a:lstStyle/>
        <a:p>
          <a:endParaRPr lang="es-CO"/>
        </a:p>
      </dgm:t>
    </dgm:pt>
    <dgm:pt modelId="{E4534575-4404-4B37-B3B6-1F8DD050E18A}">
      <dgm:prSet custT="1"/>
      <dgm:spPr/>
      <dgm:t>
        <a:bodyPr/>
        <a:lstStyle/>
        <a:p>
          <a:pPr rtl="0"/>
          <a:r>
            <a:rPr lang="es-CO" sz="1200" dirty="0"/>
            <a:t>HC</a:t>
          </a:r>
        </a:p>
      </dgm:t>
    </dgm:pt>
    <dgm:pt modelId="{11C34BC9-6802-4962-B5C3-CE68997674CF}" type="parTrans" cxnId="{BB0C7F48-532D-4F61-90B0-9F0E7D2A0A8A}">
      <dgm:prSet/>
      <dgm:spPr/>
      <dgm:t>
        <a:bodyPr/>
        <a:lstStyle/>
        <a:p>
          <a:endParaRPr lang="es-CO"/>
        </a:p>
      </dgm:t>
    </dgm:pt>
    <dgm:pt modelId="{6D84974F-3151-4FD2-957D-0C0AAC0599CE}" type="sibTrans" cxnId="{BB0C7F48-532D-4F61-90B0-9F0E7D2A0A8A}">
      <dgm:prSet/>
      <dgm:spPr/>
      <dgm:t>
        <a:bodyPr/>
        <a:lstStyle/>
        <a:p>
          <a:endParaRPr lang="es-CO"/>
        </a:p>
      </dgm:t>
    </dgm:pt>
    <dgm:pt modelId="{8AB9DCE1-3CA2-4F6F-A90D-13A60A489782}">
      <dgm:prSet custT="1"/>
      <dgm:spPr/>
      <dgm:t>
        <a:bodyPr/>
        <a:lstStyle/>
        <a:p>
          <a:pPr rtl="0"/>
          <a:r>
            <a:rPr lang="es-CO" sz="1200" dirty="0"/>
            <a:t>DT</a:t>
          </a:r>
        </a:p>
      </dgm:t>
    </dgm:pt>
    <dgm:pt modelId="{CB80490F-B587-44A6-96A7-CB83B506C042}" type="parTrans" cxnId="{E4CE15AD-6622-4FBD-8DD6-8130AAC32F7D}">
      <dgm:prSet/>
      <dgm:spPr/>
      <dgm:t>
        <a:bodyPr/>
        <a:lstStyle/>
        <a:p>
          <a:endParaRPr lang="es-CO"/>
        </a:p>
      </dgm:t>
    </dgm:pt>
    <dgm:pt modelId="{23DEB713-BE3C-4D63-88EE-D6A1FA33F7CE}" type="sibTrans" cxnId="{E4CE15AD-6622-4FBD-8DD6-8130AAC32F7D}">
      <dgm:prSet/>
      <dgm:spPr/>
      <dgm:t>
        <a:bodyPr/>
        <a:lstStyle/>
        <a:p>
          <a:endParaRPr lang="es-CO"/>
        </a:p>
      </dgm:t>
    </dgm:pt>
    <dgm:pt modelId="{FE8628AC-CA7E-46F9-82DF-830E6811F3D3}">
      <dgm:prSet custT="1"/>
      <dgm:spPr/>
      <dgm:t>
        <a:bodyPr/>
        <a:lstStyle/>
        <a:p>
          <a:pPr rtl="0"/>
          <a:r>
            <a:rPr lang="es-CO" sz="1200" dirty="0"/>
            <a:t>PAI</a:t>
          </a:r>
        </a:p>
      </dgm:t>
    </dgm:pt>
    <dgm:pt modelId="{828065C1-C759-4D26-8450-FE9EAACE15C4}" type="parTrans" cxnId="{7FB6CF6E-63BF-4CA0-92C8-FF89DB838050}">
      <dgm:prSet/>
      <dgm:spPr/>
      <dgm:t>
        <a:bodyPr/>
        <a:lstStyle/>
        <a:p>
          <a:endParaRPr lang="es-ES"/>
        </a:p>
      </dgm:t>
    </dgm:pt>
    <dgm:pt modelId="{BBFEECDD-0C3C-43F6-8565-0F0A20FBC3CB}" type="sibTrans" cxnId="{7FB6CF6E-63BF-4CA0-92C8-FF89DB838050}">
      <dgm:prSet/>
      <dgm:spPr/>
      <dgm:t>
        <a:bodyPr/>
        <a:lstStyle/>
        <a:p>
          <a:endParaRPr lang="es-ES"/>
        </a:p>
      </dgm:t>
    </dgm:pt>
    <dgm:pt modelId="{9EB7B820-C011-4F5C-A25B-83519FFC4019}">
      <dgm:prSet custT="1"/>
      <dgm:spPr/>
      <dgm:t>
        <a:bodyPr/>
        <a:lstStyle/>
        <a:p>
          <a:pPr rtl="0"/>
          <a:r>
            <a:rPr lang="es-CO" sz="1000" dirty="0"/>
            <a:t>WMS</a:t>
          </a:r>
        </a:p>
      </dgm:t>
    </dgm:pt>
    <dgm:pt modelId="{C8621582-C353-44B0-87B0-C68CECBE8A4A}" type="parTrans" cxnId="{ABA2D6E8-55CE-45A0-BDE8-F4A5C4C16EDE}">
      <dgm:prSet/>
      <dgm:spPr/>
      <dgm:t>
        <a:bodyPr/>
        <a:lstStyle/>
        <a:p>
          <a:endParaRPr lang="es-ES"/>
        </a:p>
      </dgm:t>
    </dgm:pt>
    <dgm:pt modelId="{AEA75258-2B2B-4898-9765-947CA19AC359}" type="sibTrans" cxnId="{ABA2D6E8-55CE-45A0-BDE8-F4A5C4C16EDE}">
      <dgm:prSet/>
      <dgm:spPr/>
      <dgm:t>
        <a:bodyPr/>
        <a:lstStyle/>
        <a:p>
          <a:endParaRPr lang="es-ES"/>
        </a:p>
      </dgm:t>
    </dgm:pt>
    <dgm:pt modelId="{2C22F09B-8BC1-46B5-AFBD-AEB089552692}" type="pres">
      <dgm:prSet presAssocID="{48FFD58E-1E52-4724-9929-F70E0767D6F4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AE56396A-6685-4A15-926B-1A2F347F4341}" type="pres">
      <dgm:prSet presAssocID="{48FFD58E-1E52-4724-9929-F70E0767D6F4}" presName="cycle" presStyleCnt="0"/>
      <dgm:spPr/>
    </dgm:pt>
    <dgm:pt modelId="{14072F98-EF8D-4350-9331-AD0A41F9F152}" type="pres">
      <dgm:prSet presAssocID="{48FFD58E-1E52-4724-9929-F70E0767D6F4}" presName="centerShape" presStyleCnt="0"/>
      <dgm:spPr/>
    </dgm:pt>
    <dgm:pt modelId="{48EA83E7-1202-4593-818F-B8B37522F144}" type="pres">
      <dgm:prSet presAssocID="{48FFD58E-1E52-4724-9929-F70E0767D6F4}" presName="connSite" presStyleLbl="node1" presStyleIdx="0" presStyleCnt="10"/>
      <dgm:spPr/>
    </dgm:pt>
    <dgm:pt modelId="{C81C98E6-7FA2-477C-8FD5-31D6B3A4DA62}" type="pres">
      <dgm:prSet presAssocID="{48FFD58E-1E52-4724-9929-F70E0767D6F4}" presName="visible" presStyleLbl="node1" presStyleIdx="0" presStyleCnt="10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BE8ECEC6-52D0-490A-ACF0-3F28E487734D}" type="pres">
      <dgm:prSet presAssocID="{E5BA392B-B521-4EE2-ACD2-756336A0F6C8}" presName="Name25" presStyleLbl="parChTrans1D1" presStyleIdx="0" presStyleCnt="9"/>
      <dgm:spPr/>
    </dgm:pt>
    <dgm:pt modelId="{17A53892-4AE4-4B9E-A2D7-7C7A769E9113}" type="pres">
      <dgm:prSet presAssocID="{808BD65E-4962-4EE8-8B27-1E3B9903CCEE}" presName="node" presStyleCnt="0"/>
      <dgm:spPr/>
    </dgm:pt>
    <dgm:pt modelId="{01708687-CE35-4261-9418-733422B8B511}" type="pres">
      <dgm:prSet presAssocID="{808BD65E-4962-4EE8-8B27-1E3B9903CCEE}" presName="parentNode" presStyleLbl="node1" presStyleIdx="1" presStyleCnt="10">
        <dgm:presLayoutVars>
          <dgm:chMax val="1"/>
          <dgm:bulletEnabled val="1"/>
        </dgm:presLayoutVars>
      </dgm:prSet>
      <dgm:spPr/>
    </dgm:pt>
    <dgm:pt modelId="{9FCB960E-FE67-47B4-A772-E2115D058F16}" type="pres">
      <dgm:prSet presAssocID="{808BD65E-4962-4EE8-8B27-1E3B9903CCEE}" presName="childNode" presStyleLbl="revTx" presStyleIdx="0" presStyleCnt="0">
        <dgm:presLayoutVars>
          <dgm:bulletEnabled val="1"/>
        </dgm:presLayoutVars>
      </dgm:prSet>
      <dgm:spPr/>
    </dgm:pt>
    <dgm:pt modelId="{4FABDD5E-91AC-41BC-AF93-00D7DC202094}" type="pres">
      <dgm:prSet presAssocID="{20179413-2B39-485D-AAF6-84954C6584D5}" presName="Name25" presStyleLbl="parChTrans1D1" presStyleIdx="1" presStyleCnt="9"/>
      <dgm:spPr/>
    </dgm:pt>
    <dgm:pt modelId="{B504E012-2EFB-4D59-B2C8-B7F39C8A1C56}" type="pres">
      <dgm:prSet presAssocID="{C8999253-E1BD-4B07-BB13-BAE27AE78DE8}" presName="node" presStyleCnt="0"/>
      <dgm:spPr/>
    </dgm:pt>
    <dgm:pt modelId="{68B4566F-0E39-4C69-B4B0-45D87B3850AD}" type="pres">
      <dgm:prSet presAssocID="{C8999253-E1BD-4B07-BB13-BAE27AE78DE8}" presName="parentNode" presStyleLbl="node1" presStyleIdx="2" presStyleCnt="10" custLinFactNeighborX="8991" custLinFactNeighborY="-1320">
        <dgm:presLayoutVars>
          <dgm:chMax val="1"/>
          <dgm:bulletEnabled val="1"/>
        </dgm:presLayoutVars>
      </dgm:prSet>
      <dgm:spPr/>
    </dgm:pt>
    <dgm:pt modelId="{8641F143-76C1-46E8-8BC4-D107B1F57BC5}" type="pres">
      <dgm:prSet presAssocID="{C8999253-E1BD-4B07-BB13-BAE27AE78DE8}" presName="childNode" presStyleLbl="revTx" presStyleIdx="0" presStyleCnt="0">
        <dgm:presLayoutVars>
          <dgm:bulletEnabled val="1"/>
        </dgm:presLayoutVars>
      </dgm:prSet>
      <dgm:spPr/>
    </dgm:pt>
    <dgm:pt modelId="{1239E016-DFB3-4FCF-BDAD-C83E0652CB12}" type="pres">
      <dgm:prSet presAssocID="{4A3A0CF9-FD2B-4097-84C0-56C4E5ECF6EC}" presName="Name25" presStyleLbl="parChTrans1D1" presStyleIdx="2" presStyleCnt="9"/>
      <dgm:spPr/>
    </dgm:pt>
    <dgm:pt modelId="{6CA33D2F-17BE-4316-9155-80CE06C1396D}" type="pres">
      <dgm:prSet presAssocID="{C9CB9519-A1CB-4192-9240-0E72F104D88C}" presName="node" presStyleCnt="0"/>
      <dgm:spPr/>
    </dgm:pt>
    <dgm:pt modelId="{3F5EE841-E556-4C70-9CD8-CFE0E03AD688}" type="pres">
      <dgm:prSet presAssocID="{C9CB9519-A1CB-4192-9240-0E72F104D88C}" presName="parentNode" presStyleLbl="node1" presStyleIdx="3" presStyleCnt="10">
        <dgm:presLayoutVars>
          <dgm:chMax val="1"/>
          <dgm:bulletEnabled val="1"/>
        </dgm:presLayoutVars>
      </dgm:prSet>
      <dgm:spPr/>
    </dgm:pt>
    <dgm:pt modelId="{399D6592-0158-4690-BE9B-96C3131D4180}" type="pres">
      <dgm:prSet presAssocID="{C9CB9519-A1CB-4192-9240-0E72F104D88C}" presName="childNode" presStyleLbl="revTx" presStyleIdx="0" presStyleCnt="0">
        <dgm:presLayoutVars>
          <dgm:bulletEnabled val="1"/>
        </dgm:presLayoutVars>
      </dgm:prSet>
      <dgm:spPr/>
    </dgm:pt>
    <dgm:pt modelId="{84C57BC3-6658-4DE2-BBB7-BA97E9DE3D11}" type="pres">
      <dgm:prSet presAssocID="{EB082294-A75D-4D13-8866-30A92CF3CC59}" presName="Name25" presStyleLbl="parChTrans1D1" presStyleIdx="3" presStyleCnt="9"/>
      <dgm:spPr/>
    </dgm:pt>
    <dgm:pt modelId="{0084A00E-1E98-4F59-84F3-62D18A6B36F2}" type="pres">
      <dgm:prSet presAssocID="{608BCD87-4141-4BF0-A85F-5DE043D11432}" presName="node" presStyleCnt="0"/>
      <dgm:spPr/>
    </dgm:pt>
    <dgm:pt modelId="{C6AAB2E7-23F1-4F8F-81C8-5296B8C198B8}" type="pres">
      <dgm:prSet presAssocID="{608BCD87-4141-4BF0-A85F-5DE043D11432}" presName="parentNode" presStyleLbl="node1" presStyleIdx="4" presStyleCnt="10" custScaleX="157182" custScaleY="102744">
        <dgm:presLayoutVars>
          <dgm:chMax val="1"/>
          <dgm:bulletEnabled val="1"/>
        </dgm:presLayoutVars>
      </dgm:prSet>
      <dgm:spPr/>
    </dgm:pt>
    <dgm:pt modelId="{EFE44275-46D5-4B35-BFEB-665B5CA02334}" type="pres">
      <dgm:prSet presAssocID="{608BCD87-4141-4BF0-A85F-5DE043D11432}" presName="childNode" presStyleLbl="revTx" presStyleIdx="0" presStyleCnt="0">
        <dgm:presLayoutVars>
          <dgm:bulletEnabled val="1"/>
        </dgm:presLayoutVars>
      </dgm:prSet>
      <dgm:spPr/>
    </dgm:pt>
    <dgm:pt modelId="{08732F1D-C9C6-4003-B416-FB2E8417727B}" type="pres">
      <dgm:prSet presAssocID="{C8621582-C353-44B0-87B0-C68CECBE8A4A}" presName="Name25" presStyleLbl="parChTrans1D1" presStyleIdx="4" presStyleCnt="9"/>
      <dgm:spPr/>
    </dgm:pt>
    <dgm:pt modelId="{28F14EA3-DCFB-43E6-8DFF-565098194AE9}" type="pres">
      <dgm:prSet presAssocID="{9EB7B820-C011-4F5C-A25B-83519FFC4019}" presName="node" presStyleCnt="0"/>
      <dgm:spPr/>
    </dgm:pt>
    <dgm:pt modelId="{DD385399-45C8-40C2-9D04-77F352A72C21}" type="pres">
      <dgm:prSet presAssocID="{9EB7B820-C011-4F5C-A25B-83519FFC4019}" presName="parentNode" presStyleLbl="node1" presStyleIdx="5" presStyleCnt="10">
        <dgm:presLayoutVars>
          <dgm:chMax val="1"/>
          <dgm:bulletEnabled val="1"/>
        </dgm:presLayoutVars>
      </dgm:prSet>
      <dgm:spPr/>
    </dgm:pt>
    <dgm:pt modelId="{E81DF371-2700-465C-8A6B-00998AF4AF71}" type="pres">
      <dgm:prSet presAssocID="{9EB7B820-C011-4F5C-A25B-83519FFC4019}" presName="childNode" presStyleLbl="revTx" presStyleIdx="0" presStyleCnt="0">
        <dgm:presLayoutVars>
          <dgm:bulletEnabled val="1"/>
        </dgm:presLayoutVars>
      </dgm:prSet>
      <dgm:spPr/>
    </dgm:pt>
    <dgm:pt modelId="{9459664C-5018-450D-B773-2DE2B3E4E7AF}" type="pres">
      <dgm:prSet presAssocID="{11C34BC9-6802-4962-B5C3-CE68997674CF}" presName="Name25" presStyleLbl="parChTrans1D1" presStyleIdx="5" presStyleCnt="9"/>
      <dgm:spPr/>
    </dgm:pt>
    <dgm:pt modelId="{54D5B9CD-12A7-4380-84F5-7A8220C8A5DA}" type="pres">
      <dgm:prSet presAssocID="{E4534575-4404-4B37-B3B6-1F8DD050E18A}" presName="node" presStyleCnt="0"/>
      <dgm:spPr/>
    </dgm:pt>
    <dgm:pt modelId="{9FFCAEF1-2B37-494F-A535-912B77998E47}" type="pres">
      <dgm:prSet presAssocID="{E4534575-4404-4B37-B3B6-1F8DD050E18A}" presName="parentNode" presStyleLbl="node1" presStyleIdx="6" presStyleCnt="10">
        <dgm:presLayoutVars>
          <dgm:chMax val="1"/>
          <dgm:bulletEnabled val="1"/>
        </dgm:presLayoutVars>
      </dgm:prSet>
      <dgm:spPr/>
    </dgm:pt>
    <dgm:pt modelId="{661AF71C-CDBB-4A63-B09B-A91EFDBF978C}" type="pres">
      <dgm:prSet presAssocID="{E4534575-4404-4B37-B3B6-1F8DD050E18A}" presName="childNode" presStyleLbl="revTx" presStyleIdx="0" presStyleCnt="0">
        <dgm:presLayoutVars>
          <dgm:bulletEnabled val="1"/>
        </dgm:presLayoutVars>
      </dgm:prSet>
      <dgm:spPr/>
    </dgm:pt>
    <dgm:pt modelId="{48718120-44F3-4F1E-AAE5-84EE354D72EC}" type="pres">
      <dgm:prSet presAssocID="{DC3CECC7-1D8D-48BB-9F3D-A2FC1CA547B1}" presName="Name25" presStyleLbl="parChTrans1D1" presStyleIdx="6" presStyleCnt="9"/>
      <dgm:spPr/>
    </dgm:pt>
    <dgm:pt modelId="{8CB463A8-A1D6-422D-88DE-CB1E1FEB0F07}" type="pres">
      <dgm:prSet presAssocID="{0878A1FA-EAA9-48B3-9F62-C8A42BBECE10}" presName="node" presStyleCnt="0"/>
      <dgm:spPr/>
    </dgm:pt>
    <dgm:pt modelId="{6F483877-99BD-410B-A484-34FB211A4A12}" type="pres">
      <dgm:prSet presAssocID="{0878A1FA-EAA9-48B3-9F62-C8A42BBECE10}" presName="parentNode" presStyleLbl="node1" presStyleIdx="7" presStyleCnt="10">
        <dgm:presLayoutVars>
          <dgm:chMax val="1"/>
          <dgm:bulletEnabled val="1"/>
        </dgm:presLayoutVars>
      </dgm:prSet>
      <dgm:spPr/>
    </dgm:pt>
    <dgm:pt modelId="{0C29BD66-209E-47DB-80AF-8EB7A8268995}" type="pres">
      <dgm:prSet presAssocID="{0878A1FA-EAA9-48B3-9F62-C8A42BBECE10}" presName="childNode" presStyleLbl="revTx" presStyleIdx="0" presStyleCnt="0">
        <dgm:presLayoutVars>
          <dgm:bulletEnabled val="1"/>
        </dgm:presLayoutVars>
      </dgm:prSet>
      <dgm:spPr/>
    </dgm:pt>
    <dgm:pt modelId="{0987A9BB-7F47-4416-AC3B-D51E4EF46CC2}" type="pres">
      <dgm:prSet presAssocID="{CB80490F-B587-44A6-96A7-CB83B506C042}" presName="Name25" presStyleLbl="parChTrans1D1" presStyleIdx="7" presStyleCnt="9"/>
      <dgm:spPr/>
    </dgm:pt>
    <dgm:pt modelId="{27467473-C7BF-45E4-BE50-3C63AAA9538E}" type="pres">
      <dgm:prSet presAssocID="{8AB9DCE1-3CA2-4F6F-A90D-13A60A489782}" presName="node" presStyleCnt="0"/>
      <dgm:spPr/>
    </dgm:pt>
    <dgm:pt modelId="{1962EADD-952A-494A-99C3-E17BC0CE95BF}" type="pres">
      <dgm:prSet presAssocID="{8AB9DCE1-3CA2-4F6F-A90D-13A60A489782}" presName="parentNode" presStyleLbl="node1" presStyleIdx="8" presStyleCnt="10">
        <dgm:presLayoutVars>
          <dgm:chMax val="1"/>
          <dgm:bulletEnabled val="1"/>
        </dgm:presLayoutVars>
      </dgm:prSet>
      <dgm:spPr/>
    </dgm:pt>
    <dgm:pt modelId="{CC2D193A-D0DC-4D62-BB82-581F8A963326}" type="pres">
      <dgm:prSet presAssocID="{8AB9DCE1-3CA2-4F6F-A90D-13A60A489782}" presName="childNode" presStyleLbl="revTx" presStyleIdx="0" presStyleCnt="0">
        <dgm:presLayoutVars>
          <dgm:bulletEnabled val="1"/>
        </dgm:presLayoutVars>
      </dgm:prSet>
      <dgm:spPr/>
    </dgm:pt>
    <dgm:pt modelId="{423D6618-25FF-45DB-BDE4-7B8E254C9B9A}" type="pres">
      <dgm:prSet presAssocID="{828065C1-C759-4D26-8450-FE9EAACE15C4}" presName="Name25" presStyleLbl="parChTrans1D1" presStyleIdx="8" presStyleCnt="9"/>
      <dgm:spPr/>
    </dgm:pt>
    <dgm:pt modelId="{D9AC3DDA-4E7F-49DA-8C4B-79EC6753AC69}" type="pres">
      <dgm:prSet presAssocID="{FE8628AC-CA7E-46F9-82DF-830E6811F3D3}" presName="node" presStyleCnt="0"/>
      <dgm:spPr/>
    </dgm:pt>
    <dgm:pt modelId="{6CC1C840-C8EA-4B96-BA41-E6A6209F212B}" type="pres">
      <dgm:prSet presAssocID="{FE8628AC-CA7E-46F9-82DF-830E6811F3D3}" presName="parentNode" presStyleLbl="node1" presStyleIdx="9" presStyleCnt="10">
        <dgm:presLayoutVars>
          <dgm:chMax val="1"/>
          <dgm:bulletEnabled val="1"/>
        </dgm:presLayoutVars>
      </dgm:prSet>
      <dgm:spPr/>
    </dgm:pt>
    <dgm:pt modelId="{2E7326BC-5F0F-4797-BA18-A50AC39B4779}" type="pres">
      <dgm:prSet presAssocID="{FE8628AC-CA7E-46F9-82DF-830E6811F3D3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3C1C660C-3995-4411-9310-5FC5D5966AA3}" type="presOf" srcId="{C8999253-E1BD-4B07-BB13-BAE27AE78DE8}" destId="{68B4566F-0E39-4C69-B4B0-45D87B3850AD}" srcOrd="0" destOrd="0" presId="urn:microsoft.com/office/officeart/2005/8/layout/radial2"/>
    <dgm:cxn modelId="{E0BD1868-9DF0-46BC-BE3E-64A48F983D07}" type="presOf" srcId="{20179413-2B39-485D-AAF6-84954C6584D5}" destId="{4FABDD5E-91AC-41BC-AF93-00D7DC202094}" srcOrd="0" destOrd="0" presId="urn:microsoft.com/office/officeart/2005/8/layout/radial2"/>
    <dgm:cxn modelId="{5352C0E6-5D68-495D-AAA7-58141E16EADD}" srcId="{48FFD58E-1E52-4724-9929-F70E0767D6F4}" destId="{C9CB9519-A1CB-4192-9240-0E72F104D88C}" srcOrd="2" destOrd="0" parTransId="{4A3A0CF9-FD2B-4097-84C0-56C4E5ECF6EC}" sibTransId="{1CCF1D90-54DA-4BB1-B026-CB07C5DC89D5}"/>
    <dgm:cxn modelId="{DD1F9A2E-7EEB-4028-98BA-AA442C3F96D9}" type="presOf" srcId="{CB80490F-B587-44A6-96A7-CB83B506C042}" destId="{0987A9BB-7F47-4416-AC3B-D51E4EF46CC2}" srcOrd="0" destOrd="0" presId="urn:microsoft.com/office/officeart/2005/8/layout/radial2"/>
    <dgm:cxn modelId="{BB0C7F48-532D-4F61-90B0-9F0E7D2A0A8A}" srcId="{48FFD58E-1E52-4724-9929-F70E0767D6F4}" destId="{E4534575-4404-4B37-B3B6-1F8DD050E18A}" srcOrd="5" destOrd="0" parTransId="{11C34BC9-6802-4962-B5C3-CE68997674CF}" sibTransId="{6D84974F-3151-4FD2-957D-0C0AAC0599CE}"/>
    <dgm:cxn modelId="{09AA2414-63CE-4A1E-8A26-147ED1B61AF1}" type="presOf" srcId="{48FFD58E-1E52-4724-9929-F70E0767D6F4}" destId="{2C22F09B-8BC1-46B5-AFBD-AEB089552692}" srcOrd="0" destOrd="0" presId="urn:microsoft.com/office/officeart/2005/8/layout/radial2"/>
    <dgm:cxn modelId="{379C8B31-2154-4CD3-8521-FD6D0CB117EA}" type="presOf" srcId="{FE8628AC-CA7E-46F9-82DF-830E6811F3D3}" destId="{6CC1C840-C8EA-4B96-BA41-E6A6209F212B}" srcOrd="0" destOrd="0" presId="urn:microsoft.com/office/officeart/2005/8/layout/radial2"/>
    <dgm:cxn modelId="{E4CE15AD-6622-4FBD-8DD6-8130AAC32F7D}" srcId="{48FFD58E-1E52-4724-9929-F70E0767D6F4}" destId="{8AB9DCE1-3CA2-4F6F-A90D-13A60A489782}" srcOrd="7" destOrd="0" parTransId="{CB80490F-B587-44A6-96A7-CB83B506C042}" sibTransId="{23DEB713-BE3C-4D63-88EE-D6A1FA33F7CE}"/>
    <dgm:cxn modelId="{2698874D-932D-4EEF-9A9B-36973B52D4F5}" type="presOf" srcId="{EB082294-A75D-4D13-8866-30A92CF3CC59}" destId="{84C57BC3-6658-4DE2-BBB7-BA97E9DE3D11}" srcOrd="0" destOrd="0" presId="urn:microsoft.com/office/officeart/2005/8/layout/radial2"/>
    <dgm:cxn modelId="{1823EEBC-CE88-40EB-AD19-19F583438236}" type="presOf" srcId="{8AB9DCE1-3CA2-4F6F-A90D-13A60A489782}" destId="{1962EADD-952A-494A-99C3-E17BC0CE95BF}" srcOrd="0" destOrd="0" presId="urn:microsoft.com/office/officeart/2005/8/layout/radial2"/>
    <dgm:cxn modelId="{7FB6CF6E-63BF-4CA0-92C8-FF89DB838050}" srcId="{48FFD58E-1E52-4724-9929-F70E0767D6F4}" destId="{FE8628AC-CA7E-46F9-82DF-830E6811F3D3}" srcOrd="8" destOrd="0" parTransId="{828065C1-C759-4D26-8450-FE9EAACE15C4}" sibTransId="{BBFEECDD-0C3C-43F6-8565-0F0A20FBC3CB}"/>
    <dgm:cxn modelId="{54B142C8-BAFF-4B46-939A-91E1DAD5B24A}" type="presOf" srcId="{9EB7B820-C011-4F5C-A25B-83519FFC4019}" destId="{DD385399-45C8-40C2-9D04-77F352A72C21}" srcOrd="0" destOrd="0" presId="urn:microsoft.com/office/officeart/2005/8/layout/radial2"/>
    <dgm:cxn modelId="{7D1AB334-3E7B-47E8-AFA8-205C49CFD6AF}" type="presOf" srcId="{E5BA392B-B521-4EE2-ACD2-756336A0F6C8}" destId="{BE8ECEC6-52D0-490A-ACF0-3F28E487734D}" srcOrd="0" destOrd="0" presId="urn:microsoft.com/office/officeart/2005/8/layout/radial2"/>
    <dgm:cxn modelId="{ABA2D6E8-55CE-45A0-BDE8-F4A5C4C16EDE}" srcId="{48FFD58E-1E52-4724-9929-F70E0767D6F4}" destId="{9EB7B820-C011-4F5C-A25B-83519FFC4019}" srcOrd="4" destOrd="0" parTransId="{C8621582-C353-44B0-87B0-C68CECBE8A4A}" sibTransId="{AEA75258-2B2B-4898-9765-947CA19AC359}"/>
    <dgm:cxn modelId="{F5CE38F4-7EBD-4562-9B6B-960D2DE489F1}" type="presOf" srcId="{0878A1FA-EAA9-48B3-9F62-C8A42BBECE10}" destId="{6F483877-99BD-410B-A484-34FB211A4A12}" srcOrd="0" destOrd="0" presId="urn:microsoft.com/office/officeart/2005/8/layout/radial2"/>
    <dgm:cxn modelId="{9C671885-5FB6-40D3-A25B-57E5BA1B23E2}" type="presOf" srcId="{608BCD87-4141-4BF0-A85F-5DE043D11432}" destId="{C6AAB2E7-23F1-4F8F-81C8-5296B8C198B8}" srcOrd="0" destOrd="0" presId="urn:microsoft.com/office/officeart/2005/8/layout/radial2"/>
    <dgm:cxn modelId="{61669AC8-888D-4A18-9894-248FEAD553AA}" type="presOf" srcId="{DC3CECC7-1D8D-48BB-9F3D-A2FC1CA547B1}" destId="{48718120-44F3-4F1E-AAE5-84EE354D72EC}" srcOrd="0" destOrd="0" presId="urn:microsoft.com/office/officeart/2005/8/layout/radial2"/>
    <dgm:cxn modelId="{FCA6F6C4-3FAD-4B35-A4B1-07DE2368CD53}" type="presOf" srcId="{808BD65E-4962-4EE8-8B27-1E3B9903CCEE}" destId="{01708687-CE35-4261-9418-733422B8B511}" srcOrd="0" destOrd="0" presId="urn:microsoft.com/office/officeart/2005/8/layout/radial2"/>
    <dgm:cxn modelId="{CC68DE05-1BB3-49C0-9939-91921DE5F400}" type="presOf" srcId="{828065C1-C759-4D26-8450-FE9EAACE15C4}" destId="{423D6618-25FF-45DB-BDE4-7B8E254C9B9A}" srcOrd="0" destOrd="0" presId="urn:microsoft.com/office/officeart/2005/8/layout/radial2"/>
    <dgm:cxn modelId="{F7023033-0AB1-4642-AAD7-C633D139FD2F}" type="presOf" srcId="{C8621582-C353-44B0-87B0-C68CECBE8A4A}" destId="{08732F1D-C9C6-4003-B416-FB2E8417727B}" srcOrd="0" destOrd="0" presId="urn:microsoft.com/office/officeart/2005/8/layout/radial2"/>
    <dgm:cxn modelId="{8F85584E-EDA8-4651-A513-B9B486C31995}" type="presOf" srcId="{11C34BC9-6802-4962-B5C3-CE68997674CF}" destId="{9459664C-5018-450D-B773-2DE2B3E4E7AF}" srcOrd="0" destOrd="0" presId="urn:microsoft.com/office/officeart/2005/8/layout/radial2"/>
    <dgm:cxn modelId="{969BDA7A-F508-4B20-B0BD-57F082928972}" srcId="{48FFD58E-1E52-4724-9929-F70E0767D6F4}" destId="{808BD65E-4962-4EE8-8B27-1E3B9903CCEE}" srcOrd="0" destOrd="0" parTransId="{E5BA392B-B521-4EE2-ACD2-756336A0F6C8}" sibTransId="{3B9A832D-CE88-4DFE-817C-F2BC694FE9D4}"/>
    <dgm:cxn modelId="{A46007BE-659A-4D0B-B844-D4A03DA1449E}" srcId="{48FFD58E-1E52-4724-9929-F70E0767D6F4}" destId="{C8999253-E1BD-4B07-BB13-BAE27AE78DE8}" srcOrd="1" destOrd="0" parTransId="{20179413-2B39-485D-AAF6-84954C6584D5}" sibTransId="{309F72FA-69E9-4FA5-B87D-AEF58EE4D386}"/>
    <dgm:cxn modelId="{A595DF76-D4A2-4987-98E0-BA214C781D14}" srcId="{48FFD58E-1E52-4724-9929-F70E0767D6F4}" destId="{608BCD87-4141-4BF0-A85F-5DE043D11432}" srcOrd="3" destOrd="0" parTransId="{EB082294-A75D-4D13-8866-30A92CF3CC59}" sibTransId="{A3E2ED3F-88E1-443B-9254-634CBDEA25D9}"/>
    <dgm:cxn modelId="{50FDA421-B56E-43C7-BBCE-C6CADB20E03B}" srcId="{48FFD58E-1E52-4724-9929-F70E0767D6F4}" destId="{0878A1FA-EAA9-48B3-9F62-C8A42BBECE10}" srcOrd="6" destOrd="0" parTransId="{DC3CECC7-1D8D-48BB-9F3D-A2FC1CA547B1}" sibTransId="{D1A05A84-65E0-4CBF-BE8E-7DBC01E98F3B}"/>
    <dgm:cxn modelId="{9753E024-B533-4FC8-A32A-589D42159E20}" type="presOf" srcId="{E4534575-4404-4B37-B3B6-1F8DD050E18A}" destId="{9FFCAEF1-2B37-494F-A535-912B77998E47}" srcOrd="0" destOrd="0" presId="urn:microsoft.com/office/officeart/2005/8/layout/radial2"/>
    <dgm:cxn modelId="{A438D0ED-954E-4931-9836-A29C125463ED}" type="presOf" srcId="{C9CB9519-A1CB-4192-9240-0E72F104D88C}" destId="{3F5EE841-E556-4C70-9CD8-CFE0E03AD688}" srcOrd="0" destOrd="0" presId="urn:microsoft.com/office/officeart/2005/8/layout/radial2"/>
    <dgm:cxn modelId="{327F221A-0058-4311-A43D-030003CA683A}" type="presOf" srcId="{4A3A0CF9-FD2B-4097-84C0-56C4E5ECF6EC}" destId="{1239E016-DFB3-4FCF-BDAD-C83E0652CB12}" srcOrd="0" destOrd="0" presId="urn:microsoft.com/office/officeart/2005/8/layout/radial2"/>
    <dgm:cxn modelId="{E673853B-9EFA-4EB6-8415-87384238B298}" type="presParOf" srcId="{2C22F09B-8BC1-46B5-AFBD-AEB089552692}" destId="{AE56396A-6685-4A15-926B-1A2F347F4341}" srcOrd="0" destOrd="0" presId="urn:microsoft.com/office/officeart/2005/8/layout/radial2"/>
    <dgm:cxn modelId="{20A841C0-71EB-40F6-BC83-07F718474E62}" type="presParOf" srcId="{AE56396A-6685-4A15-926B-1A2F347F4341}" destId="{14072F98-EF8D-4350-9331-AD0A41F9F152}" srcOrd="0" destOrd="0" presId="urn:microsoft.com/office/officeart/2005/8/layout/radial2"/>
    <dgm:cxn modelId="{55A72501-1812-4CF4-B9F1-74F86AB29150}" type="presParOf" srcId="{14072F98-EF8D-4350-9331-AD0A41F9F152}" destId="{48EA83E7-1202-4593-818F-B8B37522F144}" srcOrd="0" destOrd="0" presId="urn:microsoft.com/office/officeart/2005/8/layout/radial2"/>
    <dgm:cxn modelId="{E0CCAE8F-8340-4BE8-8D45-A3D86704C1B6}" type="presParOf" srcId="{14072F98-EF8D-4350-9331-AD0A41F9F152}" destId="{C81C98E6-7FA2-477C-8FD5-31D6B3A4DA62}" srcOrd="1" destOrd="0" presId="urn:microsoft.com/office/officeart/2005/8/layout/radial2"/>
    <dgm:cxn modelId="{C4EC01BD-0C37-472D-9C1E-FDDD121381D1}" type="presParOf" srcId="{AE56396A-6685-4A15-926B-1A2F347F4341}" destId="{BE8ECEC6-52D0-490A-ACF0-3F28E487734D}" srcOrd="1" destOrd="0" presId="urn:microsoft.com/office/officeart/2005/8/layout/radial2"/>
    <dgm:cxn modelId="{315C6F46-23A6-4004-8247-E916D9DB9507}" type="presParOf" srcId="{AE56396A-6685-4A15-926B-1A2F347F4341}" destId="{17A53892-4AE4-4B9E-A2D7-7C7A769E9113}" srcOrd="2" destOrd="0" presId="urn:microsoft.com/office/officeart/2005/8/layout/radial2"/>
    <dgm:cxn modelId="{A349C0BB-9D82-42FB-8BF4-5F4A9026E3F8}" type="presParOf" srcId="{17A53892-4AE4-4B9E-A2D7-7C7A769E9113}" destId="{01708687-CE35-4261-9418-733422B8B511}" srcOrd="0" destOrd="0" presId="urn:microsoft.com/office/officeart/2005/8/layout/radial2"/>
    <dgm:cxn modelId="{F729AD8A-7B43-474B-A613-7DE5A4035B0A}" type="presParOf" srcId="{17A53892-4AE4-4B9E-A2D7-7C7A769E9113}" destId="{9FCB960E-FE67-47B4-A772-E2115D058F16}" srcOrd="1" destOrd="0" presId="urn:microsoft.com/office/officeart/2005/8/layout/radial2"/>
    <dgm:cxn modelId="{A656707B-E90B-471B-BB1D-13EF218FDEB9}" type="presParOf" srcId="{AE56396A-6685-4A15-926B-1A2F347F4341}" destId="{4FABDD5E-91AC-41BC-AF93-00D7DC202094}" srcOrd="3" destOrd="0" presId="urn:microsoft.com/office/officeart/2005/8/layout/radial2"/>
    <dgm:cxn modelId="{4D259CD4-2E80-488D-BFEC-6751838BA5AC}" type="presParOf" srcId="{AE56396A-6685-4A15-926B-1A2F347F4341}" destId="{B504E012-2EFB-4D59-B2C8-B7F39C8A1C56}" srcOrd="4" destOrd="0" presId="urn:microsoft.com/office/officeart/2005/8/layout/radial2"/>
    <dgm:cxn modelId="{391B00E0-6F19-49F9-AA2C-5DC8E8E29439}" type="presParOf" srcId="{B504E012-2EFB-4D59-B2C8-B7F39C8A1C56}" destId="{68B4566F-0E39-4C69-B4B0-45D87B3850AD}" srcOrd="0" destOrd="0" presId="urn:microsoft.com/office/officeart/2005/8/layout/radial2"/>
    <dgm:cxn modelId="{1F165F2D-1FAA-46D0-9F0D-0A57875010D4}" type="presParOf" srcId="{B504E012-2EFB-4D59-B2C8-B7F39C8A1C56}" destId="{8641F143-76C1-46E8-8BC4-D107B1F57BC5}" srcOrd="1" destOrd="0" presId="urn:microsoft.com/office/officeart/2005/8/layout/radial2"/>
    <dgm:cxn modelId="{84D773D9-3BE6-4504-9558-575F78324ACD}" type="presParOf" srcId="{AE56396A-6685-4A15-926B-1A2F347F4341}" destId="{1239E016-DFB3-4FCF-BDAD-C83E0652CB12}" srcOrd="5" destOrd="0" presId="urn:microsoft.com/office/officeart/2005/8/layout/radial2"/>
    <dgm:cxn modelId="{59D2A414-DB26-44A1-8C77-CB693F74A27F}" type="presParOf" srcId="{AE56396A-6685-4A15-926B-1A2F347F4341}" destId="{6CA33D2F-17BE-4316-9155-80CE06C1396D}" srcOrd="6" destOrd="0" presId="urn:microsoft.com/office/officeart/2005/8/layout/radial2"/>
    <dgm:cxn modelId="{5A06E786-762E-44CD-A3A1-140B227C94BA}" type="presParOf" srcId="{6CA33D2F-17BE-4316-9155-80CE06C1396D}" destId="{3F5EE841-E556-4C70-9CD8-CFE0E03AD688}" srcOrd="0" destOrd="0" presId="urn:microsoft.com/office/officeart/2005/8/layout/radial2"/>
    <dgm:cxn modelId="{1FF3618C-5A86-4BCF-9BD6-D4CA485EED23}" type="presParOf" srcId="{6CA33D2F-17BE-4316-9155-80CE06C1396D}" destId="{399D6592-0158-4690-BE9B-96C3131D4180}" srcOrd="1" destOrd="0" presId="urn:microsoft.com/office/officeart/2005/8/layout/radial2"/>
    <dgm:cxn modelId="{514DA838-4EC5-454A-8263-36B411756841}" type="presParOf" srcId="{AE56396A-6685-4A15-926B-1A2F347F4341}" destId="{84C57BC3-6658-4DE2-BBB7-BA97E9DE3D11}" srcOrd="7" destOrd="0" presId="urn:microsoft.com/office/officeart/2005/8/layout/radial2"/>
    <dgm:cxn modelId="{CD00FA52-F98D-448F-BD9D-3621368C75A2}" type="presParOf" srcId="{AE56396A-6685-4A15-926B-1A2F347F4341}" destId="{0084A00E-1E98-4F59-84F3-62D18A6B36F2}" srcOrd="8" destOrd="0" presId="urn:microsoft.com/office/officeart/2005/8/layout/radial2"/>
    <dgm:cxn modelId="{49025C1F-1C63-49E0-8182-F30D00424EBA}" type="presParOf" srcId="{0084A00E-1E98-4F59-84F3-62D18A6B36F2}" destId="{C6AAB2E7-23F1-4F8F-81C8-5296B8C198B8}" srcOrd="0" destOrd="0" presId="urn:microsoft.com/office/officeart/2005/8/layout/radial2"/>
    <dgm:cxn modelId="{ACA6D167-2B81-4D24-90BD-0DB883ADF5A3}" type="presParOf" srcId="{0084A00E-1E98-4F59-84F3-62D18A6B36F2}" destId="{EFE44275-46D5-4B35-BFEB-665B5CA02334}" srcOrd="1" destOrd="0" presId="urn:microsoft.com/office/officeart/2005/8/layout/radial2"/>
    <dgm:cxn modelId="{7C73137A-62C0-4704-B955-DBC70312A15C}" type="presParOf" srcId="{AE56396A-6685-4A15-926B-1A2F347F4341}" destId="{08732F1D-C9C6-4003-B416-FB2E8417727B}" srcOrd="9" destOrd="0" presId="urn:microsoft.com/office/officeart/2005/8/layout/radial2"/>
    <dgm:cxn modelId="{DC11EF1B-D07C-4C4D-8D05-05FCB61ACFAA}" type="presParOf" srcId="{AE56396A-6685-4A15-926B-1A2F347F4341}" destId="{28F14EA3-DCFB-43E6-8DFF-565098194AE9}" srcOrd="10" destOrd="0" presId="urn:microsoft.com/office/officeart/2005/8/layout/radial2"/>
    <dgm:cxn modelId="{07190036-2DBA-4D71-88A4-ADF9D5854C20}" type="presParOf" srcId="{28F14EA3-DCFB-43E6-8DFF-565098194AE9}" destId="{DD385399-45C8-40C2-9D04-77F352A72C21}" srcOrd="0" destOrd="0" presId="urn:microsoft.com/office/officeart/2005/8/layout/radial2"/>
    <dgm:cxn modelId="{45E9DC6E-4AAE-4BEE-972B-D7DB724DB133}" type="presParOf" srcId="{28F14EA3-DCFB-43E6-8DFF-565098194AE9}" destId="{E81DF371-2700-465C-8A6B-00998AF4AF71}" srcOrd="1" destOrd="0" presId="urn:microsoft.com/office/officeart/2005/8/layout/radial2"/>
    <dgm:cxn modelId="{697399CC-3C54-485A-A39E-C9FF59C46BBD}" type="presParOf" srcId="{AE56396A-6685-4A15-926B-1A2F347F4341}" destId="{9459664C-5018-450D-B773-2DE2B3E4E7AF}" srcOrd="11" destOrd="0" presId="urn:microsoft.com/office/officeart/2005/8/layout/radial2"/>
    <dgm:cxn modelId="{CD7BD702-017C-4D8D-BC53-1B48EC53DC05}" type="presParOf" srcId="{AE56396A-6685-4A15-926B-1A2F347F4341}" destId="{54D5B9CD-12A7-4380-84F5-7A8220C8A5DA}" srcOrd="12" destOrd="0" presId="urn:microsoft.com/office/officeart/2005/8/layout/radial2"/>
    <dgm:cxn modelId="{CFF900F6-E620-44ED-94EE-EF8B52000FB8}" type="presParOf" srcId="{54D5B9CD-12A7-4380-84F5-7A8220C8A5DA}" destId="{9FFCAEF1-2B37-494F-A535-912B77998E47}" srcOrd="0" destOrd="0" presId="urn:microsoft.com/office/officeart/2005/8/layout/radial2"/>
    <dgm:cxn modelId="{638F3A6D-426B-44FD-A2CC-D4A0D20031C8}" type="presParOf" srcId="{54D5B9CD-12A7-4380-84F5-7A8220C8A5DA}" destId="{661AF71C-CDBB-4A63-B09B-A91EFDBF978C}" srcOrd="1" destOrd="0" presId="urn:microsoft.com/office/officeart/2005/8/layout/radial2"/>
    <dgm:cxn modelId="{06E161C2-0F98-42AD-99B4-BF36330FAD2E}" type="presParOf" srcId="{AE56396A-6685-4A15-926B-1A2F347F4341}" destId="{48718120-44F3-4F1E-AAE5-84EE354D72EC}" srcOrd="13" destOrd="0" presId="urn:microsoft.com/office/officeart/2005/8/layout/radial2"/>
    <dgm:cxn modelId="{FBE2869D-1EAD-4151-9750-68DD683CF959}" type="presParOf" srcId="{AE56396A-6685-4A15-926B-1A2F347F4341}" destId="{8CB463A8-A1D6-422D-88DE-CB1E1FEB0F07}" srcOrd="14" destOrd="0" presId="urn:microsoft.com/office/officeart/2005/8/layout/radial2"/>
    <dgm:cxn modelId="{C6EB66C3-0638-4D4B-A69F-D79F8A98EF28}" type="presParOf" srcId="{8CB463A8-A1D6-422D-88DE-CB1E1FEB0F07}" destId="{6F483877-99BD-410B-A484-34FB211A4A12}" srcOrd="0" destOrd="0" presId="urn:microsoft.com/office/officeart/2005/8/layout/radial2"/>
    <dgm:cxn modelId="{5B5043AE-7812-442D-8D7F-578E7D84C1F0}" type="presParOf" srcId="{8CB463A8-A1D6-422D-88DE-CB1E1FEB0F07}" destId="{0C29BD66-209E-47DB-80AF-8EB7A8268995}" srcOrd="1" destOrd="0" presId="urn:microsoft.com/office/officeart/2005/8/layout/radial2"/>
    <dgm:cxn modelId="{A2FF2A2A-1F05-4EC8-BF64-2D15107A57DB}" type="presParOf" srcId="{AE56396A-6685-4A15-926B-1A2F347F4341}" destId="{0987A9BB-7F47-4416-AC3B-D51E4EF46CC2}" srcOrd="15" destOrd="0" presId="urn:microsoft.com/office/officeart/2005/8/layout/radial2"/>
    <dgm:cxn modelId="{1374D370-9961-433E-AF22-9ABFE1B4AA65}" type="presParOf" srcId="{AE56396A-6685-4A15-926B-1A2F347F4341}" destId="{27467473-C7BF-45E4-BE50-3C63AAA9538E}" srcOrd="16" destOrd="0" presId="urn:microsoft.com/office/officeart/2005/8/layout/radial2"/>
    <dgm:cxn modelId="{5E83792C-1554-4C60-A8CB-840585F64E03}" type="presParOf" srcId="{27467473-C7BF-45E4-BE50-3C63AAA9538E}" destId="{1962EADD-952A-494A-99C3-E17BC0CE95BF}" srcOrd="0" destOrd="0" presId="urn:microsoft.com/office/officeart/2005/8/layout/radial2"/>
    <dgm:cxn modelId="{42265BF6-A53B-474E-9F59-C8CD0C6EB5BA}" type="presParOf" srcId="{27467473-C7BF-45E4-BE50-3C63AAA9538E}" destId="{CC2D193A-D0DC-4D62-BB82-581F8A963326}" srcOrd="1" destOrd="0" presId="urn:microsoft.com/office/officeart/2005/8/layout/radial2"/>
    <dgm:cxn modelId="{B59AD101-9B3A-4C96-81F4-53CF0F9C8494}" type="presParOf" srcId="{AE56396A-6685-4A15-926B-1A2F347F4341}" destId="{423D6618-25FF-45DB-BDE4-7B8E254C9B9A}" srcOrd="17" destOrd="0" presId="urn:microsoft.com/office/officeart/2005/8/layout/radial2"/>
    <dgm:cxn modelId="{C0EB5223-69C3-494C-A19A-256DE6A0B8ED}" type="presParOf" srcId="{AE56396A-6685-4A15-926B-1A2F347F4341}" destId="{D9AC3DDA-4E7F-49DA-8C4B-79EC6753AC69}" srcOrd="18" destOrd="0" presId="urn:microsoft.com/office/officeart/2005/8/layout/radial2"/>
    <dgm:cxn modelId="{13DB9BB7-3C47-4697-B81B-F404805759A4}" type="presParOf" srcId="{D9AC3DDA-4E7F-49DA-8C4B-79EC6753AC69}" destId="{6CC1C840-C8EA-4B96-BA41-E6A6209F212B}" srcOrd="0" destOrd="0" presId="urn:microsoft.com/office/officeart/2005/8/layout/radial2"/>
    <dgm:cxn modelId="{BD856D2B-2751-430D-8960-464C1B2A3173}" type="presParOf" srcId="{D9AC3DDA-4E7F-49DA-8C4B-79EC6753AC69}" destId="{2E7326BC-5F0F-4797-BA18-A50AC39B477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FFD58E-1E52-4724-9929-F70E0767D6F4}" type="doc">
      <dgm:prSet loTypeId="urn:microsoft.com/office/officeart/2005/8/layout/radial2" loCatId="relationship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808BD65E-4962-4EE8-8B27-1E3B9903CCEE}">
      <dgm:prSet custT="1"/>
      <dgm:spPr/>
      <dgm:t>
        <a:bodyPr/>
        <a:lstStyle/>
        <a:p>
          <a:pPr rtl="0"/>
          <a:r>
            <a:rPr lang="es-CO" sz="1050" dirty="0"/>
            <a:t>SSAS</a:t>
          </a:r>
          <a:endParaRPr lang="es-CO" sz="900" dirty="0"/>
        </a:p>
      </dgm:t>
    </dgm:pt>
    <dgm:pt modelId="{E5BA392B-B521-4EE2-ACD2-756336A0F6C8}" type="parTrans" cxnId="{969BDA7A-F508-4B20-B0BD-57F082928972}">
      <dgm:prSet/>
      <dgm:spPr/>
      <dgm:t>
        <a:bodyPr/>
        <a:lstStyle/>
        <a:p>
          <a:endParaRPr lang="es-CO"/>
        </a:p>
      </dgm:t>
    </dgm:pt>
    <dgm:pt modelId="{3B9A832D-CE88-4DFE-817C-F2BC694FE9D4}" type="sibTrans" cxnId="{969BDA7A-F508-4B20-B0BD-57F082928972}">
      <dgm:prSet/>
      <dgm:spPr/>
      <dgm:t>
        <a:bodyPr/>
        <a:lstStyle/>
        <a:p>
          <a:endParaRPr lang="es-CO"/>
        </a:p>
      </dgm:t>
    </dgm:pt>
    <dgm:pt modelId="{C8999253-E1BD-4B07-BB13-BAE27AE78DE8}">
      <dgm:prSet custT="1"/>
      <dgm:spPr/>
      <dgm:t>
        <a:bodyPr/>
        <a:lstStyle/>
        <a:p>
          <a:pPr rtl="0"/>
          <a:r>
            <a:rPr lang="es-CO" sz="1600" dirty="0"/>
            <a:t>SIR</a:t>
          </a:r>
        </a:p>
      </dgm:t>
    </dgm:pt>
    <dgm:pt modelId="{20179413-2B39-485D-AAF6-84954C6584D5}" type="parTrans" cxnId="{A46007BE-659A-4D0B-B844-D4A03DA1449E}">
      <dgm:prSet/>
      <dgm:spPr/>
      <dgm:t>
        <a:bodyPr/>
        <a:lstStyle/>
        <a:p>
          <a:endParaRPr lang="es-CO"/>
        </a:p>
      </dgm:t>
    </dgm:pt>
    <dgm:pt modelId="{309F72FA-69E9-4FA5-B87D-AEF58EE4D386}" type="sibTrans" cxnId="{A46007BE-659A-4D0B-B844-D4A03DA1449E}">
      <dgm:prSet/>
      <dgm:spPr/>
      <dgm:t>
        <a:bodyPr/>
        <a:lstStyle/>
        <a:p>
          <a:endParaRPr lang="es-CO"/>
        </a:p>
      </dgm:t>
    </dgm:pt>
    <dgm:pt modelId="{0878A1FA-EAA9-48B3-9F62-C8A42BBECE10}">
      <dgm:prSet custT="1"/>
      <dgm:spPr/>
      <dgm:t>
        <a:bodyPr/>
        <a:lstStyle/>
        <a:p>
          <a:pPr rtl="0"/>
          <a:r>
            <a:rPr lang="es-CO" sz="800" dirty="0"/>
            <a:t>CURAM</a:t>
          </a:r>
        </a:p>
      </dgm:t>
    </dgm:pt>
    <dgm:pt modelId="{DC3CECC7-1D8D-48BB-9F3D-A2FC1CA547B1}" type="parTrans" cxnId="{50FDA421-B56E-43C7-BBCE-C6CADB20E03B}">
      <dgm:prSet/>
      <dgm:spPr/>
      <dgm:t>
        <a:bodyPr/>
        <a:lstStyle/>
        <a:p>
          <a:endParaRPr lang="es-CO"/>
        </a:p>
      </dgm:t>
    </dgm:pt>
    <dgm:pt modelId="{D1A05A84-65E0-4CBF-BE8E-7DBC01E98F3B}" type="sibTrans" cxnId="{50FDA421-B56E-43C7-BBCE-C6CADB20E03B}">
      <dgm:prSet/>
      <dgm:spPr/>
      <dgm:t>
        <a:bodyPr/>
        <a:lstStyle/>
        <a:p>
          <a:endParaRPr lang="es-CO"/>
        </a:p>
      </dgm:t>
    </dgm:pt>
    <dgm:pt modelId="{C9CB9519-A1CB-4192-9240-0E72F104D88C}">
      <dgm:prSet custT="1"/>
      <dgm:spPr/>
      <dgm:t>
        <a:bodyPr/>
        <a:lstStyle/>
        <a:p>
          <a:pPr rtl="0"/>
          <a:r>
            <a:rPr lang="es-CO" sz="800" dirty="0"/>
            <a:t>SISPOS</a:t>
          </a:r>
        </a:p>
      </dgm:t>
    </dgm:pt>
    <dgm:pt modelId="{4A3A0CF9-FD2B-4097-84C0-56C4E5ECF6EC}" type="parTrans" cxnId="{5352C0E6-5D68-495D-AAA7-58141E16EADD}">
      <dgm:prSet/>
      <dgm:spPr/>
      <dgm:t>
        <a:bodyPr/>
        <a:lstStyle/>
        <a:p>
          <a:endParaRPr lang="es-CO"/>
        </a:p>
      </dgm:t>
    </dgm:pt>
    <dgm:pt modelId="{1CCF1D90-54DA-4BB1-B026-CB07C5DC89D5}" type="sibTrans" cxnId="{5352C0E6-5D68-495D-AAA7-58141E16EADD}">
      <dgm:prSet/>
      <dgm:spPr/>
      <dgm:t>
        <a:bodyPr/>
        <a:lstStyle/>
        <a:p>
          <a:endParaRPr lang="es-CO"/>
        </a:p>
      </dgm:t>
    </dgm:pt>
    <dgm:pt modelId="{608BCD87-4141-4BF0-A85F-5DE043D11432}">
      <dgm:prSet custT="1"/>
      <dgm:spPr/>
      <dgm:t>
        <a:bodyPr/>
        <a:lstStyle/>
        <a:p>
          <a:pPr rtl="0"/>
          <a:r>
            <a:rPr lang="es-CO" sz="800" dirty="0"/>
            <a:t>ONBASE</a:t>
          </a:r>
        </a:p>
      </dgm:t>
    </dgm:pt>
    <dgm:pt modelId="{EB082294-A75D-4D13-8866-30A92CF3CC59}" type="parTrans" cxnId="{A595DF76-D4A2-4987-98E0-BA214C781D14}">
      <dgm:prSet/>
      <dgm:spPr/>
      <dgm:t>
        <a:bodyPr/>
        <a:lstStyle/>
        <a:p>
          <a:endParaRPr lang="es-CO"/>
        </a:p>
      </dgm:t>
    </dgm:pt>
    <dgm:pt modelId="{A3E2ED3F-88E1-443B-9254-634CBDEA25D9}" type="sibTrans" cxnId="{A595DF76-D4A2-4987-98E0-BA214C781D14}">
      <dgm:prSet/>
      <dgm:spPr/>
      <dgm:t>
        <a:bodyPr/>
        <a:lstStyle/>
        <a:p>
          <a:endParaRPr lang="es-CO"/>
        </a:p>
      </dgm:t>
    </dgm:pt>
    <dgm:pt modelId="{E4534575-4404-4B37-B3B6-1F8DD050E18A}">
      <dgm:prSet custT="1"/>
      <dgm:spPr/>
      <dgm:t>
        <a:bodyPr/>
        <a:lstStyle/>
        <a:p>
          <a:pPr rtl="0"/>
          <a:r>
            <a:rPr lang="es-CO" sz="700" dirty="0"/>
            <a:t>REGISTRO CLIENTE</a:t>
          </a:r>
        </a:p>
      </dgm:t>
    </dgm:pt>
    <dgm:pt modelId="{11C34BC9-6802-4962-B5C3-CE68997674CF}" type="parTrans" cxnId="{BB0C7F48-532D-4F61-90B0-9F0E7D2A0A8A}">
      <dgm:prSet/>
      <dgm:spPr/>
      <dgm:t>
        <a:bodyPr/>
        <a:lstStyle/>
        <a:p>
          <a:endParaRPr lang="es-CO"/>
        </a:p>
      </dgm:t>
    </dgm:pt>
    <dgm:pt modelId="{6D84974F-3151-4FD2-957D-0C0AAC0599CE}" type="sibTrans" cxnId="{BB0C7F48-532D-4F61-90B0-9F0E7D2A0A8A}">
      <dgm:prSet/>
      <dgm:spPr/>
      <dgm:t>
        <a:bodyPr/>
        <a:lstStyle/>
        <a:p>
          <a:endParaRPr lang="es-CO"/>
        </a:p>
      </dgm:t>
    </dgm:pt>
    <dgm:pt modelId="{8AB9DCE1-3CA2-4F6F-A90D-13A60A489782}">
      <dgm:prSet custT="1"/>
      <dgm:spPr/>
      <dgm:t>
        <a:bodyPr/>
        <a:lstStyle/>
        <a:p>
          <a:pPr rtl="0"/>
          <a:r>
            <a:rPr lang="es-CO" sz="900" dirty="0"/>
            <a:t>SICU</a:t>
          </a:r>
        </a:p>
      </dgm:t>
    </dgm:pt>
    <dgm:pt modelId="{CB80490F-B587-44A6-96A7-CB83B506C042}" type="parTrans" cxnId="{E4CE15AD-6622-4FBD-8DD6-8130AAC32F7D}">
      <dgm:prSet/>
      <dgm:spPr/>
      <dgm:t>
        <a:bodyPr/>
        <a:lstStyle/>
        <a:p>
          <a:endParaRPr lang="es-CO"/>
        </a:p>
      </dgm:t>
    </dgm:pt>
    <dgm:pt modelId="{23DEB713-BE3C-4D63-88EE-D6A1FA33F7CE}" type="sibTrans" cxnId="{E4CE15AD-6622-4FBD-8DD6-8130AAC32F7D}">
      <dgm:prSet/>
      <dgm:spPr/>
      <dgm:t>
        <a:bodyPr/>
        <a:lstStyle/>
        <a:p>
          <a:endParaRPr lang="es-CO"/>
        </a:p>
      </dgm:t>
    </dgm:pt>
    <dgm:pt modelId="{DC84CE52-2019-4395-9016-140C44C75EBA}">
      <dgm:prSet custT="1"/>
      <dgm:spPr/>
      <dgm:t>
        <a:bodyPr/>
        <a:lstStyle/>
        <a:p>
          <a:pPr rtl="0"/>
          <a:r>
            <a:rPr lang="es-CO" sz="900" dirty="0"/>
            <a:t>TRANSAR</a:t>
          </a:r>
        </a:p>
      </dgm:t>
    </dgm:pt>
    <dgm:pt modelId="{9D31543E-39FA-47AD-AF21-ACB4CFBAA010}" type="parTrans" cxnId="{737B00BA-959B-4AC6-B92E-803B055436A8}">
      <dgm:prSet/>
      <dgm:spPr/>
      <dgm:t>
        <a:bodyPr/>
        <a:lstStyle/>
        <a:p>
          <a:endParaRPr lang="es-ES"/>
        </a:p>
      </dgm:t>
    </dgm:pt>
    <dgm:pt modelId="{5C4D8503-AB2A-40E3-863D-AA481D281579}" type="sibTrans" cxnId="{737B00BA-959B-4AC6-B92E-803B055436A8}">
      <dgm:prSet/>
      <dgm:spPr/>
      <dgm:t>
        <a:bodyPr/>
        <a:lstStyle/>
        <a:p>
          <a:endParaRPr lang="es-ES"/>
        </a:p>
      </dgm:t>
    </dgm:pt>
    <dgm:pt modelId="{2C22F09B-8BC1-46B5-AFBD-AEB089552692}" type="pres">
      <dgm:prSet presAssocID="{48FFD58E-1E52-4724-9929-F70E0767D6F4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AE56396A-6685-4A15-926B-1A2F347F4341}" type="pres">
      <dgm:prSet presAssocID="{48FFD58E-1E52-4724-9929-F70E0767D6F4}" presName="cycle" presStyleCnt="0"/>
      <dgm:spPr/>
    </dgm:pt>
    <dgm:pt modelId="{14072F98-EF8D-4350-9331-AD0A41F9F152}" type="pres">
      <dgm:prSet presAssocID="{48FFD58E-1E52-4724-9929-F70E0767D6F4}" presName="centerShape" presStyleCnt="0"/>
      <dgm:spPr/>
    </dgm:pt>
    <dgm:pt modelId="{48EA83E7-1202-4593-818F-B8B37522F144}" type="pres">
      <dgm:prSet presAssocID="{48FFD58E-1E52-4724-9929-F70E0767D6F4}" presName="connSite" presStyleLbl="node1" presStyleIdx="0" presStyleCnt="9"/>
      <dgm:spPr/>
    </dgm:pt>
    <dgm:pt modelId="{C81C98E6-7FA2-477C-8FD5-31D6B3A4DA62}" type="pres">
      <dgm:prSet presAssocID="{48FFD58E-1E52-4724-9929-F70E0767D6F4}" presName="visible" presStyleLbl="node1" presStyleIdx="0" presStyleCnt="9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BE8ECEC6-52D0-490A-ACF0-3F28E487734D}" type="pres">
      <dgm:prSet presAssocID="{E5BA392B-B521-4EE2-ACD2-756336A0F6C8}" presName="Name25" presStyleLbl="parChTrans1D1" presStyleIdx="0" presStyleCnt="8"/>
      <dgm:spPr/>
    </dgm:pt>
    <dgm:pt modelId="{17A53892-4AE4-4B9E-A2D7-7C7A769E9113}" type="pres">
      <dgm:prSet presAssocID="{808BD65E-4962-4EE8-8B27-1E3B9903CCEE}" presName="node" presStyleCnt="0"/>
      <dgm:spPr/>
    </dgm:pt>
    <dgm:pt modelId="{01708687-CE35-4261-9418-733422B8B511}" type="pres">
      <dgm:prSet presAssocID="{808BD65E-4962-4EE8-8B27-1E3B9903CCEE}" presName="parentNode" presStyleLbl="node1" presStyleIdx="1" presStyleCnt="9">
        <dgm:presLayoutVars>
          <dgm:chMax val="1"/>
          <dgm:bulletEnabled val="1"/>
        </dgm:presLayoutVars>
      </dgm:prSet>
      <dgm:spPr/>
    </dgm:pt>
    <dgm:pt modelId="{9FCB960E-FE67-47B4-A772-E2115D058F16}" type="pres">
      <dgm:prSet presAssocID="{808BD65E-4962-4EE8-8B27-1E3B9903CCEE}" presName="childNode" presStyleLbl="revTx" presStyleIdx="0" presStyleCnt="0">
        <dgm:presLayoutVars>
          <dgm:bulletEnabled val="1"/>
        </dgm:presLayoutVars>
      </dgm:prSet>
      <dgm:spPr/>
    </dgm:pt>
    <dgm:pt modelId="{4FABDD5E-91AC-41BC-AF93-00D7DC202094}" type="pres">
      <dgm:prSet presAssocID="{20179413-2B39-485D-AAF6-84954C6584D5}" presName="Name25" presStyleLbl="parChTrans1D1" presStyleIdx="1" presStyleCnt="8"/>
      <dgm:spPr/>
    </dgm:pt>
    <dgm:pt modelId="{B504E012-2EFB-4D59-B2C8-B7F39C8A1C56}" type="pres">
      <dgm:prSet presAssocID="{C8999253-E1BD-4B07-BB13-BAE27AE78DE8}" presName="node" presStyleCnt="0"/>
      <dgm:spPr/>
    </dgm:pt>
    <dgm:pt modelId="{68B4566F-0E39-4C69-B4B0-45D87B3850AD}" type="pres">
      <dgm:prSet presAssocID="{C8999253-E1BD-4B07-BB13-BAE27AE78DE8}" presName="parentNode" presStyleLbl="node1" presStyleIdx="2" presStyleCnt="9" custLinFactNeighborX="8991" custLinFactNeighborY="-1320">
        <dgm:presLayoutVars>
          <dgm:chMax val="1"/>
          <dgm:bulletEnabled val="1"/>
        </dgm:presLayoutVars>
      </dgm:prSet>
      <dgm:spPr/>
    </dgm:pt>
    <dgm:pt modelId="{8641F143-76C1-46E8-8BC4-D107B1F57BC5}" type="pres">
      <dgm:prSet presAssocID="{C8999253-E1BD-4B07-BB13-BAE27AE78DE8}" presName="childNode" presStyleLbl="revTx" presStyleIdx="0" presStyleCnt="0">
        <dgm:presLayoutVars>
          <dgm:bulletEnabled val="1"/>
        </dgm:presLayoutVars>
      </dgm:prSet>
      <dgm:spPr/>
    </dgm:pt>
    <dgm:pt modelId="{1239E016-DFB3-4FCF-BDAD-C83E0652CB12}" type="pres">
      <dgm:prSet presAssocID="{4A3A0CF9-FD2B-4097-84C0-56C4E5ECF6EC}" presName="Name25" presStyleLbl="parChTrans1D1" presStyleIdx="2" presStyleCnt="8"/>
      <dgm:spPr/>
    </dgm:pt>
    <dgm:pt modelId="{6CA33D2F-17BE-4316-9155-80CE06C1396D}" type="pres">
      <dgm:prSet presAssocID="{C9CB9519-A1CB-4192-9240-0E72F104D88C}" presName="node" presStyleCnt="0"/>
      <dgm:spPr/>
    </dgm:pt>
    <dgm:pt modelId="{3F5EE841-E556-4C70-9CD8-CFE0E03AD688}" type="pres">
      <dgm:prSet presAssocID="{C9CB9519-A1CB-4192-9240-0E72F104D88C}" presName="parentNode" presStyleLbl="node1" presStyleIdx="3" presStyleCnt="9">
        <dgm:presLayoutVars>
          <dgm:chMax val="1"/>
          <dgm:bulletEnabled val="1"/>
        </dgm:presLayoutVars>
      </dgm:prSet>
      <dgm:spPr/>
    </dgm:pt>
    <dgm:pt modelId="{399D6592-0158-4690-BE9B-96C3131D4180}" type="pres">
      <dgm:prSet presAssocID="{C9CB9519-A1CB-4192-9240-0E72F104D88C}" presName="childNode" presStyleLbl="revTx" presStyleIdx="0" presStyleCnt="0">
        <dgm:presLayoutVars>
          <dgm:bulletEnabled val="1"/>
        </dgm:presLayoutVars>
      </dgm:prSet>
      <dgm:spPr/>
    </dgm:pt>
    <dgm:pt modelId="{84C57BC3-6658-4DE2-BBB7-BA97E9DE3D11}" type="pres">
      <dgm:prSet presAssocID="{EB082294-A75D-4D13-8866-30A92CF3CC59}" presName="Name25" presStyleLbl="parChTrans1D1" presStyleIdx="3" presStyleCnt="8"/>
      <dgm:spPr/>
    </dgm:pt>
    <dgm:pt modelId="{0084A00E-1E98-4F59-84F3-62D18A6B36F2}" type="pres">
      <dgm:prSet presAssocID="{608BCD87-4141-4BF0-A85F-5DE043D11432}" presName="node" presStyleCnt="0"/>
      <dgm:spPr/>
    </dgm:pt>
    <dgm:pt modelId="{C6AAB2E7-23F1-4F8F-81C8-5296B8C198B8}" type="pres">
      <dgm:prSet presAssocID="{608BCD87-4141-4BF0-A85F-5DE043D11432}" presName="parentNode" presStyleLbl="node1" presStyleIdx="4" presStyleCnt="9">
        <dgm:presLayoutVars>
          <dgm:chMax val="1"/>
          <dgm:bulletEnabled val="1"/>
        </dgm:presLayoutVars>
      </dgm:prSet>
      <dgm:spPr/>
    </dgm:pt>
    <dgm:pt modelId="{EFE44275-46D5-4B35-BFEB-665B5CA02334}" type="pres">
      <dgm:prSet presAssocID="{608BCD87-4141-4BF0-A85F-5DE043D11432}" presName="childNode" presStyleLbl="revTx" presStyleIdx="0" presStyleCnt="0">
        <dgm:presLayoutVars>
          <dgm:bulletEnabled val="1"/>
        </dgm:presLayoutVars>
      </dgm:prSet>
      <dgm:spPr/>
    </dgm:pt>
    <dgm:pt modelId="{9459664C-5018-450D-B773-2DE2B3E4E7AF}" type="pres">
      <dgm:prSet presAssocID="{11C34BC9-6802-4962-B5C3-CE68997674CF}" presName="Name25" presStyleLbl="parChTrans1D1" presStyleIdx="4" presStyleCnt="8"/>
      <dgm:spPr/>
    </dgm:pt>
    <dgm:pt modelId="{54D5B9CD-12A7-4380-84F5-7A8220C8A5DA}" type="pres">
      <dgm:prSet presAssocID="{E4534575-4404-4B37-B3B6-1F8DD050E18A}" presName="node" presStyleCnt="0"/>
      <dgm:spPr/>
    </dgm:pt>
    <dgm:pt modelId="{9FFCAEF1-2B37-494F-A535-912B77998E47}" type="pres">
      <dgm:prSet presAssocID="{E4534575-4404-4B37-B3B6-1F8DD050E18A}" presName="parentNode" presStyleLbl="node1" presStyleIdx="5" presStyleCnt="9">
        <dgm:presLayoutVars>
          <dgm:chMax val="1"/>
          <dgm:bulletEnabled val="1"/>
        </dgm:presLayoutVars>
      </dgm:prSet>
      <dgm:spPr/>
    </dgm:pt>
    <dgm:pt modelId="{661AF71C-CDBB-4A63-B09B-A91EFDBF978C}" type="pres">
      <dgm:prSet presAssocID="{E4534575-4404-4B37-B3B6-1F8DD050E18A}" presName="childNode" presStyleLbl="revTx" presStyleIdx="0" presStyleCnt="0">
        <dgm:presLayoutVars>
          <dgm:bulletEnabled val="1"/>
        </dgm:presLayoutVars>
      </dgm:prSet>
      <dgm:spPr/>
    </dgm:pt>
    <dgm:pt modelId="{48718120-44F3-4F1E-AAE5-84EE354D72EC}" type="pres">
      <dgm:prSet presAssocID="{DC3CECC7-1D8D-48BB-9F3D-A2FC1CA547B1}" presName="Name25" presStyleLbl="parChTrans1D1" presStyleIdx="5" presStyleCnt="8"/>
      <dgm:spPr/>
    </dgm:pt>
    <dgm:pt modelId="{8CB463A8-A1D6-422D-88DE-CB1E1FEB0F07}" type="pres">
      <dgm:prSet presAssocID="{0878A1FA-EAA9-48B3-9F62-C8A42BBECE10}" presName="node" presStyleCnt="0"/>
      <dgm:spPr/>
    </dgm:pt>
    <dgm:pt modelId="{6F483877-99BD-410B-A484-34FB211A4A12}" type="pres">
      <dgm:prSet presAssocID="{0878A1FA-EAA9-48B3-9F62-C8A42BBECE10}" presName="parentNode" presStyleLbl="node1" presStyleIdx="6" presStyleCnt="9">
        <dgm:presLayoutVars>
          <dgm:chMax val="1"/>
          <dgm:bulletEnabled val="1"/>
        </dgm:presLayoutVars>
      </dgm:prSet>
      <dgm:spPr/>
    </dgm:pt>
    <dgm:pt modelId="{0C29BD66-209E-47DB-80AF-8EB7A8268995}" type="pres">
      <dgm:prSet presAssocID="{0878A1FA-EAA9-48B3-9F62-C8A42BBECE10}" presName="childNode" presStyleLbl="revTx" presStyleIdx="0" presStyleCnt="0">
        <dgm:presLayoutVars>
          <dgm:bulletEnabled val="1"/>
        </dgm:presLayoutVars>
      </dgm:prSet>
      <dgm:spPr/>
    </dgm:pt>
    <dgm:pt modelId="{0987A9BB-7F47-4416-AC3B-D51E4EF46CC2}" type="pres">
      <dgm:prSet presAssocID="{CB80490F-B587-44A6-96A7-CB83B506C042}" presName="Name25" presStyleLbl="parChTrans1D1" presStyleIdx="6" presStyleCnt="8"/>
      <dgm:spPr/>
    </dgm:pt>
    <dgm:pt modelId="{27467473-C7BF-45E4-BE50-3C63AAA9538E}" type="pres">
      <dgm:prSet presAssocID="{8AB9DCE1-3CA2-4F6F-A90D-13A60A489782}" presName="node" presStyleCnt="0"/>
      <dgm:spPr/>
    </dgm:pt>
    <dgm:pt modelId="{1962EADD-952A-494A-99C3-E17BC0CE95BF}" type="pres">
      <dgm:prSet presAssocID="{8AB9DCE1-3CA2-4F6F-A90D-13A60A489782}" presName="parentNode" presStyleLbl="node1" presStyleIdx="7" presStyleCnt="9">
        <dgm:presLayoutVars>
          <dgm:chMax val="1"/>
          <dgm:bulletEnabled val="1"/>
        </dgm:presLayoutVars>
      </dgm:prSet>
      <dgm:spPr/>
    </dgm:pt>
    <dgm:pt modelId="{CC2D193A-D0DC-4D62-BB82-581F8A963326}" type="pres">
      <dgm:prSet presAssocID="{8AB9DCE1-3CA2-4F6F-A90D-13A60A489782}" presName="childNode" presStyleLbl="revTx" presStyleIdx="0" presStyleCnt="0">
        <dgm:presLayoutVars>
          <dgm:bulletEnabled val="1"/>
        </dgm:presLayoutVars>
      </dgm:prSet>
      <dgm:spPr/>
    </dgm:pt>
    <dgm:pt modelId="{70BBCEE5-8CE5-4100-924D-05DA621C649C}" type="pres">
      <dgm:prSet presAssocID="{9D31543E-39FA-47AD-AF21-ACB4CFBAA010}" presName="Name25" presStyleLbl="parChTrans1D1" presStyleIdx="7" presStyleCnt="8"/>
      <dgm:spPr/>
    </dgm:pt>
    <dgm:pt modelId="{49537FC5-B8CB-47A1-9C40-8A89B9AFF70F}" type="pres">
      <dgm:prSet presAssocID="{DC84CE52-2019-4395-9016-140C44C75EBA}" presName="node" presStyleCnt="0"/>
      <dgm:spPr/>
    </dgm:pt>
    <dgm:pt modelId="{4801A764-B16B-4E67-81B6-E12FB470DCFF}" type="pres">
      <dgm:prSet presAssocID="{DC84CE52-2019-4395-9016-140C44C75EBA}" presName="parentNode" presStyleLbl="node1" presStyleIdx="8" presStyleCnt="9">
        <dgm:presLayoutVars>
          <dgm:chMax val="1"/>
          <dgm:bulletEnabled val="1"/>
        </dgm:presLayoutVars>
      </dgm:prSet>
      <dgm:spPr/>
    </dgm:pt>
    <dgm:pt modelId="{2F3AE9CF-AF77-4C40-9547-30AB0511D7C6}" type="pres">
      <dgm:prSet presAssocID="{DC84CE52-2019-4395-9016-140C44C75EBA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1823EEBC-CE88-40EB-AD19-19F583438236}" type="presOf" srcId="{8AB9DCE1-3CA2-4F6F-A90D-13A60A489782}" destId="{1962EADD-952A-494A-99C3-E17BC0CE95BF}" srcOrd="0" destOrd="0" presId="urn:microsoft.com/office/officeart/2005/8/layout/radial2"/>
    <dgm:cxn modelId="{F5CE38F4-7EBD-4562-9B6B-960D2DE489F1}" type="presOf" srcId="{0878A1FA-EAA9-48B3-9F62-C8A42BBECE10}" destId="{6F483877-99BD-410B-A484-34FB211A4A12}" srcOrd="0" destOrd="0" presId="urn:microsoft.com/office/officeart/2005/8/layout/radial2"/>
    <dgm:cxn modelId="{2698874D-932D-4EEF-9A9B-36973B52D4F5}" type="presOf" srcId="{EB082294-A75D-4D13-8866-30A92CF3CC59}" destId="{84C57BC3-6658-4DE2-BBB7-BA97E9DE3D11}" srcOrd="0" destOrd="0" presId="urn:microsoft.com/office/officeart/2005/8/layout/radial2"/>
    <dgm:cxn modelId="{BB0C7F48-532D-4F61-90B0-9F0E7D2A0A8A}" srcId="{48FFD58E-1E52-4724-9929-F70E0767D6F4}" destId="{E4534575-4404-4B37-B3B6-1F8DD050E18A}" srcOrd="4" destOrd="0" parTransId="{11C34BC9-6802-4962-B5C3-CE68997674CF}" sibTransId="{6D84974F-3151-4FD2-957D-0C0AAC0599CE}"/>
    <dgm:cxn modelId="{E0BD1868-9DF0-46BC-BE3E-64A48F983D07}" type="presOf" srcId="{20179413-2B39-485D-AAF6-84954C6584D5}" destId="{4FABDD5E-91AC-41BC-AF93-00D7DC202094}" srcOrd="0" destOrd="0" presId="urn:microsoft.com/office/officeart/2005/8/layout/radial2"/>
    <dgm:cxn modelId="{3C1C660C-3995-4411-9310-5FC5D5966AA3}" type="presOf" srcId="{C8999253-E1BD-4B07-BB13-BAE27AE78DE8}" destId="{68B4566F-0E39-4C69-B4B0-45D87B3850AD}" srcOrd="0" destOrd="0" presId="urn:microsoft.com/office/officeart/2005/8/layout/radial2"/>
    <dgm:cxn modelId="{5352C0E6-5D68-495D-AAA7-58141E16EADD}" srcId="{48FFD58E-1E52-4724-9929-F70E0767D6F4}" destId="{C9CB9519-A1CB-4192-9240-0E72F104D88C}" srcOrd="2" destOrd="0" parTransId="{4A3A0CF9-FD2B-4097-84C0-56C4E5ECF6EC}" sibTransId="{1CCF1D90-54DA-4BB1-B026-CB07C5DC89D5}"/>
    <dgm:cxn modelId="{A438D0ED-954E-4931-9836-A29C125463ED}" type="presOf" srcId="{C9CB9519-A1CB-4192-9240-0E72F104D88C}" destId="{3F5EE841-E556-4C70-9CD8-CFE0E03AD688}" srcOrd="0" destOrd="0" presId="urn:microsoft.com/office/officeart/2005/8/layout/radial2"/>
    <dgm:cxn modelId="{50FDA421-B56E-43C7-BBCE-C6CADB20E03B}" srcId="{48FFD58E-1E52-4724-9929-F70E0767D6F4}" destId="{0878A1FA-EAA9-48B3-9F62-C8A42BBECE10}" srcOrd="5" destOrd="0" parTransId="{DC3CECC7-1D8D-48BB-9F3D-A2FC1CA547B1}" sibTransId="{D1A05A84-65E0-4CBF-BE8E-7DBC01E98F3B}"/>
    <dgm:cxn modelId="{A46007BE-659A-4D0B-B844-D4A03DA1449E}" srcId="{48FFD58E-1E52-4724-9929-F70E0767D6F4}" destId="{C8999253-E1BD-4B07-BB13-BAE27AE78DE8}" srcOrd="1" destOrd="0" parTransId="{20179413-2B39-485D-AAF6-84954C6584D5}" sibTransId="{309F72FA-69E9-4FA5-B87D-AEF58EE4D386}"/>
    <dgm:cxn modelId="{09AA2414-63CE-4A1E-8A26-147ED1B61AF1}" type="presOf" srcId="{48FFD58E-1E52-4724-9929-F70E0767D6F4}" destId="{2C22F09B-8BC1-46B5-AFBD-AEB089552692}" srcOrd="0" destOrd="0" presId="urn:microsoft.com/office/officeart/2005/8/layout/radial2"/>
    <dgm:cxn modelId="{9753E024-B533-4FC8-A32A-589D42159E20}" type="presOf" srcId="{E4534575-4404-4B37-B3B6-1F8DD050E18A}" destId="{9FFCAEF1-2B37-494F-A535-912B77998E47}" srcOrd="0" destOrd="0" presId="urn:microsoft.com/office/officeart/2005/8/layout/radial2"/>
    <dgm:cxn modelId="{FCA6F6C4-3FAD-4B35-A4B1-07DE2368CD53}" type="presOf" srcId="{808BD65E-4962-4EE8-8B27-1E3B9903CCEE}" destId="{01708687-CE35-4261-9418-733422B8B511}" srcOrd="0" destOrd="0" presId="urn:microsoft.com/office/officeart/2005/8/layout/radial2"/>
    <dgm:cxn modelId="{8F85584E-EDA8-4651-A513-B9B486C31995}" type="presOf" srcId="{11C34BC9-6802-4962-B5C3-CE68997674CF}" destId="{9459664C-5018-450D-B773-2DE2B3E4E7AF}" srcOrd="0" destOrd="0" presId="urn:microsoft.com/office/officeart/2005/8/layout/radial2"/>
    <dgm:cxn modelId="{969BDA7A-F508-4B20-B0BD-57F082928972}" srcId="{48FFD58E-1E52-4724-9929-F70E0767D6F4}" destId="{808BD65E-4962-4EE8-8B27-1E3B9903CCEE}" srcOrd="0" destOrd="0" parTransId="{E5BA392B-B521-4EE2-ACD2-756336A0F6C8}" sibTransId="{3B9A832D-CE88-4DFE-817C-F2BC694FE9D4}"/>
    <dgm:cxn modelId="{E4CE15AD-6622-4FBD-8DD6-8130AAC32F7D}" srcId="{48FFD58E-1E52-4724-9929-F70E0767D6F4}" destId="{8AB9DCE1-3CA2-4F6F-A90D-13A60A489782}" srcOrd="6" destOrd="0" parTransId="{CB80490F-B587-44A6-96A7-CB83B506C042}" sibTransId="{23DEB713-BE3C-4D63-88EE-D6A1FA33F7CE}"/>
    <dgm:cxn modelId="{61669AC8-888D-4A18-9894-248FEAD553AA}" type="presOf" srcId="{DC3CECC7-1D8D-48BB-9F3D-A2FC1CA547B1}" destId="{48718120-44F3-4F1E-AAE5-84EE354D72EC}" srcOrd="0" destOrd="0" presId="urn:microsoft.com/office/officeart/2005/8/layout/radial2"/>
    <dgm:cxn modelId="{7D1AB334-3E7B-47E8-AFA8-205C49CFD6AF}" type="presOf" srcId="{E5BA392B-B521-4EE2-ACD2-756336A0F6C8}" destId="{BE8ECEC6-52D0-490A-ACF0-3F28E487734D}" srcOrd="0" destOrd="0" presId="urn:microsoft.com/office/officeart/2005/8/layout/radial2"/>
    <dgm:cxn modelId="{737B00BA-959B-4AC6-B92E-803B055436A8}" srcId="{48FFD58E-1E52-4724-9929-F70E0767D6F4}" destId="{DC84CE52-2019-4395-9016-140C44C75EBA}" srcOrd="7" destOrd="0" parTransId="{9D31543E-39FA-47AD-AF21-ACB4CFBAA010}" sibTransId="{5C4D8503-AB2A-40E3-863D-AA481D281579}"/>
    <dgm:cxn modelId="{DD1F9A2E-7EEB-4028-98BA-AA442C3F96D9}" type="presOf" srcId="{CB80490F-B587-44A6-96A7-CB83B506C042}" destId="{0987A9BB-7F47-4416-AC3B-D51E4EF46CC2}" srcOrd="0" destOrd="0" presId="urn:microsoft.com/office/officeart/2005/8/layout/radial2"/>
    <dgm:cxn modelId="{327F221A-0058-4311-A43D-030003CA683A}" type="presOf" srcId="{4A3A0CF9-FD2B-4097-84C0-56C4E5ECF6EC}" destId="{1239E016-DFB3-4FCF-BDAD-C83E0652CB12}" srcOrd="0" destOrd="0" presId="urn:microsoft.com/office/officeart/2005/8/layout/radial2"/>
    <dgm:cxn modelId="{9C671885-5FB6-40D3-A25B-57E5BA1B23E2}" type="presOf" srcId="{608BCD87-4141-4BF0-A85F-5DE043D11432}" destId="{C6AAB2E7-23F1-4F8F-81C8-5296B8C198B8}" srcOrd="0" destOrd="0" presId="urn:microsoft.com/office/officeart/2005/8/layout/radial2"/>
    <dgm:cxn modelId="{B90674FD-932D-42DD-BB00-3E03A4B84AC8}" type="presOf" srcId="{DC84CE52-2019-4395-9016-140C44C75EBA}" destId="{4801A764-B16B-4E67-81B6-E12FB470DCFF}" srcOrd="0" destOrd="0" presId="urn:microsoft.com/office/officeart/2005/8/layout/radial2"/>
    <dgm:cxn modelId="{39B4A441-EA4C-4AA7-802A-5EE7CA5FEE3C}" type="presOf" srcId="{9D31543E-39FA-47AD-AF21-ACB4CFBAA010}" destId="{70BBCEE5-8CE5-4100-924D-05DA621C649C}" srcOrd="0" destOrd="0" presId="urn:microsoft.com/office/officeart/2005/8/layout/radial2"/>
    <dgm:cxn modelId="{A595DF76-D4A2-4987-98E0-BA214C781D14}" srcId="{48FFD58E-1E52-4724-9929-F70E0767D6F4}" destId="{608BCD87-4141-4BF0-A85F-5DE043D11432}" srcOrd="3" destOrd="0" parTransId="{EB082294-A75D-4D13-8866-30A92CF3CC59}" sibTransId="{A3E2ED3F-88E1-443B-9254-634CBDEA25D9}"/>
    <dgm:cxn modelId="{E673853B-9EFA-4EB6-8415-87384238B298}" type="presParOf" srcId="{2C22F09B-8BC1-46B5-AFBD-AEB089552692}" destId="{AE56396A-6685-4A15-926B-1A2F347F4341}" srcOrd="0" destOrd="0" presId="urn:microsoft.com/office/officeart/2005/8/layout/radial2"/>
    <dgm:cxn modelId="{20A841C0-71EB-40F6-BC83-07F718474E62}" type="presParOf" srcId="{AE56396A-6685-4A15-926B-1A2F347F4341}" destId="{14072F98-EF8D-4350-9331-AD0A41F9F152}" srcOrd="0" destOrd="0" presId="urn:microsoft.com/office/officeart/2005/8/layout/radial2"/>
    <dgm:cxn modelId="{55A72501-1812-4CF4-B9F1-74F86AB29150}" type="presParOf" srcId="{14072F98-EF8D-4350-9331-AD0A41F9F152}" destId="{48EA83E7-1202-4593-818F-B8B37522F144}" srcOrd="0" destOrd="0" presId="urn:microsoft.com/office/officeart/2005/8/layout/radial2"/>
    <dgm:cxn modelId="{E0CCAE8F-8340-4BE8-8D45-A3D86704C1B6}" type="presParOf" srcId="{14072F98-EF8D-4350-9331-AD0A41F9F152}" destId="{C81C98E6-7FA2-477C-8FD5-31D6B3A4DA62}" srcOrd="1" destOrd="0" presId="urn:microsoft.com/office/officeart/2005/8/layout/radial2"/>
    <dgm:cxn modelId="{C4EC01BD-0C37-472D-9C1E-FDDD121381D1}" type="presParOf" srcId="{AE56396A-6685-4A15-926B-1A2F347F4341}" destId="{BE8ECEC6-52D0-490A-ACF0-3F28E487734D}" srcOrd="1" destOrd="0" presId="urn:microsoft.com/office/officeart/2005/8/layout/radial2"/>
    <dgm:cxn modelId="{315C6F46-23A6-4004-8247-E916D9DB9507}" type="presParOf" srcId="{AE56396A-6685-4A15-926B-1A2F347F4341}" destId="{17A53892-4AE4-4B9E-A2D7-7C7A769E9113}" srcOrd="2" destOrd="0" presId="urn:microsoft.com/office/officeart/2005/8/layout/radial2"/>
    <dgm:cxn modelId="{A349C0BB-9D82-42FB-8BF4-5F4A9026E3F8}" type="presParOf" srcId="{17A53892-4AE4-4B9E-A2D7-7C7A769E9113}" destId="{01708687-CE35-4261-9418-733422B8B511}" srcOrd="0" destOrd="0" presId="urn:microsoft.com/office/officeart/2005/8/layout/radial2"/>
    <dgm:cxn modelId="{F729AD8A-7B43-474B-A613-7DE5A4035B0A}" type="presParOf" srcId="{17A53892-4AE4-4B9E-A2D7-7C7A769E9113}" destId="{9FCB960E-FE67-47B4-A772-E2115D058F16}" srcOrd="1" destOrd="0" presId="urn:microsoft.com/office/officeart/2005/8/layout/radial2"/>
    <dgm:cxn modelId="{A656707B-E90B-471B-BB1D-13EF218FDEB9}" type="presParOf" srcId="{AE56396A-6685-4A15-926B-1A2F347F4341}" destId="{4FABDD5E-91AC-41BC-AF93-00D7DC202094}" srcOrd="3" destOrd="0" presId="urn:microsoft.com/office/officeart/2005/8/layout/radial2"/>
    <dgm:cxn modelId="{4D259CD4-2E80-488D-BFEC-6751838BA5AC}" type="presParOf" srcId="{AE56396A-6685-4A15-926B-1A2F347F4341}" destId="{B504E012-2EFB-4D59-B2C8-B7F39C8A1C56}" srcOrd="4" destOrd="0" presId="urn:microsoft.com/office/officeart/2005/8/layout/radial2"/>
    <dgm:cxn modelId="{391B00E0-6F19-49F9-AA2C-5DC8E8E29439}" type="presParOf" srcId="{B504E012-2EFB-4D59-B2C8-B7F39C8A1C56}" destId="{68B4566F-0E39-4C69-B4B0-45D87B3850AD}" srcOrd="0" destOrd="0" presId="urn:microsoft.com/office/officeart/2005/8/layout/radial2"/>
    <dgm:cxn modelId="{1F165F2D-1FAA-46D0-9F0D-0A57875010D4}" type="presParOf" srcId="{B504E012-2EFB-4D59-B2C8-B7F39C8A1C56}" destId="{8641F143-76C1-46E8-8BC4-D107B1F57BC5}" srcOrd="1" destOrd="0" presId="urn:microsoft.com/office/officeart/2005/8/layout/radial2"/>
    <dgm:cxn modelId="{84D773D9-3BE6-4504-9558-575F78324ACD}" type="presParOf" srcId="{AE56396A-6685-4A15-926B-1A2F347F4341}" destId="{1239E016-DFB3-4FCF-BDAD-C83E0652CB12}" srcOrd="5" destOrd="0" presId="urn:microsoft.com/office/officeart/2005/8/layout/radial2"/>
    <dgm:cxn modelId="{59D2A414-DB26-44A1-8C77-CB693F74A27F}" type="presParOf" srcId="{AE56396A-6685-4A15-926B-1A2F347F4341}" destId="{6CA33D2F-17BE-4316-9155-80CE06C1396D}" srcOrd="6" destOrd="0" presId="urn:microsoft.com/office/officeart/2005/8/layout/radial2"/>
    <dgm:cxn modelId="{5A06E786-762E-44CD-A3A1-140B227C94BA}" type="presParOf" srcId="{6CA33D2F-17BE-4316-9155-80CE06C1396D}" destId="{3F5EE841-E556-4C70-9CD8-CFE0E03AD688}" srcOrd="0" destOrd="0" presId="urn:microsoft.com/office/officeart/2005/8/layout/radial2"/>
    <dgm:cxn modelId="{1FF3618C-5A86-4BCF-9BD6-D4CA485EED23}" type="presParOf" srcId="{6CA33D2F-17BE-4316-9155-80CE06C1396D}" destId="{399D6592-0158-4690-BE9B-96C3131D4180}" srcOrd="1" destOrd="0" presId="urn:microsoft.com/office/officeart/2005/8/layout/radial2"/>
    <dgm:cxn modelId="{514DA838-4EC5-454A-8263-36B411756841}" type="presParOf" srcId="{AE56396A-6685-4A15-926B-1A2F347F4341}" destId="{84C57BC3-6658-4DE2-BBB7-BA97E9DE3D11}" srcOrd="7" destOrd="0" presId="urn:microsoft.com/office/officeart/2005/8/layout/radial2"/>
    <dgm:cxn modelId="{CD00FA52-F98D-448F-BD9D-3621368C75A2}" type="presParOf" srcId="{AE56396A-6685-4A15-926B-1A2F347F4341}" destId="{0084A00E-1E98-4F59-84F3-62D18A6B36F2}" srcOrd="8" destOrd="0" presId="urn:microsoft.com/office/officeart/2005/8/layout/radial2"/>
    <dgm:cxn modelId="{49025C1F-1C63-49E0-8182-F30D00424EBA}" type="presParOf" srcId="{0084A00E-1E98-4F59-84F3-62D18A6B36F2}" destId="{C6AAB2E7-23F1-4F8F-81C8-5296B8C198B8}" srcOrd="0" destOrd="0" presId="urn:microsoft.com/office/officeart/2005/8/layout/radial2"/>
    <dgm:cxn modelId="{ACA6D167-2B81-4D24-90BD-0DB883ADF5A3}" type="presParOf" srcId="{0084A00E-1E98-4F59-84F3-62D18A6B36F2}" destId="{EFE44275-46D5-4B35-BFEB-665B5CA02334}" srcOrd="1" destOrd="0" presId="urn:microsoft.com/office/officeart/2005/8/layout/radial2"/>
    <dgm:cxn modelId="{697399CC-3C54-485A-A39E-C9FF59C46BBD}" type="presParOf" srcId="{AE56396A-6685-4A15-926B-1A2F347F4341}" destId="{9459664C-5018-450D-B773-2DE2B3E4E7AF}" srcOrd="9" destOrd="0" presId="urn:microsoft.com/office/officeart/2005/8/layout/radial2"/>
    <dgm:cxn modelId="{CD7BD702-017C-4D8D-BC53-1B48EC53DC05}" type="presParOf" srcId="{AE56396A-6685-4A15-926B-1A2F347F4341}" destId="{54D5B9CD-12A7-4380-84F5-7A8220C8A5DA}" srcOrd="10" destOrd="0" presId="urn:microsoft.com/office/officeart/2005/8/layout/radial2"/>
    <dgm:cxn modelId="{CFF900F6-E620-44ED-94EE-EF8B52000FB8}" type="presParOf" srcId="{54D5B9CD-12A7-4380-84F5-7A8220C8A5DA}" destId="{9FFCAEF1-2B37-494F-A535-912B77998E47}" srcOrd="0" destOrd="0" presId="urn:microsoft.com/office/officeart/2005/8/layout/radial2"/>
    <dgm:cxn modelId="{638F3A6D-426B-44FD-A2CC-D4A0D20031C8}" type="presParOf" srcId="{54D5B9CD-12A7-4380-84F5-7A8220C8A5DA}" destId="{661AF71C-CDBB-4A63-B09B-A91EFDBF978C}" srcOrd="1" destOrd="0" presId="urn:microsoft.com/office/officeart/2005/8/layout/radial2"/>
    <dgm:cxn modelId="{06E161C2-0F98-42AD-99B4-BF36330FAD2E}" type="presParOf" srcId="{AE56396A-6685-4A15-926B-1A2F347F4341}" destId="{48718120-44F3-4F1E-AAE5-84EE354D72EC}" srcOrd="11" destOrd="0" presId="urn:microsoft.com/office/officeart/2005/8/layout/radial2"/>
    <dgm:cxn modelId="{FBE2869D-1EAD-4151-9750-68DD683CF959}" type="presParOf" srcId="{AE56396A-6685-4A15-926B-1A2F347F4341}" destId="{8CB463A8-A1D6-422D-88DE-CB1E1FEB0F07}" srcOrd="12" destOrd="0" presId="urn:microsoft.com/office/officeart/2005/8/layout/radial2"/>
    <dgm:cxn modelId="{C6EB66C3-0638-4D4B-A69F-D79F8A98EF28}" type="presParOf" srcId="{8CB463A8-A1D6-422D-88DE-CB1E1FEB0F07}" destId="{6F483877-99BD-410B-A484-34FB211A4A12}" srcOrd="0" destOrd="0" presId="urn:microsoft.com/office/officeart/2005/8/layout/radial2"/>
    <dgm:cxn modelId="{5B5043AE-7812-442D-8D7F-578E7D84C1F0}" type="presParOf" srcId="{8CB463A8-A1D6-422D-88DE-CB1E1FEB0F07}" destId="{0C29BD66-209E-47DB-80AF-8EB7A8268995}" srcOrd="1" destOrd="0" presId="urn:microsoft.com/office/officeart/2005/8/layout/radial2"/>
    <dgm:cxn modelId="{A2FF2A2A-1F05-4EC8-BF64-2D15107A57DB}" type="presParOf" srcId="{AE56396A-6685-4A15-926B-1A2F347F4341}" destId="{0987A9BB-7F47-4416-AC3B-D51E4EF46CC2}" srcOrd="13" destOrd="0" presId="urn:microsoft.com/office/officeart/2005/8/layout/radial2"/>
    <dgm:cxn modelId="{1374D370-9961-433E-AF22-9ABFE1B4AA65}" type="presParOf" srcId="{AE56396A-6685-4A15-926B-1A2F347F4341}" destId="{27467473-C7BF-45E4-BE50-3C63AAA9538E}" srcOrd="14" destOrd="0" presId="urn:microsoft.com/office/officeart/2005/8/layout/radial2"/>
    <dgm:cxn modelId="{5E83792C-1554-4C60-A8CB-840585F64E03}" type="presParOf" srcId="{27467473-C7BF-45E4-BE50-3C63AAA9538E}" destId="{1962EADD-952A-494A-99C3-E17BC0CE95BF}" srcOrd="0" destOrd="0" presId="urn:microsoft.com/office/officeart/2005/8/layout/radial2"/>
    <dgm:cxn modelId="{42265BF6-A53B-474E-9F59-C8CD0C6EB5BA}" type="presParOf" srcId="{27467473-C7BF-45E4-BE50-3C63AAA9538E}" destId="{CC2D193A-D0DC-4D62-BB82-581F8A963326}" srcOrd="1" destOrd="0" presId="urn:microsoft.com/office/officeart/2005/8/layout/radial2"/>
    <dgm:cxn modelId="{9A1FD671-35C5-44E7-841D-B96C8C3750B3}" type="presParOf" srcId="{AE56396A-6685-4A15-926B-1A2F347F4341}" destId="{70BBCEE5-8CE5-4100-924D-05DA621C649C}" srcOrd="15" destOrd="0" presId="urn:microsoft.com/office/officeart/2005/8/layout/radial2"/>
    <dgm:cxn modelId="{99C1903B-6FAB-4C86-8138-CC35C37426FB}" type="presParOf" srcId="{AE56396A-6685-4A15-926B-1A2F347F4341}" destId="{49537FC5-B8CB-47A1-9C40-8A89B9AFF70F}" srcOrd="16" destOrd="0" presId="urn:microsoft.com/office/officeart/2005/8/layout/radial2"/>
    <dgm:cxn modelId="{BF1CFF96-E01B-451E-8AA6-BFEFB716FA9C}" type="presParOf" srcId="{49537FC5-B8CB-47A1-9C40-8A89B9AFF70F}" destId="{4801A764-B16B-4E67-81B6-E12FB470DCFF}" srcOrd="0" destOrd="0" presId="urn:microsoft.com/office/officeart/2005/8/layout/radial2"/>
    <dgm:cxn modelId="{615AF909-7843-4EA6-BBAF-997860CB29AA}" type="presParOf" srcId="{49537FC5-B8CB-47A1-9C40-8A89B9AFF70F}" destId="{2F3AE9CF-AF77-4C40-9547-30AB0511D7C6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CF49C8-9DE5-4778-8D67-96028BE09512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CO"/>
        </a:p>
      </dgm:t>
    </dgm:pt>
    <dgm:pt modelId="{2E90E3A4-B0A7-4122-B2AC-605815A41C84}">
      <dgm:prSet phldrT="[Texto]" custT="1"/>
      <dgm:spPr/>
      <dgm:t>
        <a:bodyPr/>
        <a:lstStyle/>
        <a:p>
          <a:r>
            <a:rPr lang="es-CO" sz="1500" b="1" dirty="0">
              <a:latin typeface="Arial" panose="020B0604020202020204" pitchFamily="34" charset="0"/>
              <a:cs typeface="Arial" panose="020B0604020202020204" pitchFamily="34" charset="0"/>
            </a:rPr>
            <a:t>Roll </a:t>
          </a:r>
          <a:r>
            <a:rPr lang="es-CO" sz="1500" b="1" dirty="0" err="1">
              <a:latin typeface="Arial" panose="020B0604020202020204" pitchFamily="34" charset="0"/>
              <a:cs typeface="Arial" panose="020B0604020202020204" pitchFamily="34" charset="0"/>
            </a:rPr>
            <a:t>Out</a:t>
          </a:r>
          <a:r>
            <a:rPr lang="es-CO" sz="1500" b="1" dirty="0">
              <a:latin typeface="Arial" panose="020B0604020202020204" pitchFamily="34" charset="0"/>
              <a:cs typeface="Arial" panose="020B0604020202020204" pitchFamily="34" charset="0"/>
            </a:rPr>
            <a:t> 1</a:t>
          </a:r>
        </a:p>
        <a:p>
          <a:r>
            <a:rPr lang="es-CO" sz="1500" b="1" dirty="0">
              <a:latin typeface="Arial" panose="020B0604020202020204" pitchFamily="34" charset="0"/>
              <a:cs typeface="Arial" panose="020B0604020202020204" pitchFamily="34" charset="0"/>
            </a:rPr>
            <a:t>En – Feb 2017</a:t>
          </a:r>
        </a:p>
      </dgm:t>
    </dgm:pt>
    <dgm:pt modelId="{0302F551-C7B5-47A0-88AE-ABF5B4F5D677}" type="parTrans" cxnId="{662A8EC4-6740-4AA5-9553-943790BC718F}">
      <dgm:prSet/>
      <dgm:spPr/>
      <dgm:t>
        <a:bodyPr/>
        <a:lstStyle/>
        <a:p>
          <a:endParaRPr lang="es-CO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62BAEB-686C-428F-83A4-5AC9232FD46F}" type="sibTrans" cxnId="{662A8EC4-6740-4AA5-9553-943790BC718F}">
      <dgm:prSet/>
      <dgm:spPr/>
      <dgm:t>
        <a:bodyPr/>
        <a:lstStyle/>
        <a:p>
          <a:endParaRPr lang="es-CO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591FDE-FEC5-4B6C-9AED-D6FDD2C65549}">
      <dgm:prSet phldrT="[Texto]" custT="1"/>
      <dgm:spPr/>
      <dgm:t>
        <a:bodyPr/>
        <a:lstStyle/>
        <a:p>
          <a:r>
            <a:rPr lang="es-CO" sz="1500" dirty="0">
              <a:latin typeface="Arial" panose="020B0604020202020204" pitchFamily="34" charset="0"/>
              <a:cs typeface="Arial" panose="020B0604020202020204" pitchFamily="34" charset="0"/>
            </a:rPr>
            <a:t>Calle 67</a:t>
          </a:r>
        </a:p>
      </dgm:t>
    </dgm:pt>
    <dgm:pt modelId="{3AE2CA2B-9B9C-4325-B056-BDDB23BF5FE5}" type="parTrans" cxnId="{05679DFE-D0D0-4485-A820-0F1994F37C47}">
      <dgm:prSet/>
      <dgm:spPr/>
      <dgm:t>
        <a:bodyPr/>
        <a:lstStyle/>
        <a:p>
          <a:endParaRPr lang="es-CO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A0153B-01FC-42D0-AC08-21AD4531F256}" type="sibTrans" cxnId="{05679DFE-D0D0-4485-A820-0F1994F37C47}">
      <dgm:prSet/>
      <dgm:spPr/>
      <dgm:t>
        <a:bodyPr/>
        <a:lstStyle/>
        <a:p>
          <a:endParaRPr lang="es-CO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6209F0-BC62-4976-B293-FB2598BD4EFA}">
      <dgm:prSet phldrT="[Texto]" custT="1"/>
      <dgm:spPr/>
      <dgm:t>
        <a:bodyPr/>
        <a:lstStyle/>
        <a:p>
          <a:r>
            <a:rPr lang="es-CO" sz="1500" b="1" dirty="0">
              <a:latin typeface="Arial" panose="020B0604020202020204" pitchFamily="34" charset="0"/>
              <a:cs typeface="Arial" panose="020B0604020202020204" pitchFamily="34" charset="0"/>
            </a:rPr>
            <a:t>Roll </a:t>
          </a:r>
          <a:r>
            <a:rPr lang="es-CO" sz="1500" b="1" dirty="0" err="1">
              <a:latin typeface="Arial" panose="020B0604020202020204" pitchFamily="34" charset="0"/>
              <a:cs typeface="Arial" panose="020B0604020202020204" pitchFamily="34" charset="0"/>
            </a:rPr>
            <a:t>Out</a:t>
          </a:r>
          <a:r>
            <a:rPr lang="es-CO" sz="1500" b="1" dirty="0">
              <a:latin typeface="Arial" panose="020B0604020202020204" pitchFamily="34" charset="0"/>
              <a:cs typeface="Arial" panose="020B0604020202020204" pitchFamily="34" charset="0"/>
            </a:rPr>
            <a:t> 2</a:t>
          </a:r>
        </a:p>
        <a:p>
          <a:r>
            <a:rPr lang="es-CO" sz="1500" b="1" dirty="0">
              <a:latin typeface="Arial" panose="020B0604020202020204" pitchFamily="34" charset="0"/>
              <a:cs typeface="Arial" panose="020B0604020202020204" pitchFamily="34" charset="0"/>
            </a:rPr>
            <a:t>Marzo  2017</a:t>
          </a:r>
        </a:p>
      </dgm:t>
    </dgm:pt>
    <dgm:pt modelId="{065E9C5E-99C4-4803-806D-1BAA4F315F3A}" type="parTrans" cxnId="{E3C259A9-03C2-49E6-AE97-5C646F56A5B9}">
      <dgm:prSet/>
      <dgm:spPr/>
      <dgm:t>
        <a:bodyPr/>
        <a:lstStyle/>
        <a:p>
          <a:endParaRPr lang="es-CO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A524D7-BE5E-4566-A38C-F3C3FE0D04EF}" type="sibTrans" cxnId="{E3C259A9-03C2-49E6-AE97-5C646F56A5B9}">
      <dgm:prSet/>
      <dgm:spPr/>
      <dgm:t>
        <a:bodyPr/>
        <a:lstStyle/>
        <a:p>
          <a:endParaRPr lang="es-CO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01D47B-8A19-4594-AE5E-ED2D7ED872F7}">
      <dgm:prSet phldrT="[Texto]" custT="1"/>
      <dgm:spPr/>
      <dgm:t>
        <a:bodyPr/>
        <a:lstStyle/>
        <a:p>
          <a:r>
            <a:rPr lang="es-ES" sz="1500">
              <a:latin typeface="Arial" panose="020B0604020202020204" pitchFamily="34" charset="0"/>
              <a:cs typeface="Arial" panose="020B0604020202020204" pitchFamily="34" charset="0"/>
            </a:rPr>
            <a:t>Calle 134</a:t>
          </a:r>
          <a:endParaRPr lang="es-CO" sz="15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BCF4CC-FAEF-469A-BF66-B4BC9D906532}" type="parTrans" cxnId="{D071D51A-6042-4C13-955C-F7F60A8B2ABC}">
      <dgm:prSet/>
      <dgm:spPr/>
      <dgm:t>
        <a:bodyPr/>
        <a:lstStyle/>
        <a:p>
          <a:endParaRPr lang="es-CO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DB9F5EB-F91A-4F4C-B48C-B95A578CCC50}" type="sibTrans" cxnId="{D071D51A-6042-4C13-955C-F7F60A8B2ABC}">
      <dgm:prSet/>
      <dgm:spPr/>
      <dgm:t>
        <a:bodyPr/>
        <a:lstStyle/>
        <a:p>
          <a:endParaRPr lang="es-CO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F0508C-38A3-4ABF-ADA8-6724C6C439D0}">
      <dgm:prSet phldrT="[Texto]" custT="1"/>
      <dgm:spPr/>
      <dgm:t>
        <a:bodyPr/>
        <a:lstStyle/>
        <a:p>
          <a:r>
            <a:rPr lang="es-CO" sz="1500" b="1" dirty="0">
              <a:latin typeface="Arial" panose="020B0604020202020204" pitchFamily="34" charset="0"/>
              <a:cs typeface="Arial" panose="020B0604020202020204" pitchFamily="34" charset="0"/>
            </a:rPr>
            <a:t>Roll </a:t>
          </a:r>
          <a:r>
            <a:rPr lang="es-CO" sz="1500" b="1" dirty="0" err="1">
              <a:latin typeface="Arial" panose="020B0604020202020204" pitchFamily="34" charset="0"/>
              <a:cs typeface="Arial" panose="020B0604020202020204" pitchFamily="34" charset="0"/>
            </a:rPr>
            <a:t>Out</a:t>
          </a:r>
          <a:r>
            <a:rPr lang="es-CO" sz="1500" b="1" dirty="0">
              <a:latin typeface="Arial" panose="020B0604020202020204" pitchFamily="34" charset="0"/>
              <a:cs typeface="Arial" panose="020B0604020202020204" pitchFamily="34" charset="0"/>
            </a:rPr>
            <a:t> 3.1</a:t>
          </a:r>
        </a:p>
        <a:p>
          <a:r>
            <a:rPr lang="es-CO" sz="1500" b="1" dirty="0">
              <a:latin typeface="Arial" panose="020B0604020202020204" pitchFamily="34" charset="0"/>
              <a:cs typeface="Arial" panose="020B0604020202020204" pitchFamily="34" charset="0"/>
            </a:rPr>
            <a:t>Mayo 2017</a:t>
          </a:r>
        </a:p>
      </dgm:t>
    </dgm:pt>
    <dgm:pt modelId="{866435B5-7B4B-4656-A33B-D4312FE5BC25}" type="parTrans" cxnId="{28EEFD45-86FF-4C56-93EA-71A9648C05AD}">
      <dgm:prSet/>
      <dgm:spPr/>
      <dgm:t>
        <a:bodyPr/>
        <a:lstStyle/>
        <a:p>
          <a:endParaRPr lang="es-CO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80EDA1-8455-4542-9F6C-3283D3FEB9EB}" type="sibTrans" cxnId="{28EEFD45-86FF-4C56-93EA-71A9648C05AD}">
      <dgm:prSet/>
      <dgm:spPr/>
      <dgm:t>
        <a:bodyPr/>
        <a:lstStyle/>
        <a:p>
          <a:endParaRPr lang="es-CO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A0C34A-4709-42F8-B323-3406EF021C36}">
      <dgm:prSet phldrT="[Texto]" custT="1"/>
      <dgm:spPr/>
      <dgm:t>
        <a:bodyPr/>
        <a:lstStyle/>
        <a:p>
          <a:r>
            <a:rPr lang="es-ES" sz="1500">
              <a:latin typeface="Arial" panose="020B0604020202020204" pitchFamily="34" charset="0"/>
              <a:cs typeface="Arial" panose="020B0604020202020204" pitchFamily="34" charset="0"/>
            </a:rPr>
            <a:t>Cale 125</a:t>
          </a:r>
          <a:endParaRPr lang="es-CO" sz="15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975407-E76E-4027-AB34-F342B1351385}" type="parTrans" cxnId="{38214137-075E-4929-926F-CB50A31648B0}">
      <dgm:prSet/>
      <dgm:spPr/>
      <dgm:t>
        <a:bodyPr/>
        <a:lstStyle/>
        <a:p>
          <a:endParaRPr lang="es-CO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8857E2-BE25-4117-A29B-F51F908C0953}" type="sibTrans" cxnId="{38214137-075E-4929-926F-CB50A31648B0}">
      <dgm:prSet/>
      <dgm:spPr/>
      <dgm:t>
        <a:bodyPr/>
        <a:lstStyle/>
        <a:p>
          <a:endParaRPr lang="es-CO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B0AE45-4A3E-4630-B8AA-65FBC318CF2D}">
      <dgm:prSet custT="1"/>
      <dgm:spPr/>
      <dgm:t>
        <a:bodyPr/>
        <a:lstStyle/>
        <a:p>
          <a:r>
            <a:rPr lang="es-ES" sz="1500" dirty="0">
              <a:latin typeface="Arial" panose="020B0604020202020204" pitchFamily="34" charset="0"/>
              <a:cs typeface="Arial" panose="020B0604020202020204" pitchFamily="34" charset="0"/>
            </a:rPr>
            <a:t>Calle 13</a:t>
          </a:r>
          <a:endParaRPr lang="es-CO" sz="15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794094-0E95-4CCA-AAD5-C8B9E2E09B39}" type="parTrans" cxnId="{A316D30D-EEA5-4B0B-91D2-482FA815F57E}">
      <dgm:prSet/>
      <dgm:spPr/>
      <dgm:t>
        <a:bodyPr/>
        <a:lstStyle/>
        <a:p>
          <a:endParaRPr lang="es-CO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0E42D9-3310-4C70-AF29-D5FB2376F641}" type="sibTrans" cxnId="{A316D30D-EEA5-4B0B-91D2-482FA815F57E}">
      <dgm:prSet/>
      <dgm:spPr/>
      <dgm:t>
        <a:bodyPr/>
        <a:lstStyle/>
        <a:p>
          <a:endParaRPr lang="es-CO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1AD7CF-8DD1-4D57-BFD2-57999E500344}">
      <dgm:prSet custT="1"/>
      <dgm:spPr/>
      <dgm:t>
        <a:bodyPr/>
        <a:lstStyle/>
        <a:p>
          <a:r>
            <a:rPr lang="es-ES" sz="1500" dirty="0" err="1">
              <a:latin typeface="Arial" panose="020B0604020202020204" pitchFamily="34" charset="0"/>
              <a:cs typeface="Arial" panose="020B0604020202020204" pitchFamily="34" charset="0"/>
            </a:rPr>
            <a:t>Call</a:t>
          </a:r>
          <a:r>
            <a:rPr lang="es-ES" sz="1500" dirty="0">
              <a:latin typeface="Arial" panose="020B0604020202020204" pitchFamily="34" charset="0"/>
              <a:cs typeface="Arial" panose="020B0604020202020204" pitchFamily="34" charset="0"/>
            </a:rPr>
            <a:t>-center</a:t>
          </a:r>
          <a:endParaRPr lang="es-CO" sz="15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048117-DCF0-402A-BCBE-02E44AD1083C}" type="parTrans" cxnId="{D3E7B594-7420-4FFC-B143-B07E993F3569}">
      <dgm:prSet/>
      <dgm:spPr/>
      <dgm:t>
        <a:bodyPr/>
        <a:lstStyle/>
        <a:p>
          <a:endParaRPr lang="es-CO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3F6F1A-318F-43FE-A32A-28ED1CEFB66F}" type="sibTrans" cxnId="{D3E7B594-7420-4FFC-B143-B07E993F3569}">
      <dgm:prSet/>
      <dgm:spPr/>
      <dgm:t>
        <a:bodyPr/>
        <a:lstStyle/>
        <a:p>
          <a:endParaRPr lang="es-CO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2E9182-F1A2-4131-95CE-DDC11E7C42DE}">
      <dgm:prSet custT="1"/>
      <dgm:spPr/>
      <dgm:t>
        <a:bodyPr/>
        <a:lstStyle/>
        <a:p>
          <a:r>
            <a:rPr lang="es-ES" sz="1500" dirty="0">
              <a:latin typeface="Arial" panose="020B0604020202020204" pitchFamily="34" charset="0"/>
              <a:cs typeface="Arial" panose="020B0604020202020204" pitchFamily="34" charset="0"/>
            </a:rPr>
            <a:t>ERP</a:t>
          </a:r>
          <a:endParaRPr lang="es-CO" sz="15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CE9888-C470-4786-9822-8FF06018A1B2}" type="parTrans" cxnId="{69863328-C151-4969-9236-DA3F8E5859E6}">
      <dgm:prSet/>
      <dgm:spPr/>
      <dgm:t>
        <a:bodyPr/>
        <a:lstStyle/>
        <a:p>
          <a:endParaRPr lang="es-CO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7A7DF4-189B-4317-ABA0-070317507154}" type="sibTrans" cxnId="{69863328-C151-4969-9236-DA3F8E5859E6}">
      <dgm:prSet/>
      <dgm:spPr/>
      <dgm:t>
        <a:bodyPr/>
        <a:lstStyle/>
        <a:p>
          <a:endParaRPr lang="es-CO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0B018B-8CFE-46FE-B89B-9DE0792F4A8E}">
      <dgm:prSet custT="1"/>
      <dgm:spPr/>
      <dgm:t>
        <a:bodyPr/>
        <a:lstStyle/>
        <a:p>
          <a:r>
            <a:rPr lang="es-ES" sz="1500" dirty="0">
              <a:latin typeface="Arial" panose="020B0604020202020204" pitchFamily="34" charset="0"/>
              <a:cs typeface="Arial" panose="020B0604020202020204" pitchFamily="34" charset="0"/>
            </a:rPr>
            <a:t>Calle 145</a:t>
          </a:r>
          <a:endParaRPr lang="es-CO" sz="15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DF86F3-0310-411E-B33D-67C75E7CB930}" type="parTrans" cxnId="{2FB93894-3BF5-409A-9354-9BA6047785BA}">
      <dgm:prSet/>
      <dgm:spPr/>
      <dgm:t>
        <a:bodyPr/>
        <a:lstStyle/>
        <a:p>
          <a:endParaRPr lang="es-CO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B0D3DB-8C11-469D-9556-E92AF09BC437}" type="sibTrans" cxnId="{2FB93894-3BF5-409A-9354-9BA6047785BA}">
      <dgm:prSet/>
      <dgm:spPr/>
      <dgm:t>
        <a:bodyPr/>
        <a:lstStyle/>
        <a:p>
          <a:endParaRPr lang="es-CO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7DCDD8-EE78-40F1-AADE-FB632E11AEEC}">
      <dgm:prSet custT="1"/>
      <dgm:spPr/>
      <dgm:t>
        <a:bodyPr/>
        <a:lstStyle/>
        <a:p>
          <a:r>
            <a:rPr lang="es-ES" sz="1500">
              <a:latin typeface="Arial" panose="020B0604020202020204" pitchFamily="34" charset="0"/>
              <a:cs typeface="Arial" panose="020B0604020202020204" pitchFamily="34" charset="0"/>
            </a:rPr>
            <a:t>Patología</a:t>
          </a:r>
          <a:endParaRPr lang="es-CO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2ECF5C-47BC-4A9E-AB1A-683A6B044E87}" type="parTrans" cxnId="{6985B27A-D178-4246-B293-7A4D15C3E09F}">
      <dgm:prSet/>
      <dgm:spPr/>
      <dgm:t>
        <a:bodyPr/>
        <a:lstStyle/>
        <a:p>
          <a:endParaRPr lang="es-CO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6B6585-2099-47C4-AD26-1267D3FCD05C}" type="sibTrans" cxnId="{6985B27A-D178-4246-B293-7A4D15C3E09F}">
      <dgm:prSet/>
      <dgm:spPr/>
      <dgm:t>
        <a:bodyPr/>
        <a:lstStyle/>
        <a:p>
          <a:endParaRPr lang="es-CO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E29A31-39EC-44EE-9689-AAE9F66384BD}">
      <dgm:prSet custT="1"/>
      <dgm:spPr/>
      <dgm:t>
        <a:bodyPr/>
        <a:lstStyle/>
        <a:p>
          <a:r>
            <a:rPr lang="es-ES" sz="1500" b="1" dirty="0">
              <a:latin typeface="Arial" panose="020B0604020202020204" pitchFamily="34" charset="0"/>
              <a:cs typeface="Arial" panose="020B0604020202020204" pitchFamily="34" charset="0"/>
            </a:rPr>
            <a:t>Clínica el Bosque</a:t>
          </a:r>
          <a:endParaRPr lang="es-CO" sz="15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C3DB67-68CF-4E07-9E08-D884DD264467}" type="parTrans" cxnId="{2D2887FA-775D-4213-828B-BC4563B86006}">
      <dgm:prSet/>
      <dgm:spPr/>
      <dgm:t>
        <a:bodyPr/>
        <a:lstStyle/>
        <a:p>
          <a:endParaRPr lang="es-CO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9829CF-0BE8-40C3-BD47-8C3263ED040B}" type="sibTrans" cxnId="{2D2887FA-775D-4213-828B-BC4563B86006}">
      <dgm:prSet/>
      <dgm:spPr/>
      <dgm:t>
        <a:bodyPr/>
        <a:lstStyle/>
        <a:p>
          <a:endParaRPr lang="es-CO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DBBD8B-46E4-4AD9-9132-5C8AD89E92C5}">
      <dgm:prSet custT="1"/>
      <dgm:spPr/>
      <dgm:t>
        <a:bodyPr/>
        <a:lstStyle/>
        <a:p>
          <a:r>
            <a:rPr lang="es-ES" sz="1500" dirty="0">
              <a:latin typeface="Arial" panose="020B0604020202020204" pitchFamily="34" charset="0"/>
              <a:cs typeface="Arial" panose="020B0604020202020204" pitchFamily="34" charset="0"/>
            </a:rPr>
            <a:t>Calle 98</a:t>
          </a:r>
          <a:endParaRPr lang="es-CO" sz="15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982E2D-43D0-4353-84BA-86DA71F3C0AA}" type="parTrans" cxnId="{C287359D-F0C2-4FBA-B156-AEBE61BB19DA}">
      <dgm:prSet/>
      <dgm:spPr/>
      <dgm:t>
        <a:bodyPr/>
        <a:lstStyle/>
        <a:p>
          <a:endParaRPr lang="es-CO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7EDC4B-54BB-49A8-8DE6-CAF9302DA22D}" type="sibTrans" cxnId="{C287359D-F0C2-4FBA-B156-AEBE61BB19DA}">
      <dgm:prSet/>
      <dgm:spPr/>
      <dgm:t>
        <a:bodyPr/>
        <a:lstStyle/>
        <a:p>
          <a:endParaRPr lang="es-CO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13AFE8-0FBD-40A4-977B-8D5F2ACB24C9}">
      <dgm:prSet custT="1"/>
      <dgm:spPr/>
      <dgm:t>
        <a:bodyPr/>
        <a:lstStyle/>
        <a:p>
          <a:r>
            <a:rPr lang="es-ES" sz="1500" dirty="0">
              <a:latin typeface="Arial" panose="020B0604020202020204" pitchFamily="34" charset="0"/>
              <a:cs typeface="Arial" panose="020B0604020202020204" pitchFamily="34" charset="0"/>
            </a:rPr>
            <a:t>Colina</a:t>
          </a:r>
          <a:endParaRPr lang="es-CO" sz="15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754E6C-7E83-4677-9662-19D79A181213}" type="parTrans" cxnId="{7A47BB93-AB51-4530-9234-D7A33721A44C}">
      <dgm:prSet/>
      <dgm:spPr/>
      <dgm:t>
        <a:bodyPr/>
        <a:lstStyle/>
        <a:p>
          <a:endParaRPr lang="es-CO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1B05519-0CE3-4A3D-8366-BDEB26BAEEF5}" type="sibTrans" cxnId="{7A47BB93-AB51-4530-9234-D7A33721A44C}">
      <dgm:prSet/>
      <dgm:spPr/>
      <dgm:t>
        <a:bodyPr/>
        <a:lstStyle/>
        <a:p>
          <a:endParaRPr lang="es-CO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0848D5-3B08-45C6-BDC8-D7BD032EBFD3}">
      <dgm:prSet custT="1"/>
      <dgm:spPr/>
      <dgm:t>
        <a:bodyPr/>
        <a:lstStyle/>
        <a:p>
          <a:r>
            <a:rPr lang="es-ES" sz="1500">
              <a:latin typeface="Arial" panose="020B0604020202020204" pitchFamily="34" charset="0"/>
              <a:cs typeface="Arial" panose="020B0604020202020204" pitchFamily="34" charset="0"/>
            </a:rPr>
            <a:t>Acueducto</a:t>
          </a:r>
          <a:endParaRPr lang="es-CO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59261A-EE86-401F-8923-690963211E62}" type="parTrans" cxnId="{D6E2AAA0-54A8-4E4E-9C00-A75E3A632087}">
      <dgm:prSet/>
      <dgm:spPr/>
      <dgm:t>
        <a:bodyPr/>
        <a:lstStyle/>
        <a:p>
          <a:endParaRPr lang="es-CO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284DED-5B40-48CB-A918-65654A18341B}" type="sibTrans" cxnId="{D6E2AAA0-54A8-4E4E-9C00-A75E3A632087}">
      <dgm:prSet/>
      <dgm:spPr/>
      <dgm:t>
        <a:bodyPr/>
        <a:lstStyle/>
        <a:p>
          <a:endParaRPr lang="es-CO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DA1441-2FF0-44D6-9FA3-282AC8967894}">
      <dgm:prSet custT="1"/>
      <dgm:spPr/>
      <dgm:t>
        <a:bodyPr/>
        <a:lstStyle/>
        <a:p>
          <a:r>
            <a:rPr lang="es-ES" sz="1500" dirty="0">
              <a:latin typeface="Arial" panose="020B0604020202020204" pitchFamily="34" charset="0"/>
              <a:cs typeface="Arial" panose="020B0604020202020204" pitchFamily="34" charset="0"/>
            </a:rPr>
            <a:t>Calle 127</a:t>
          </a:r>
          <a:endParaRPr lang="es-CO" sz="15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4A7AA3-50E1-40FE-9A51-E68812C26B9F}" type="parTrans" cxnId="{87EC4FD1-4733-4B98-A334-B9BAB2030DB3}">
      <dgm:prSet/>
      <dgm:spPr/>
      <dgm:t>
        <a:bodyPr/>
        <a:lstStyle/>
        <a:p>
          <a:endParaRPr lang="es-CO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18A169-7B0C-4F0B-BD79-2F8012E6D164}" type="sibTrans" cxnId="{87EC4FD1-4733-4B98-A334-B9BAB2030DB3}">
      <dgm:prSet/>
      <dgm:spPr/>
      <dgm:t>
        <a:bodyPr/>
        <a:lstStyle/>
        <a:p>
          <a:endParaRPr lang="es-CO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1D848E-72EC-410A-B086-AA4FDDDA4671}">
      <dgm:prSet custT="1"/>
      <dgm:spPr/>
      <dgm:t>
        <a:bodyPr/>
        <a:lstStyle/>
        <a:p>
          <a:r>
            <a:rPr lang="es-ES" sz="1500" dirty="0">
              <a:latin typeface="Arial" panose="020B0604020202020204" pitchFamily="34" charset="0"/>
              <a:cs typeface="Arial" panose="020B0604020202020204" pitchFamily="34" charset="0"/>
            </a:rPr>
            <a:t>Avda. 1 Mayo</a:t>
          </a:r>
          <a:endParaRPr lang="es-CO" sz="15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461005-40A5-4084-961A-8CFB28D83DF4}" type="parTrans" cxnId="{075EF36C-D1C4-4A24-A700-42ECBDB6F1F8}">
      <dgm:prSet/>
      <dgm:spPr/>
      <dgm:t>
        <a:bodyPr/>
        <a:lstStyle/>
        <a:p>
          <a:endParaRPr lang="es-E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F21E87-B3BB-4E17-8D18-42E11A52769E}" type="sibTrans" cxnId="{075EF36C-D1C4-4A24-A700-42ECBDB6F1F8}">
      <dgm:prSet/>
      <dgm:spPr/>
      <dgm:t>
        <a:bodyPr/>
        <a:lstStyle/>
        <a:p>
          <a:endParaRPr lang="es-E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CFC802-8B7E-43AE-AC90-731F5E9F22ED}" type="pres">
      <dgm:prSet presAssocID="{7ECF49C8-9DE5-4778-8D67-96028BE09512}" presName="Name0" presStyleCnt="0">
        <dgm:presLayoutVars>
          <dgm:dir/>
          <dgm:animLvl val="lvl"/>
          <dgm:resizeHandles val="exact"/>
        </dgm:presLayoutVars>
      </dgm:prSet>
      <dgm:spPr/>
    </dgm:pt>
    <dgm:pt modelId="{C5A32FE6-5ECA-4747-B0EB-E0054ABE647F}" type="pres">
      <dgm:prSet presAssocID="{2E90E3A4-B0A7-4122-B2AC-605815A41C84}" presName="composite" presStyleCnt="0"/>
      <dgm:spPr/>
    </dgm:pt>
    <dgm:pt modelId="{BF95B3F6-5B25-45D2-93E0-32387F3F8728}" type="pres">
      <dgm:prSet presAssocID="{2E90E3A4-B0A7-4122-B2AC-605815A41C8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9181B83-8E43-4337-8820-70EA3083DE22}" type="pres">
      <dgm:prSet presAssocID="{2E90E3A4-B0A7-4122-B2AC-605815A41C84}" presName="desTx" presStyleLbl="alignAccFollowNode1" presStyleIdx="0" presStyleCnt="3">
        <dgm:presLayoutVars>
          <dgm:bulletEnabled val="1"/>
        </dgm:presLayoutVars>
      </dgm:prSet>
      <dgm:spPr/>
    </dgm:pt>
    <dgm:pt modelId="{9B5FFAC8-8910-46A1-A31A-581117792606}" type="pres">
      <dgm:prSet presAssocID="{8D62BAEB-686C-428F-83A4-5AC9232FD46F}" presName="space" presStyleCnt="0"/>
      <dgm:spPr/>
    </dgm:pt>
    <dgm:pt modelId="{E9D2CECA-1B79-42EC-AA0E-7E76AF0BB7BA}" type="pres">
      <dgm:prSet presAssocID="{0B6209F0-BC62-4976-B293-FB2598BD4EFA}" presName="composite" presStyleCnt="0"/>
      <dgm:spPr/>
    </dgm:pt>
    <dgm:pt modelId="{16E810C0-9934-472D-8D36-9B6C61573F4F}" type="pres">
      <dgm:prSet presAssocID="{0B6209F0-BC62-4976-B293-FB2598BD4EF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2A151A9-ED00-4240-8BC8-84F34A2484BA}" type="pres">
      <dgm:prSet presAssocID="{0B6209F0-BC62-4976-B293-FB2598BD4EFA}" presName="desTx" presStyleLbl="alignAccFollowNode1" presStyleIdx="1" presStyleCnt="3">
        <dgm:presLayoutVars>
          <dgm:bulletEnabled val="1"/>
        </dgm:presLayoutVars>
      </dgm:prSet>
      <dgm:spPr/>
    </dgm:pt>
    <dgm:pt modelId="{22F94695-41DF-4713-8D34-85E0E2C23807}" type="pres">
      <dgm:prSet presAssocID="{29A524D7-BE5E-4566-A38C-F3C3FE0D04EF}" presName="space" presStyleCnt="0"/>
      <dgm:spPr/>
    </dgm:pt>
    <dgm:pt modelId="{0EFE6A3F-4C2A-4AE5-948D-56D5BA02E7CD}" type="pres">
      <dgm:prSet presAssocID="{F8F0508C-38A3-4ABF-ADA8-6724C6C439D0}" presName="composite" presStyleCnt="0"/>
      <dgm:spPr/>
    </dgm:pt>
    <dgm:pt modelId="{1AFBA754-0E9E-46A9-AF0F-8C19C8E4ABE9}" type="pres">
      <dgm:prSet presAssocID="{F8F0508C-38A3-4ABF-ADA8-6724C6C439D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575D366-B1D1-4210-AB77-8885BBC6EFB2}" type="pres">
      <dgm:prSet presAssocID="{F8F0508C-38A3-4ABF-ADA8-6724C6C439D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733C376-C4A0-4FDB-8862-982A9A9A8343}" type="presOf" srcId="{770848D5-3B08-45C6-BDC8-D7BD032EBFD3}" destId="{F575D366-B1D1-4210-AB77-8885BBC6EFB2}" srcOrd="0" destOrd="3" presId="urn:microsoft.com/office/officeart/2005/8/layout/hList1"/>
    <dgm:cxn modelId="{D071D51A-6042-4C13-955C-F7F60A8B2ABC}" srcId="{0B6209F0-BC62-4976-B293-FB2598BD4EFA}" destId="{E801D47B-8A19-4594-AE5E-ED2D7ED872F7}" srcOrd="0" destOrd="0" parTransId="{37BCF4CC-FAEF-469A-BF66-B4BC9D906532}" sibTransId="{9DB9F5EB-F91A-4F4C-B48C-B95A578CCC50}"/>
    <dgm:cxn modelId="{24199B49-6FFE-42DF-B328-1BD1A0342B20}" type="presOf" srcId="{A81D848E-72EC-410A-B086-AA4FDDDA4671}" destId="{69181B83-8E43-4337-8820-70EA3083DE22}" srcOrd="0" destOrd="4" presId="urn:microsoft.com/office/officeart/2005/8/layout/hList1"/>
    <dgm:cxn modelId="{05CCFD96-9B28-4B28-A918-A65A612339A8}" type="presOf" srcId="{F8F0508C-38A3-4ABF-ADA8-6724C6C439D0}" destId="{1AFBA754-0E9E-46A9-AF0F-8C19C8E4ABE9}" srcOrd="0" destOrd="0" presId="urn:microsoft.com/office/officeart/2005/8/layout/hList1"/>
    <dgm:cxn modelId="{3597970A-B6F4-4A34-8781-D8C8CEC2AD96}" type="presOf" srcId="{480B018B-8CFE-46FE-B89B-9DE0792F4A8E}" destId="{F2A151A9-ED00-4240-8BC8-84F34A2484BA}" srcOrd="0" destOrd="1" presId="urn:microsoft.com/office/officeart/2005/8/layout/hList1"/>
    <dgm:cxn modelId="{08AFC60E-7E40-4853-8DD6-A6B11F16330B}" type="presOf" srcId="{F9DBBD8B-46E4-4AD9-9132-5C8AD89E92C5}" destId="{F575D366-B1D1-4210-AB77-8885BBC6EFB2}" srcOrd="0" destOrd="1" presId="urn:microsoft.com/office/officeart/2005/8/layout/hList1"/>
    <dgm:cxn modelId="{B21B873F-1009-4BE4-8C01-1627870CA838}" type="presOf" srcId="{942E9182-F1A2-4131-95CE-DDC11E7C42DE}" destId="{69181B83-8E43-4337-8820-70EA3083DE22}" srcOrd="0" destOrd="3" presId="urn:microsoft.com/office/officeart/2005/8/layout/hList1"/>
    <dgm:cxn modelId="{075EF36C-D1C4-4A24-A700-42ECBDB6F1F8}" srcId="{2E90E3A4-B0A7-4122-B2AC-605815A41C84}" destId="{A81D848E-72EC-410A-B086-AA4FDDDA4671}" srcOrd="4" destOrd="0" parTransId="{CC461005-40A5-4084-961A-8CFB28D83DF4}" sibTransId="{4AF21E87-B3BB-4E17-8D18-42E11A52769E}"/>
    <dgm:cxn modelId="{87EC4FD1-4733-4B98-A334-B9BAB2030DB3}" srcId="{F8F0508C-38A3-4ABF-ADA8-6724C6C439D0}" destId="{26DA1441-2FF0-44D6-9FA3-282AC8967894}" srcOrd="4" destOrd="0" parTransId="{D84A7AA3-50E1-40FE-9A51-E68812C26B9F}" sibTransId="{E318A169-7B0C-4F0B-BD79-2F8012E6D164}"/>
    <dgm:cxn modelId="{38214137-075E-4929-926F-CB50A31648B0}" srcId="{F8F0508C-38A3-4ABF-ADA8-6724C6C439D0}" destId="{F2A0C34A-4709-42F8-B323-3406EF021C36}" srcOrd="0" destOrd="0" parTransId="{D6975407-E76E-4027-AB34-F342B1351385}" sibTransId="{258857E2-BE25-4117-A29B-F51F908C0953}"/>
    <dgm:cxn modelId="{28EEFD45-86FF-4C56-93EA-71A9648C05AD}" srcId="{7ECF49C8-9DE5-4778-8D67-96028BE09512}" destId="{F8F0508C-38A3-4ABF-ADA8-6724C6C439D0}" srcOrd="2" destOrd="0" parTransId="{866435B5-7B4B-4656-A33B-D4312FE5BC25}" sibTransId="{9880EDA1-8455-4542-9F6C-3283D3FEB9EB}"/>
    <dgm:cxn modelId="{C287359D-F0C2-4FBA-B156-AEBE61BB19DA}" srcId="{F8F0508C-38A3-4ABF-ADA8-6724C6C439D0}" destId="{F9DBBD8B-46E4-4AD9-9132-5C8AD89E92C5}" srcOrd="1" destOrd="0" parTransId="{F3982E2D-43D0-4353-84BA-86DA71F3C0AA}" sibTransId="{EA7EDC4B-54BB-49A8-8DE6-CAF9302DA22D}"/>
    <dgm:cxn modelId="{BF81CEF7-9584-4402-8BC6-58FF678A1D8A}" type="presOf" srcId="{2E90E3A4-B0A7-4122-B2AC-605815A41C84}" destId="{BF95B3F6-5B25-45D2-93E0-32387F3F8728}" srcOrd="0" destOrd="0" presId="urn:microsoft.com/office/officeart/2005/8/layout/hList1"/>
    <dgm:cxn modelId="{23317D7A-4D03-4267-9AD1-C408AB2CC760}" type="presOf" srcId="{26DA1441-2FF0-44D6-9FA3-282AC8967894}" destId="{F575D366-B1D1-4210-AB77-8885BBC6EFB2}" srcOrd="0" destOrd="4" presId="urn:microsoft.com/office/officeart/2005/8/layout/hList1"/>
    <dgm:cxn modelId="{2FB93894-3BF5-409A-9354-9BA6047785BA}" srcId="{0B6209F0-BC62-4976-B293-FB2598BD4EFA}" destId="{480B018B-8CFE-46FE-B89B-9DE0792F4A8E}" srcOrd="1" destOrd="0" parTransId="{A9DF86F3-0310-411E-B33D-67C75E7CB930}" sibTransId="{7DB0D3DB-8C11-469D-9556-E92AF09BC437}"/>
    <dgm:cxn modelId="{8EAAC881-14E2-48E1-9D68-1A93CB9AC802}" type="presOf" srcId="{3F7DCDD8-EE78-40F1-AADE-FB632E11AEEC}" destId="{F2A151A9-ED00-4240-8BC8-84F34A2484BA}" srcOrd="0" destOrd="2" presId="urn:microsoft.com/office/officeart/2005/8/layout/hList1"/>
    <dgm:cxn modelId="{2D2887FA-775D-4213-828B-BC4563B86006}" srcId="{0B6209F0-BC62-4976-B293-FB2598BD4EFA}" destId="{D2E29A31-39EC-44EE-9689-AAE9F66384BD}" srcOrd="3" destOrd="0" parTransId="{2CC3DB67-68CF-4E07-9E08-D884DD264467}" sibTransId="{E89829CF-0BE8-40C3-BD47-8C3263ED040B}"/>
    <dgm:cxn modelId="{DB73B337-62C3-4D73-8ABD-B92FCFF15A55}" type="presOf" srcId="{0B6209F0-BC62-4976-B293-FB2598BD4EFA}" destId="{16E810C0-9934-472D-8D36-9B6C61573F4F}" srcOrd="0" destOrd="0" presId="urn:microsoft.com/office/officeart/2005/8/layout/hList1"/>
    <dgm:cxn modelId="{F6843733-71C2-4DBC-884D-EC1E8D1CCB78}" type="presOf" srcId="{7ECF49C8-9DE5-4778-8D67-96028BE09512}" destId="{83CFC802-8B7E-43AE-AC90-731F5E9F22ED}" srcOrd="0" destOrd="0" presId="urn:microsoft.com/office/officeart/2005/8/layout/hList1"/>
    <dgm:cxn modelId="{662A8EC4-6740-4AA5-9553-943790BC718F}" srcId="{7ECF49C8-9DE5-4778-8D67-96028BE09512}" destId="{2E90E3A4-B0A7-4122-B2AC-605815A41C84}" srcOrd="0" destOrd="0" parTransId="{0302F551-C7B5-47A0-88AE-ABF5B4F5D677}" sibTransId="{8D62BAEB-686C-428F-83A4-5AC9232FD46F}"/>
    <dgm:cxn modelId="{69863328-C151-4969-9236-DA3F8E5859E6}" srcId="{2E90E3A4-B0A7-4122-B2AC-605815A41C84}" destId="{942E9182-F1A2-4131-95CE-DDC11E7C42DE}" srcOrd="3" destOrd="0" parTransId="{3BCE9888-C470-4786-9822-8FF06018A1B2}" sibTransId="{4F7A7DF4-189B-4317-ABA0-070317507154}"/>
    <dgm:cxn modelId="{6985B27A-D178-4246-B293-7A4D15C3E09F}" srcId="{0B6209F0-BC62-4976-B293-FB2598BD4EFA}" destId="{3F7DCDD8-EE78-40F1-AADE-FB632E11AEEC}" srcOrd="2" destOrd="0" parTransId="{662ECF5C-47BC-4A9E-AB1A-683A6B044E87}" sibTransId="{A56B6585-2099-47C4-AD26-1267D3FCD05C}"/>
    <dgm:cxn modelId="{E150885A-306F-496A-B39D-11A2AFFFCDAF}" type="presOf" srcId="{E801D47B-8A19-4594-AE5E-ED2D7ED872F7}" destId="{F2A151A9-ED00-4240-8BC8-84F34A2484BA}" srcOrd="0" destOrd="0" presId="urn:microsoft.com/office/officeart/2005/8/layout/hList1"/>
    <dgm:cxn modelId="{A316D30D-EEA5-4B0B-91D2-482FA815F57E}" srcId="{2E90E3A4-B0A7-4122-B2AC-605815A41C84}" destId="{3BB0AE45-4A3E-4630-B8AA-65FBC318CF2D}" srcOrd="1" destOrd="0" parTransId="{C5794094-0E95-4CCA-AAD5-C8B9E2E09B39}" sibTransId="{E90E42D9-3310-4C70-AF29-D5FB2376F641}"/>
    <dgm:cxn modelId="{D3E7B594-7420-4FFC-B143-B07E993F3569}" srcId="{2E90E3A4-B0A7-4122-B2AC-605815A41C84}" destId="{EE1AD7CF-8DD1-4D57-BFD2-57999E500344}" srcOrd="2" destOrd="0" parTransId="{0D048117-DCF0-402A-BCBE-02E44AD1083C}" sibTransId="{F53F6F1A-318F-43FE-A32A-28ED1CEFB66F}"/>
    <dgm:cxn modelId="{2563B38B-D502-43C1-9AEB-57891CDD43C6}" type="presOf" srcId="{D2E29A31-39EC-44EE-9689-AAE9F66384BD}" destId="{F2A151A9-ED00-4240-8BC8-84F34A2484BA}" srcOrd="0" destOrd="3" presId="urn:microsoft.com/office/officeart/2005/8/layout/hList1"/>
    <dgm:cxn modelId="{7A47BB93-AB51-4530-9234-D7A33721A44C}" srcId="{F8F0508C-38A3-4ABF-ADA8-6724C6C439D0}" destId="{3813AFE8-0FBD-40A4-977B-8D5F2ACB24C9}" srcOrd="2" destOrd="0" parTransId="{2C754E6C-7E83-4677-9662-19D79A181213}" sibTransId="{61B05519-0CE3-4A3D-8366-BDEB26BAEEF5}"/>
    <dgm:cxn modelId="{7AAEC455-9E58-46BC-A38D-E4A791209DEB}" type="presOf" srcId="{F2A0C34A-4709-42F8-B323-3406EF021C36}" destId="{F575D366-B1D1-4210-AB77-8885BBC6EFB2}" srcOrd="0" destOrd="0" presId="urn:microsoft.com/office/officeart/2005/8/layout/hList1"/>
    <dgm:cxn modelId="{D6E2AAA0-54A8-4E4E-9C00-A75E3A632087}" srcId="{F8F0508C-38A3-4ABF-ADA8-6724C6C439D0}" destId="{770848D5-3B08-45C6-BDC8-D7BD032EBFD3}" srcOrd="3" destOrd="0" parTransId="{5159261A-EE86-401F-8923-690963211E62}" sibTransId="{F6284DED-5B40-48CB-A918-65654A18341B}"/>
    <dgm:cxn modelId="{05679DFE-D0D0-4485-A820-0F1994F37C47}" srcId="{2E90E3A4-B0A7-4122-B2AC-605815A41C84}" destId="{31591FDE-FEC5-4B6C-9AED-D6FDD2C65549}" srcOrd="0" destOrd="0" parTransId="{3AE2CA2B-9B9C-4325-B056-BDDB23BF5FE5}" sibTransId="{95A0153B-01FC-42D0-AC08-21AD4531F256}"/>
    <dgm:cxn modelId="{6F936486-DC68-44AF-92C1-3A526414C95A}" type="presOf" srcId="{31591FDE-FEC5-4B6C-9AED-D6FDD2C65549}" destId="{69181B83-8E43-4337-8820-70EA3083DE22}" srcOrd="0" destOrd="0" presId="urn:microsoft.com/office/officeart/2005/8/layout/hList1"/>
    <dgm:cxn modelId="{E3C259A9-03C2-49E6-AE97-5C646F56A5B9}" srcId="{7ECF49C8-9DE5-4778-8D67-96028BE09512}" destId="{0B6209F0-BC62-4976-B293-FB2598BD4EFA}" srcOrd="1" destOrd="0" parTransId="{065E9C5E-99C4-4803-806D-1BAA4F315F3A}" sibTransId="{29A524D7-BE5E-4566-A38C-F3C3FE0D04EF}"/>
    <dgm:cxn modelId="{E90C1F9A-47C4-4A9F-A0F6-BDD9A4F01957}" type="presOf" srcId="{3813AFE8-0FBD-40A4-977B-8D5F2ACB24C9}" destId="{F575D366-B1D1-4210-AB77-8885BBC6EFB2}" srcOrd="0" destOrd="2" presId="urn:microsoft.com/office/officeart/2005/8/layout/hList1"/>
    <dgm:cxn modelId="{1B7F5FC9-8F95-4DCA-849F-F66ACA3F6693}" type="presOf" srcId="{EE1AD7CF-8DD1-4D57-BFD2-57999E500344}" destId="{69181B83-8E43-4337-8820-70EA3083DE22}" srcOrd="0" destOrd="2" presId="urn:microsoft.com/office/officeart/2005/8/layout/hList1"/>
    <dgm:cxn modelId="{C6D85C48-34A3-4698-B168-FEFACF263C0E}" type="presOf" srcId="{3BB0AE45-4A3E-4630-B8AA-65FBC318CF2D}" destId="{69181B83-8E43-4337-8820-70EA3083DE22}" srcOrd="0" destOrd="1" presId="urn:microsoft.com/office/officeart/2005/8/layout/hList1"/>
    <dgm:cxn modelId="{DE3635A3-9615-4F97-9A27-CDDAAC1572FD}" type="presParOf" srcId="{83CFC802-8B7E-43AE-AC90-731F5E9F22ED}" destId="{C5A32FE6-5ECA-4747-B0EB-E0054ABE647F}" srcOrd="0" destOrd="0" presId="urn:microsoft.com/office/officeart/2005/8/layout/hList1"/>
    <dgm:cxn modelId="{C28A301F-1C74-4CDB-93E0-F5E6932A117A}" type="presParOf" srcId="{C5A32FE6-5ECA-4747-B0EB-E0054ABE647F}" destId="{BF95B3F6-5B25-45D2-93E0-32387F3F8728}" srcOrd="0" destOrd="0" presId="urn:microsoft.com/office/officeart/2005/8/layout/hList1"/>
    <dgm:cxn modelId="{14BA7D2C-5B0E-4C80-AE9B-8D750344A712}" type="presParOf" srcId="{C5A32FE6-5ECA-4747-B0EB-E0054ABE647F}" destId="{69181B83-8E43-4337-8820-70EA3083DE22}" srcOrd="1" destOrd="0" presId="urn:microsoft.com/office/officeart/2005/8/layout/hList1"/>
    <dgm:cxn modelId="{9DFCCA9D-7F8F-4C8C-BEE6-CCDD6B71216E}" type="presParOf" srcId="{83CFC802-8B7E-43AE-AC90-731F5E9F22ED}" destId="{9B5FFAC8-8910-46A1-A31A-581117792606}" srcOrd="1" destOrd="0" presId="urn:microsoft.com/office/officeart/2005/8/layout/hList1"/>
    <dgm:cxn modelId="{8F2EA53D-7537-42C5-9225-D0FAD70F1B4B}" type="presParOf" srcId="{83CFC802-8B7E-43AE-AC90-731F5E9F22ED}" destId="{E9D2CECA-1B79-42EC-AA0E-7E76AF0BB7BA}" srcOrd="2" destOrd="0" presId="urn:microsoft.com/office/officeart/2005/8/layout/hList1"/>
    <dgm:cxn modelId="{835F49AF-F7B9-479A-97ED-25BE29CD305F}" type="presParOf" srcId="{E9D2CECA-1B79-42EC-AA0E-7E76AF0BB7BA}" destId="{16E810C0-9934-472D-8D36-9B6C61573F4F}" srcOrd="0" destOrd="0" presId="urn:microsoft.com/office/officeart/2005/8/layout/hList1"/>
    <dgm:cxn modelId="{8BB60E09-4B12-491F-B6C5-DAC98FD1C4A4}" type="presParOf" srcId="{E9D2CECA-1B79-42EC-AA0E-7E76AF0BB7BA}" destId="{F2A151A9-ED00-4240-8BC8-84F34A2484BA}" srcOrd="1" destOrd="0" presId="urn:microsoft.com/office/officeart/2005/8/layout/hList1"/>
    <dgm:cxn modelId="{57714278-DA83-4E7D-919A-B3220BD6AB39}" type="presParOf" srcId="{83CFC802-8B7E-43AE-AC90-731F5E9F22ED}" destId="{22F94695-41DF-4713-8D34-85E0E2C23807}" srcOrd="3" destOrd="0" presId="urn:microsoft.com/office/officeart/2005/8/layout/hList1"/>
    <dgm:cxn modelId="{F9A2859F-FB98-4A81-A125-3A6959170837}" type="presParOf" srcId="{83CFC802-8B7E-43AE-AC90-731F5E9F22ED}" destId="{0EFE6A3F-4C2A-4AE5-948D-56D5BA02E7CD}" srcOrd="4" destOrd="0" presId="urn:microsoft.com/office/officeart/2005/8/layout/hList1"/>
    <dgm:cxn modelId="{381EE256-2657-4B1C-9671-F03A8EE69584}" type="presParOf" srcId="{0EFE6A3F-4C2A-4AE5-948D-56D5BA02E7CD}" destId="{1AFBA754-0E9E-46A9-AF0F-8C19C8E4ABE9}" srcOrd="0" destOrd="0" presId="urn:microsoft.com/office/officeart/2005/8/layout/hList1"/>
    <dgm:cxn modelId="{3316C96E-3E6E-4D6A-B164-FE7941CD4200}" type="presParOf" srcId="{0EFE6A3F-4C2A-4AE5-948D-56D5BA02E7CD}" destId="{F575D366-B1D1-4210-AB77-8885BBC6EFB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CF49C8-9DE5-4778-8D67-96028BE09512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CO"/>
        </a:p>
      </dgm:t>
    </dgm:pt>
    <dgm:pt modelId="{2E90E3A4-B0A7-4122-B2AC-605815A41C84}">
      <dgm:prSet phldrT="[Texto]" custT="1"/>
      <dgm:spPr/>
      <dgm:t>
        <a:bodyPr/>
        <a:lstStyle/>
        <a:p>
          <a:r>
            <a:rPr lang="es-CO" sz="1200" b="1" dirty="0">
              <a:latin typeface="Arial" panose="020B0604020202020204" pitchFamily="34" charset="0"/>
              <a:cs typeface="Arial" panose="020B0604020202020204" pitchFamily="34" charset="0"/>
            </a:rPr>
            <a:t>Roll </a:t>
          </a:r>
          <a:r>
            <a:rPr lang="es-CO" sz="1200" b="1" dirty="0" err="1">
              <a:latin typeface="Arial" panose="020B0604020202020204" pitchFamily="34" charset="0"/>
              <a:cs typeface="Arial" panose="020B0604020202020204" pitchFamily="34" charset="0"/>
            </a:rPr>
            <a:t>Out</a:t>
          </a:r>
          <a:r>
            <a:rPr lang="es-CO" sz="1200" b="1" dirty="0">
              <a:latin typeface="Arial" panose="020B0604020202020204" pitchFamily="34" charset="0"/>
              <a:cs typeface="Arial" panose="020B0604020202020204" pitchFamily="34" charset="0"/>
            </a:rPr>
            <a:t> 3.2</a:t>
          </a:r>
        </a:p>
        <a:p>
          <a:r>
            <a:rPr lang="es-CO" sz="1200" b="1" dirty="0">
              <a:latin typeface="Arial" panose="020B0604020202020204" pitchFamily="34" charset="0"/>
              <a:cs typeface="Arial" panose="020B0604020202020204" pitchFamily="34" charset="0"/>
            </a:rPr>
            <a:t>30 mayo 2017</a:t>
          </a:r>
        </a:p>
      </dgm:t>
    </dgm:pt>
    <dgm:pt modelId="{0302F551-C7B5-47A0-88AE-ABF5B4F5D677}" type="parTrans" cxnId="{662A8EC4-6740-4AA5-9553-943790BC718F}">
      <dgm:prSet/>
      <dgm:spPr/>
      <dgm:t>
        <a:bodyPr/>
        <a:lstStyle/>
        <a:p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62BAEB-686C-428F-83A4-5AC9232FD46F}" type="sibTrans" cxnId="{662A8EC4-6740-4AA5-9553-943790BC718F}">
      <dgm:prSet/>
      <dgm:spPr/>
      <dgm:t>
        <a:bodyPr/>
        <a:lstStyle/>
        <a:p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591FDE-FEC5-4B6C-9AED-D6FDD2C65549}">
      <dgm:prSet phldrT="[Texto]" custT="1"/>
      <dgm:spPr/>
      <dgm:t>
        <a:bodyPr/>
        <a:lstStyle/>
        <a:p>
          <a:r>
            <a:rPr lang="es-ES" sz="1200" dirty="0">
              <a:latin typeface="Arial" panose="020B0604020202020204" pitchFamily="34" charset="0"/>
              <a:cs typeface="Arial" panose="020B0604020202020204" pitchFamily="34" charset="0"/>
            </a:rPr>
            <a:t>Chía</a:t>
          </a:r>
          <a:endParaRPr lang="es-CO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E2CA2B-9B9C-4325-B056-BDDB23BF5FE5}" type="parTrans" cxnId="{05679DFE-D0D0-4485-A820-0F1994F37C47}">
      <dgm:prSet/>
      <dgm:spPr/>
      <dgm:t>
        <a:bodyPr/>
        <a:lstStyle/>
        <a:p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A0153B-01FC-42D0-AC08-21AD4531F256}" type="sibTrans" cxnId="{05679DFE-D0D0-4485-A820-0F1994F37C47}">
      <dgm:prSet/>
      <dgm:spPr/>
      <dgm:t>
        <a:bodyPr/>
        <a:lstStyle/>
        <a:p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6209F0-BC62-4976-B293-FB2598BD4EFA}">
      <dgm:prSet phldrT="[Texto]" custT="1"/>
      <dgm:spPr/>
      <dgm:t>
        <a:bodyPr/>
        <a:lstStyle/>
        <a:p>
          <a:r>
            <a:rPr lang="es-CO" sz="1200" b="1" dirty="0">
              <a:latin typeface="Arial" panose="020B0604020202020204" pitchFamily="34" charset="0"/>
              <a:cs typeface="Arial" panose="020B0604020202020204" pitchFamily="34" charset="0"/>
            </a:rPr>
            <a:t>Roll </a:t>
          </a:r>
          <a:r>
            <a:rPr lang="es-CO" sz="1200" b="1" dirty="0" err="1">
              <a:latin typeface="Arial" panose="020B0604020202020204" pitchFamily="34" charset="0"/>
              <a:cs typeface="Arial" panose="020B0604020202020204" pitchFamily="34" charset="0"/>
            </a:rPr>
            <a:t>Out</a:t>
          </a:r>
          <a:r>
            <a:rPr lang="es-CO" sz="1200" b="1" dirty="0">
              <a:latin typeface="Arial" panose="020B0604020202020204" pitchFamily="34" charset="0"/>
              <a:cs typeface="Arial" panose="020B0604020202020204" pitchFamily="34" charset="0"/>
            </a:rPr>
            <a:t> 4.1</a:t>
          </a:r>
        </a:p>
        <a:p>
          <a:r>
            <a:rPr lang="es-CO" sz="1200" b="1" dirty="0">
              <a:latin typeface="Arial" panose="020B0604020202020204" pitchFamily="34" charset="0"/>
              <a:cs typeface="Arial" panose="020B0604020202020204" pitchFamily="34" charset="0"/>
            </a:rPr>
            <a:t>10 Julio 2017</a:t>
          </a:r>
        </a:p>
      </dgm:t>
    </dgm:pt>
    <dgm:pt modelId="{065E9C5E-99C4-4803-806D-1BAA4F315F3A}" type="parTrans" cxnId="{E3C259A9-03C2-49E6-AE97-5C646F56A5B9}">
      <dgm:prSet/>
      <dgm:spPr/>
      <dgm:t>
        <a:bodyPr/>
        <a:lstStyle/>
        <a:p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A524D7-BE5E-4566-A38C-F3C3FE0D04EF}" type="sibTrans" cxnId="{E3C259A9-03C2-49E6-AE97-5C646F56A5B9}">
      <dgm:prSet/>
      <dgm:spPr/>
      <dgm:t>
        <a:bodyPr/>
        <a:lstStyle/>
        <a:p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01D47B-8A19-4594-AE5E-ED2D7ED872F7}">
      <dgm:prSet phldrT="[Texto]" custT="1"/>
      <dgm:spPr/>
      <dgm:t>
        <a:bodyPr/>
        <a:lstStyle/>
        <a:p>
          <a:r>
            <a:rPr lang="es-ES" sz="1200" dirty="0">
              <a:latin typeface="Arial" panose="020B0604020202020204" pitchFamily="34" charset="0"/>
              <a:cs typeface="Arial" panose="020B0604020202020204" pitchFamily="34" charset="0"/>
            </a:rPr>
            <a:t>Cra30</a:t>
          </a:r>
          <a:endParaRPr lang="es-CO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BCF4CC-FAEF-469A-BF66-B4BC9D906532}" type="parTrans" cxnId="{D071D51A-6042-4C13-955C-F7F60A8B2ABC}">
      <dgm:prSet/>
      <dgm:spPr/>
      <dgm:t>
        <a:bodyPr/>
        <a:lstStyle/>
        <a:p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DB9F5EB-F91A-4F4C-B48C-B95A578CCC50}" type="sibTrans" cxnId="{D071D51A-6042-4C13-955C-F7F60A8B2ABC}">
      <dgm:prSet/>
      <dgm:spPr/>
      <dgm:t>
        <a:bodyPr/>
        <a:lstStyle/>
        <a:p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F0508C-38A3-4ABF-ADA8-6724C6C439D0}">
      <dgm:prSet phldrT="[Texto]" custT="1"/>
      <dgm:spPr/>
      <dgm:t>
        <a:bodyPr/>
        <a:lstStyle/>
        <a:p>
          <a:r>
            <a:rPr lang="es-CO" sz="1200" b="1" dirty="0">
              <a:latin typeface="Arial" panose="020B0604020202020204" pitchFamily="34" charset="0"/>
              <a:cs typeface="Arial" panose="020B0604020202020204" pitchFamily="34" charset="0"/>
            </a:rPr>
            <a:t>Roll </a:t>
          </a:r>
          <a:r>
            <a:rPr lang="es-CO" sz="1200" b="1" dirty="0" err="1">
              <a:latin typeface="Arial" panose="020B0604020202020204" pitchFamily="34" charset="0"/>
              <a:cs typeface="Arial" panose="020B0604020202020204" pitchFamily="34" charset="0"/>
            </a:rPr>
            <a:t>Out</a:t>
          </a:r>
          <a:r>
            <a:rPr lang="es-CO" sz="1200" b="1" dirty="0">
              <a:latin typeface="Arial" panose="020B0604020202020204" pitchFamily="34" charset="0"/>
              <a:cs typeface="Arial" panose="020B0604020202020204" pitchFamily="34" charset="0"/>
            </a:rPr>
            <a:t> 4.2</a:t>
          </a:r>
        </a:p>
        <a:p>
          <a:r>
            <a:rPr lang="es-CO" sz="1200" b="1" dirty="0">
              <a:latin typeface="Arial" panose="020B0604020202020204" pitchFamily="34" charset="0"/>
              <a:cs typeface="Arial" panose="020B0604020202020204" pitchFamily="34" charset="0"/>
            </a:rPr>
            <a:t>24 Julio 2017</a:t>
          </a:r>
        </a:p>
      </dgm:t>
    </dgm:pt>
    <dgm:pt modelId="{866435B5-7B4B-4656-A33B-D4312FE5BC25}" type="parTrans" cxnId="{28EEFD45-86FF-4C56-93EA-71A9648C05AD}">
      <dgm:prSet/>
      <dgm:spPr/>
      <dgm:t>
        <a:bodyPr/>
        <a:lstStyle/>
        <a:p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80EDA1-8455-4542-9F6C-3283D3FEB9EB}" type="sibTrans" cxnId="{28EEFD45-86FF-4C56-93EA-71A9648C05AD}">
      <dgm:prSet/>
      <dgm:spPr/>
      <dgm:t>
        <a:bodyPr/>
        <a:lstStyle/>
        <a:p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A0C34A-4709-42F8-B323-3406EF021C36}">
      <dgm:prSet phldrT="[Texto]" custT="1"/>
      <dgm:spPr/>
      <dgm:t>
        <a:bodyPr/>
        <a:lstStyle/>
        <a:p>
          <a:r>
            <a:rPr lang="es-ES" sz="1200">
              <a:latin typeface="Arial" panose="020B0604020202020204" pitchFamily="34" charset="0"/>
              <a:cs typeface="Arial" panose="020B0604020202020204" pitchFamily="34" charset="0"/>
            </a:rPr>
            <a:t>Kennedy I</a:t>
          </a:r>
          <a:endParaRPr lang="es-CO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975407-E76E-4027-AB34-F342B1351385}" type="parTrans" cxnId="{38214137-075E-4929-926F-CB50A31648B0}">
      <dgm:prSet/>
      <dgm:spPr/>
      <dgm:t>
        <a:bodyPr/>
        <a:lstStyle/>
        <a:p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8857E2-BE25-4117-A29B-F51F908C0953}" type="sibTrans" cxnId="{38214137-075E-4929-926F-CB50A31648B0}">
      <dgm:prSet/>
      <dgm:spPr/>
      <dgm:t>
        <a:bodyPr/>
        <a:lstStyle/>
        <a:p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5E8C93-4CB6-4AAB-ACD3-4BC0678DEE6E}">
      <dgm:prSet custT="1"/>
      <dgm:spPr/>
      <dgm:t>
        <a:bodyPr/>
        <a:lstStyle/>
        <a:p>
          <a:r>
            <a:rPr lang="es-ES" sz="1200">
              <a:latin typeface="Arial" panose="020B0604020202020204" pitchFamily="34" charset="0"/>
              <a:cs typeface="Arial" panose="020B0604020202020204" pitchFamily="34" charset="0"/>
            </a:rPr>
            <a:t>Zipaquira</a:t>
          </a:r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6A3CCA-9A5A-4C37-8127-03CC0F5B0B6C}" type="parTrans" cxnId="{DDFC5FE7-9B28-4824-810A-CD0E575D7C94}">
      <dgm:prSet/>
      <dgm:spPr/>
      <dgm:t>
        <a:bodyPr/>
        <a:lstStyle/>
        <a:p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BDDFAD-6AE1-49E1-9F7E-F3E10AD910FC}" type="sibTrans" cxnId="{DDFC5FE7-9B28-4824-810A-CD0E575D7C94}">
      <dgm:prSet/>
      <dgm:spPr/>
      <dgm:t>
        <a:bodyPr/>
        <a:lstStyle/>
        <a:p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EF4D40-0043-4AEF-885A-C3E6C0FE8329}">
      <dgm:prSet custT="1"/>
      <dgm:spPr/>
      <dgm:t>
        <a:bodyPr/>
        <a:lstStyle/>
        <a:p>
          <a:r>
            <a:rPr lang="es-ES" sz="1200" dirty="0">
              <a:latin typeface="Arial" panose="020B0604020202020204" pitchFamily="34" charset="0"/>
              <a:cs typeface="Arial" panose="020B0604020202020204" pitchFamily="34" charset="0"/>
            </a:rPr>
            <a:t>Suba</a:t>
          </a:r>
          <a:endParaRPr lang="es-CO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8D8E22-CC94-4E13-A66C-E5CCC297E198}" type="parTrans" cxnId="{7C087661-44FE-41D5-8EFA-C77167FE8C3C}">
      <dgm:prSet/>
      <dgm:spPr/>
      <dgm:t>
        <a:bodyPr/>
        <a:lstStyle/>
        <a:p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F2B329-9ADC-47DC-B3A9-7E21ABE242B1}" type="sibTrans" cxnId="{7C087661-44FE-41D5-8EFA-C77167FE8C3C}">
      <dgm:prSet/>
      <dgm:spPr/>
      <dgm:t>
        <a:bodyPr/>
        <a:lstStyle/>
        <a:p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C7C7DD-4D1E-4504-A6D6-C9AFA070EA06}">
      <dgm:prSet custT="1"/>
      <dgm:spPr/>
      <dgm:t>
        <a:bodyPr/>
        <a:lstStyle/>
        <a:p>
          <a:r>
            <a:rPr lang="es-ES" sz="1200" dirty="0">
              <a:latin typeface="Arial" panose="020B0604020202020204" pitchFamily="34" charset="0"/>
              <a:cs typeface="Arial" panose="020B0604020202020204" pitchFamily="34" charset="0"/>
            </a:rPr>
            <a:t>Calle 94</a:t>
          </a:r>
          <a:endParaRPr lang="es-CO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1089CD-0538-402D-82BF-A208EE782A34}" type="parTrans" cxnId="{19ABA2CF-0742-46B2-9542-C0664E483B58}">
      <dgm:prSet/>
      <dgm:spPr/>
      <dgm:t>
        <a:bodyPr/>
        <a:lstStyle/>
        <a:p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D55C52-A88D-4836-862A-D652C9CFC9D5}" type="sibTrans" cxnId="{19ABA2CF-0742-46B2-9542-C0664E483B58}">
      <dgm:prSet/>
      <dgm:spPr/>
      <dgm:t>
        <a:bodyPr/>
        <a:lstStyle/>
        <a:p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A79CA0-7035-4FF4-887C-785645CA278E}">
      <dgm:prSet custT="1"/>
      <dgm:spPr/>
      <dgm:t>
        <a:bodyPr/>
        <a:lstStyle/>
        <a:p>
          <a:r>
            <a:rPr lang="es-ES" sz="1200" dirty="0">
              <a:latin typeface="Arial" panose="020B0604020202020204" pitchFamily="34" charset="0"/>
              <a:cs typeface="Arial" panose="020B0604020202020204" pitchFamily="34" charset="0"/>
            </a:rPr>
            <a:t>Calle 26</a:t>
          </a:r>
          <a:endParaRPr lang="es-CO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E0838F-C7E8-477E-8E57-AABCEDF5EE98}" type="parTrans" cxnId="{6FFC985A-83D7-45E6-AA28-D3AC9A24A49D}">
      <dgm:prSet/>
      <dgm:spPr/>
      <dgm:t>
        <a:bodyPr/>
        <a:lstStyle/>
        <a:p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C26704-3076-4328-B6EC-A44360C94F3A}" type="sibTrans" cxnId="{6FFC985A-83D7-45E6-AA28-D3AC9A24A49D}">
      <dgm:prSet/>
      <dgm:spPr/>
      <dgm:t>
        <a:bodyPr/>
        <a:lstStyle/>
        <a:p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32562A-DC12-456A-B378-A06415A7A42E}">
      <dgm:prSet custT="1"/>
      <dgm:spPr/>
      <dgm:t>
        <a:bodyPr/>
        <a:lstStyle/>
        <a:p>
          <a:r>
            <a:rPr lang="es-ES" sz="1200">
              <a:latin typeface="Arial" panose="020B0604020202020204" pitchFamily="34" charset="0"/>
              <a:cs typeface="Arial" panose="020B0604020202020204" pitchFamily="34" charset="0"/>
            </a:rPr>
            <a:t>Fontibon</a:t>
          </a:r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21055A-C0C1-46E2-9646-31446FB9B98E}" type="parTrans" cxnId="{F60F1310-9117-4C66-94AA-CD44477823D2}">
      <dgm:prSet/>
      <dgm:spPr/>
      <dgm:t>
        <a:bodyPr/>
        <a:lstStyle/>
        <a:p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C60188-8855-46F0-A4E2-66CE8D2449F8}" type="sibTrans" cxnId="{F60F1310-9117-4C66-94AA-CD44477823D2}">
      <dgm:prSet/>
      <dgm:spPr/>
      <dgm:t>
        <a:bodyPr/>
        <a:lstStyle/>
        <a:p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90B901-7AF2-497D-B3DF-5B51FBDA05A8}">
      <dgm:prSet custT="1"/>
      <dgm:spPr/>
      <dgm:t>
        <a:bodyPr/>
        <a:lstStyle/>
        <a:p>
          <a:r>
            <a:rPr lang="es-ES" sz="1200" dirty="0" err="1">
              <a:latin typeface="Arial" panose="020B0604020202020204" pitchFamily="34" charset="0"/>
              <a:cs typeface="Arial" panose="020B0604020202020204" pitchFamily="34" charset="0"/>
            </a:rPr>
            <a:t>Facatativa</a:t>
          </a:r>
          <a:endParaRPr lang="es-CO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4D3110E-7BE1-4134-B93A-79F81F0E31EE}" type="parTrans" cxnId="{2B5FE0FA-B975-4644-8BE3-651CABE02043}">
      <dgm:prSet/>
      <dgm:spPr/>
      <dgm:t>
        <a:bodyPr/>
        <a:lstStyle/>
        <a:p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E29EF1-9DF1-44DF-B9C2-48FDD9D7D8AC}" type="sibTrans" cxnId="{2B5FE0FA-B975-4644-8BE3-651CABE02043}">
      <dgm:prSet/>
      <dgm:spPr/>
      <dgm:t>
        <a:bodyPr/>
        <a:lstStyle/>
        <a:p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826125-77C2-4D9B-8FC5-9884765E6E7B}">
      <dgm:prSet custT="1"/>
      <dgm:spPr/>
      <dgm:t>
        <a:bodyPr/>
        <a:lstStyle/>
        <a:p>
          <a:r>
            <a:rPr lang="es-ES" sz="1200" dirty="0">
              <a:latin typeface="Arial" panose="020B0604020202020204" pitchFamily="34" charset="0"/>
              <a:cs typeface="Arial" panose="020B0604020202020204" pitchFamily="34" charset="0"/>
            </a:rPr>
            <a:t>Álamos</a:t>
          </a:r>
          <a:endParaRPr lang="es-CO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3334EB-2766-42FB-AC7D-EB65B6913189}" type="parTrans" cxnId="{4A38B9D9-E3CC-4B9F-8A9E-2508DB0F1B81}">
      <dgm:prSet/>
      <dgm:spPr/>
      <dgm:t>
        <a:bodyPr/>
        <a:lstStyle/>
        <a:p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F37DB8-E60F-4564-BB7A-22FA3220B969}" type="sibTrans" cxnId="{4A38B9D9-E3CC-4B9F-8A9E-2508DB0F1B81}">
      <dgm:prSet/>
      <dgm:spPr/>
      <dgm:t>
        <a:bodyPr/>
        <a:lstStyle/>
        <a:p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A579E5-291F-4361-90B4-975320A1C825}">
      <dgm:prSet custT="1"/>
      <dgm:spPr/>
      <dgm:t>
        <a:bodyPr/>
        <a:lstStyle/>
        <a:p>
          <a:r>
            <a:rPr lang="es-ES" sz="1200" dirty="0">
              <a:latin typeface="Arial" panose="020B0604020202020204" pitchFamily="34" charset="0"/>
              <a:cs typeface="Arial" panose="020B0604020202020204" pitchFamily="34" charset="0"/>
            </a:rPr>
            <a:t>Calle 80</a:t>
          </a:r>
          <a:endParaRPr lang="es-CO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AD6F40-3A18-4D3F-A872-19AA5DA3BF8A}" type="parTrans" cxnId="{DB4CF835-ECC0-4FF9-8048-B7C0285C5687}">
      <dgm:prSet/>
      <dgm:spPr/>
      <dgm:t>
        <a:bodyPr/>
        <a:lstStyle/>
        <a:p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977F79-7CAC-4A46-9675-5CB90FD21D96}" type="sibTrans" cxnId="{DB4CF835-ECC0-4FF9-8048-B7C0285C5687}">
      <dgm:prSet/>
      <dgm:spPr/>
      <dgm:t>
        <a:bodyPr/>
        <a:lstStyle/>
        <a:p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43E581-B8C5-4877-B9B7-68E44D746A65}">
      <dgm:prSet custT="1"/>
      <dgm:spPr/>
      <dgm:t>
        <a:bodyPr/>
        <a:lstStyle/>
        <a:p>
          <a:r>
            <a:rPr lang="es-ES" sz="1200" dirty="0">
              <a:latin typeface="Arial" panose="020B0604020202020204" pitchFamily="34" charset="0"/>
              <a:cs typeface="Arial" panose="020B0604020202020204" pitchFamily="34" charset="0"/>
            </a:rPr>
            <a:t>Kennedy II</a:t>
          </a:r>
          <a:endParaRPr lang="es-CO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AC1D1B-26CC-492F-8A38-730B634AE779}" type="parTrans" cxnId="{38498A5F-51E2-40B8-B209-46AED8523A25}">
      <dgm:prSet/>
      <dgm:spPr/>
      <dgm:t>
        <a:bodyPr/>
        <a:lstStyle/>
        <a:p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572820-6B6A-45A2-81BF-A34ED60406A2}" type="sibTrans" cxnId="{38498A5F-51E2-40B8-B209-46AED8523A25}">
      <dgm:prSet/>
      <dgm:spPr/>
      <dgm:t>
        <a:bodyPr/>
        <a:lstStyle/>
        <a:p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3FBB01-2405-42BA-93F4-50BC3A7DC91A}">
      <dgm:prSet custT="1"/>
      <dgm:spPr/>
      <dgm:t>
        <a:bodyPr/>
        <a:lstStyle/>
        <a:p>
          <a:r>
            <a:rPr lang="es-ES" sz="1200" dirty="0">
              <a:latin typeface="Arial" panose="020B0604020202020204" pitchFamily="34" charset="0"/>
              <a:cs typeface="Arial" panose="020B0604020202020204" pitchFamily="34" charset="0"/>
            </a:rPr>
            <a:t>Kennedy III</a:t>
          </a:r>
          <a:endParaRPr lang="es-CO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73DB4C-D617-4579-A93E-69013D8FAAFD}" type="parTrans" cxnId="{AEC92F8C-03A6-494F-A18E-48BC8CC7ECF6}">
      <dgm:prSet/>
      <dgm:spPr/>
      <dgm:t>
        <a:bodyPr/>
        <a:lstStyle/>
        <a:p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1D7B5A-B473-4903-9EA0-DC5FB4533316}" type="sibTrans" cxnId="{AEC92F8C-03A6-494F-A18E-48BC8CC7ECF6}">
      <dgm:prSet/>
      <dgm:spPr/>
      <dgm:t>
        <a:bodyPr/>
        <a:lstStyle/>
        <a:p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AFD469-D415-42E5-BE02-9F2E02A4EFB7}">
      <dgm:prSet custT="1"/>
      <dgm:spPr/>
      <dgm:t>
        <a:bodyPr/>
        <a:lstStyle/>
        <a:p>
          <a:r>
            <a:rPr lang="es-ES" sz="1200">
              <a:latin typeface="Arial" panose="020B0604020202020204" pitchFamily="34" charset="0"/>
              <a:cs typeface="Arial" panose="020B0604020202020204" pitchFamily="34" charset="0"/>
            </a:rPr>
            <a:t>Soacha</a:t>
          </a:r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8134BA-8D9F-44F9-9089-09D1AB986C95}" type="parTrans" cxnId="{0305F3EA-D1BD-4C16-B682-09C73F013777}">
      <dgm:prSet/>
      <dgm:spPr/>
      <dgm:t>
        <a:bodyPr/>
        <a:lstStyle/>
        <a:p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A6B23F-1598-42C5-B153-092F6AEAE6EA}" type="sibTrans" cxnId="{0305F3EA-D1BD-4C16-B682-09C73F013777}">
      <dgm:prSet/>
      <dgm:spPr/>
      <dgm:t>
        <a:bodyPr/>
        <a:lstStyle/>
        <a:p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114DCDA-135D-4BCB-B616-FFFCAA176B92}">
      <dgm:prSet custT="1"/>
      <dgm:spPr/>
      <dgm:t>
        <a:bodyPr/>
        <a:lstStyle/>
        <a:p>
          <a:r>
            <a:rPr lang="es-ES" sz="1200" dirty="0">
              <a:latin typeface="Arial" panose="020B0604020202020204" pitchFamily="34" charset="0"/>
              <a:cs typeface="Arial" panose="020B0604020202020204" pitchFamily="34" charset="0"/>
            </a:rPr>
            <a:t>Candelaria</a:t>
          </a:r>
          <a:endParaRPr lang="es-CO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56A4F8-C98E-4512-AD83-C7FD44022C5C}" type="parTrans" cxnId="{7F55C586-37A0-4721-A1A2-38918B1A8781}">
      <dgm:prSet/>
      <dgm:spPr/>
      <dgm:t>
        <a:bodyPr/>
        <a:lstStyle/>
        <a:p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073121-026F-42BD-B220-16285E3D9D99}" type="sibTrans" cxnId="{7F55C586-37A0-4721-A1A2-38918B1A8781}">
      <dgm:prSet/>
      <dgm:spPr/>
      <dgm:t>
        <a:bodyPr/>
        <a:lstStyle/>
        <a:p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2DA934-A75F-4C25-B4C6-1BA53EC3FE68}">
      <dgm:prSet custT="1"/>
      <dgm:spPr/>
      <dgm:t>
        <a:bodyPr/>
        <a:lstStyle/>
        <a:p>
          <a:r>
            <a:rPr lang="es-ES" sz="1200" dirty="0">
              <a:latin typeface="Arial" panose="020B0604020202020204" pitchFamily="34" charset="0"/>
              <a:cs typeface="Arial" panose="020B0604020202020204" pitchFamily="34" charset="0"/>
            </a:rPr>
            <a:t>SES</a:t>
          </a:r>
          <a:endParaRPr lang="es-CO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463149-2F72-4C09-8438-18FB9A5291F4}" type="parTrans" cxnId="{B6DFA055-646D-4B02-8904-A8F5B7EAE14B}">
      <dgm:prSet/>
      <dgm:spPr/>
      <dgm:t>
        <a:bodyPr/>
        <a:lstStyle/>
        <a:p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3426CD-E77F-40A7-B35A-0AE9E69D17DB}" type="sibTrans" cxnId="{B6DFA055-646D-4B02-8904-A8F5B7EAE14B}">
      <dgm:prSet/>
      <dgm:spPr/>
      <dgm:t>
        <a:bodyPr/>
        <a:lstStyle/>
        <a:p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D99FA4-10B1-41AF-B105-91BF933F1AE8}">
      <dgm:prSet custT="1"/>
      <dgm:spPr/>
      <dgm:t>
        <a:bodyPr/>
        <a:lstStyle/>
        <a:p>
          <a:r>
            <a:rPr lang="es-CO" sz="1200" dirty="0">
              <a:latin typeface="Arial" panose="020B0604020202020204" pitchFamily="34" charset="0"/>
              <a:cs typeface="Arial" panose="020B0604020202020204" pitchFamily="34" charset="0"/>
            </a:rPr>
            <a:t>Calle 42</a:t>
          </a:r>
        </a:p>
      </dgm:t>
    </dgm:pt>
    <dgm:pt modelId="{7C48CD81-7345-4113-B663-B8C17847FA5A}" type="parTrans" cxnId="{470B1F33-DFC5-40B5-A8BF-2FBB548F3671}">
      <dgm:prSet/>
      <dgm:spPr/>
      <dgm:t>
        <a:bodyPr/>
        <a:lstStyle/>
        <a:p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B78A93-3ABB-4593-BC60-D458062D987F}" type="sibTrans" cxnId="{470B1F33-DFC5-40B5-A8BF-2FBB548F3671}">
      <dgm:prSet/>
      <dgm:spPr/>
      <dgm:t>
        <a:bodyPr/>
        <a:lstStyle/>
        <a:p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4BC04D-85F1-43E9-B2E5-71CCA82D49B6}">
      <dgm:prSet custT="1"/>
      <dgm:spPr/>
      <dgm:t>
        <a:bodyPr/>
        <a:lstStyle/>
        <a:p>
          <a:r>
            <a:rPr lang="es-ES" sz="1200" dirty="0">
              <a:latin typeface="Arial" panose="020B0604020202020204" pitchFamily="34" charset="0"/>
              <a:cs typeface="Arial" panose="020B0604020202020204" pitchFamily="34" charset="0"/>
            </a:rPr>
            <a:t>Apogeo</a:t>
          </a:r>
          <a:endParaRPr lang="es-CO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6AB5AC-4647-48DD-B2ED-A08AA09A2380}" type="parTrans" cxnId="{83FC6855-FCD8-446C-9860-E5F9475E1606}">
      <dgm:prSet/>
      <dgm:spPr/>
      <dgm:t>
        <a:bodyPr/>
        <a:lstStyle/>
        <a:p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03A19A-4E04-4CB2-A9D9-0E0479F68A9F}" type="sibTrans" cxnId="{83FC6855-FCD8-446C-9860-E5F9475E1606}">
      <dgm:prSet/>
      <dgm:spPr/>
      <dgm:t>
        <a:bodyPr/>
        <a:lstStyle/>
        <a:p>
          <a:endParaRPr lang="es-CO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CFC802-8B7E-43AE-AC90-731F5E9F22ED}" type="pres">
      <dgm:prSet presAssocID="{7ECF49C8-9DE5-4778-8D67-96028BE09512}" presName="Name0" presStyleCnt="0">
        <dgm:presLayoutVars>
          <dgm:dir/>
          <dgm:animLvl val="lvl"/>
          <dgm:resizeHandles val="exact"/>
        </dgm:presLayoutVars>
      </dgm:prSet>
      <dgm:spPr/>
    </dgm:pt>
    <dgm:pt modelId="{C5A32FE6-5ECA-4747-B0EB-E0054ABE647F}" type="pres">
      <dgm:prSet presAssocID="{2E90E3A4-B0A7-4122-B2AC-605815A41C84}" presName="composite" presStyleCnt="0"/>
      <dgm:spPr/>
    </dgm:pt>
    <dgm:pt modelId="{BF95B3F6-5B25-45D2-93E0-32387F3F8728}" type="pres">
      <dgm:prSet presAssocID="{2E90E3A4-B0A7-4122-B2AC-605815A41C8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9181B83-8E43-4337-8820-70EA3083DE22}" type="pres">
      <dgm:prSet presAssocID="{2E90E3A4-B0A7-4122-B2AC-605815A41C84}" presName="desTx" presStyleLbl="alignAccFollowNode1" presStyleIdx="0" presStyleCnt="3">
        <dgm:presLayoutVars>
          <dgm:bulletEnabled val="1"/>
        </dgm:presLayoutVars>
      </dgm:prSet>
      <dgm:spPr/>
    </dgm:pt>
    <dgm:pt modelId="{9B5FFAC8-8910-46A1-A31A-581117792606}" type="pres">
      <dgm:prSet presAssocID="{8D62BAEB-686C-428F-83A4-5AC9232FD46F}" presName="space" presStyleCnt="0"/>
      <dgm:spPr/>
    </dgm:pt>
    <dgm:pt modelId="{E9D2CECA-1B79-42EC-AA0E-7E76AF0BB7BA}" type="pres">
      <dgm:prSet presAssocID="{0B6209F0-BC62-4976-B293-FB2598BD4EFA}" presName="composite" presStyleCnt="0"/>
      <dgm:spPr/>
    </dgm:pt>
    <dgm:pt modelId="{16E810C0-9934-472D-8D36-9B6C61573F4F}" type="pres">
      <dgm:prSet presAssocID="{0B6209F0-BC62-4976-B293-FB2598BD4EF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2A151A9-ED00-4240-8BC8-84F34A2484BA}" type="pres">
      <dgm:prSet presAssocID="{0B6209F0-BC62-4976-B293-FB2598BD4EFA}" presName="desTx" presStyleLbl="alignAccFollowNode1" presStyleIdx="1" presStyleCnt="3">
        <dgm:presLayoutVars>
          <dgm:bulletEnabled val="1"/>
        </dgm:presLayoutVars>
      </dgm:prSet>
      <dgm:spPr/>
    </dgm:pt>
    <dgm:pt modelId="{22F94695-41DF-4713-8D34-85E0E2C23807}" type="pres">
      <dgm:prSet presAssocID="{29A524D7-BE5E-4566-A38C-F3C3FE0D04EF}" presName="space" presStyleCnt="0"/>
      <dgm:spPr/>
    </dgm:pt>
    <dgm:pt modelId="{0EFE6A3F-4C2A-4AE5-948D-56D5BA02E7CD}" type="pres">
      <dgm:prSet presAssocID="{F8F0508C-38A3-4ABF-ADA8-6724C6C439D0}" presName="composite" presStyleCnt="0"/>
      <dgm:spPr/>
    </dgm:pt>
    <dgm:pt modelId="{1AFBA754-0E9E-46A9-AF0F-8C19C8E4ABE9}" type="pres">
      <dgm:prSet presAssocID="{F8F0508C-38A3-4ABF-ADA8-6724C6C439D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575D366-B1D1-4210-AB77-8885BBC6EFB2}" type="pres">
      <dgm:prSet presAssocID="{F8F0508C-38A3-4ABF-ADA8-6724C6C439D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6C477B0-B496-4BCC-BBEC-1297A5FBDC3E}" type="presOf" srcId="{7ECF49C8-9DE5-4778-8D67-96028BE09512}" destId="{83CFC802-8B7E-43AE-AC90-731F5E9F22ED}" srcOrd="0" destOrd="0" presId="urn:microsoft.com/office/officeart/2005/8/layout/hList1"/>
    <dgm:cxn modelId="{DA0A3A1C-84BE-4450-893F-89E8A5E36165}" type="presOf" srcId="{A232562A-DC12-456A-B378-A06415A7A42E}" destId="{F2A151A9-ED00-4240-8BC8-84F34A2484BA}" srcOrd="0" destOrd="1" presId="urn:microsoft.com/office/officeart/2005/8/layout/hList1"/>
    <dgm:cxn modelId="{DB4CF835-ECC0-4FF9-8048-B7C0285C5687}" srcId="{0B6209F0-BC62-4976-B293-FB2598BD4EFA}" destId="{96A579E5-291F-4361-90B4-975320A1C825}" srcOrd="4" destOrd="0" parTransId="{24AD6F40-3A18-4D3F-A872-19AA5DA3BF8A}" sibTransId="{A6977F79-7CAC-4A46-9675-5CB90FD21D96}"/>
    <dgm:cxn modelId="{D071D51A-6042-4C13-955C-F7F60A8B2ABC}" srcId="{0B6209F0-BC62-4976-B293-FB2598BD4EFA}" destId="{E801D47B-8A19-4594-AE5E-ED2D7ED872F7}" srcOrd="0" destOrd="0" parTransId="{37BCF4CC-FAEF-469A-BF66-B4BC9D906532}" sibTransId="{9DB9F5EB-F91A-4F4C-B48C-B95A578CCC50}"/>
    <dgm:cxn modelId="{AEC92F8C-03A6-494F-A18E-48BC8CC7ECF6}" srcId="{F8F0508C-38A3-4ABF-ADA8-6724C6C439D0}" destId="{F43FBB01-2405-42BA-93F4-50BC3A7DC91A}" srcOrd="2" destOrd="0" parTransId="{0273DB4C-D617-4579-A93E-69013D8FAAFD}" sibTransId="{191D7B5A-B473-4903-9EA0-DC5FB4533316}"/>
    <dgm:cxn modelId="{6EC6B176-2DFD-4EB7-AA5C-358E5453F3B7}" type="presOf" srcId="{0DD99FA4-10B1-41AF-B105-91BF933F1AE8}" destId="{F2A151A9-ED00-4240-8BC8-84F34A2484BA}" srcOrd="0" destOrd="5" presId="urn:microsoft.com/office/officeart/2005/8/layout/hList1"/>
    <dgm:cxn modelId="{05679DFE-D0D0-4485-A820-0F1994F37C47}" srcId="{2E90E3A4-B0A7-4122-B2AC-605815A41C84}" destId="{31591FDE-FEC5-4B6C-9AED-D6FDD2C65549}" srcOrd="0" destOrd="0" parTransId="{3AE2CA2B-9B9C-4325-B056-BDDB23BF5FE5}" sibTransId="{95A0153B-01FC-42D0-AC08-21AD4531F256}"/>
    <dgm:cxn modelId="{8FB10BE0-E56E-48AB-843E-9572631DB2B5}" type="presOf" srcId="{155E8C93-4CB6-4AAB-ACD3-4BC0678DEE6E}" destId="{69181B83-8E43-4337-8820-70EA3083DE22}" srcOrd="0" destOrd="1" presId="urn:microsoft.com/office/officeart/2005/8/layout/hList1"/>
    <dgm:cxn modelId="{0305F3EA-D1BD-4C16-B682-09C73F013777}" srcId="{F8F0508C-38A3-4ABF-ADA8-6724C6C439D0}" destId="{96AFD469-D415-42E5-BE02-9F2E02A4EFB7}" srcOrd="3" destOrd="0" parTransId="{1E8134BA-8D9F-44F9-9089-09D1AB986C95}" sibTransId="{B9A6B23F-1598-42C5-B153-092F6AEAE6EA}"/>
    <dgm:cxn modelId="{4BAD8AD5-2655-4BA2-ABD5-F7E737EE8ACC}" type="presOf" srcId="{F8F0508C-38A3-4ABF-ADA8-6724C6C439D0}" destId="{1AFBA754-0E9E-46A9-AF0F-8C19C8E4ABE9}" srcOrd="0" destOrd="0" presId="urn:microsoft.com/office/officeart/2005/8/layout/hList1"/>
    <dgm:cxn modelId="{B6DFA055-646D-4B02-8904-A8F5B7EAE14B}" srcId="{2E90E3A4-B0A7-4122-B2AC-605815A41C84}" destId="{1D2DA934-A75F-4C25-B4C6-1BA53EC3FE68}" srcOrd="5" destOrd="0" parTransId="{6C463149-2F72-4C09-8438-18FB9A5291F4}" sibTransId="{BD3426CD-E77F-40A7-B35A-0AE9E69D17DB}"/>
    <dgm:cxn modelId="{153AA912-6491-43A0-A9EB-68A309A45413}" type="presOf" srcId="{C843E581-B8C5-4877-B9B7-68E44D746A65}" destId="{F575D366-B1D1-4210-AB77-8885BBC6EFB2}" srcOrd="0" destOrd="1" presId="urn:microsoft.com/office/officeart/2005/8/layout/hList1"/>
    <dgm:cxn modelId="{C67735A9-22B7-4B4F-A470-2FDE9C6FE2CB}" type="presOf" srcId="{31591FDE-FEC5-4B6C-9AED-D6FDD2C65549}" destId="{69181B83-8E43-4337-8820-70EA3083DE22}" srcOrd="0" destOrd="0" presId="urn:microsoft.com/office/officeart/2005/8/layout/hList1"/>
    <dgm:cxn modelId="{DB7D0BAC-C66A-4DD9-8CDA-3794DCBA67FF}" type="presOf" srcId="{E801D47B-8A19-4594-AE5E-ED2D7ED872F7}" destId="{F2A151A9-ED00-4240-8BC8-84F34A2484BA}" srcOrd="0" destOrd="0" presId="urn:microsoft.com/office/officeart/2005/8/layout/hList1"/>
    <dgm:cxn modelId="{E65B75BE-FE95-4D3E-9F3C-61C8F0C49C9D}" type="presOf" srcId="{F43FBB01-2405-42BA-93F4-50BC3A7DC91A}" destId="{F575D366-B1D1-4210-AB77-8885BBC6EFB2}" srcOrd="0" destOrd="2" presId="urn:microsoft.com/office/officeart/2005/8/layout/hList1"/>
    <dgm:cxn modelId="{00F56DCE-5684-436A-9557-932BF65841A2}" type="presOf" srcId="{A114DCDA-135D-4BCB-B616-FFFCAA176B92}" destId="{F575D366-B1D1-4210-AB77-8885BBC6EFB2}" srcOrd="0" destOrd="4" presId="urn:microsoft.com/office/officeart/2005/8/layout/hList1"/>
    <dgm:cxn modelId="{38214137-075E-4929-926F-CB50A31648B0}" srcId="{F8F0508C-38A3-4ABF-ADA8-6724C6C439D0}" destId="{F2A0C34A-4709-42F8-B323-3406EF021C36}" srcOrd="0" destOrd="0" parTransId="{D6975407-E76E-4027-AB34-F342B1351385}" sibTransId="{258857E2-BE25-4117-A29B-F51F908C0953}"/>
    <dgm:cxn modelId="{F60F1310-9117-4C66-94AA-CD44477823D2}" srcId="{0B6209F0-BC62-4976-B293-FB2598BD4EFA}" destId="{A232562A-DC12-456A-B378-A06415A7A42E}" srcOrd="1" destOrd="0" parTransId="{A521055A-C0C1-46E2-9646-31446FB9B98E}" sibTransId="{99C60188-8855-46F0-A4E2-66CE8D2449F8}"/>
    <dgm:cxn modelId="{2B5FE0FA-B975-4644-8BE3-651CABE02043}" srcId="{0B6209F0-BC62-4976-B293-FB2598BD4EFA}" destId="{9690B901-7AF2-497D-B3DF-5B51FBDA05A8}" srcOrd="2" destOrd="0" parTransId="{44D3110E-7BE1-4134-B93A-79F81F0E31EE}" sibTransId="{7FE29EF1-9DF1-44DF-B9C2-48FDD9D7D8AC}"/>
    <dgm:cxn modelId="{BF5A382A-1FBF-45AE-8A5F-540709671C30}" type="presOf" srcId="{32C7C7DD-4D1E-4504-A6D6-C9AFA070EA06}" destId="{69181B83-8E43-4337-8820-70EA3083DE22}" srcOrd="0" destOrd="3" presId="urn:microsoft.com/office/officeart/2005/8/layout/hList1"/>
    <dgm:cxn modelId="{7C087661-44FE-41D5-8EFA-C77167FE8C3C}" srcId="{2E90E3A4-B0A7-4122-B2AC-605815A41C84}" destId="{FEEF4D40-0043-4AEF-885A-C3E6C0FE8329}" srcOrd="2" destOrd="0" parTransId="{F68D8E22-CC94-4E13-A66C-E5CCC297E198}" sibTransId="{EAF2B329-9ADC-47DC-B3A9-7E21ABE242B1}"/>
    <dgm:cxn modelId="{B06D60D3-704B-4DA8-8D49-6D099E66C5CA}" type="presOf" srcId="{FEEF4D40-0043-4AEF-885A-C3E6C0FE8329}" destId="{69181B83-8E43-4337-8820-70EA3083DE22}" srcOrd="0" destOrd="2" presId="urn:microsoft.com/office/officeart/2005/8/layout/hList1"/>
    <dgm:cxn modelId="{D9514092-96BB-4C56-9F7F-D262F0190C99}" type="presOf" srcId="{96A579E5-291F-4361-90B4-975320A1C825}" destId="{F2A151A9-ED00-4240-8BC8-84F34A2484BA}" srcOrd="0" destOrd="4" presId="urn:microsoft.com/office/officeart/2005/8/layout/hList1"/>
    <dgm:cxn modelId="{7F55C586-37A0-4721-A1A2-38918B1A8781}" srcId="{F8F0508C-38A3-4ABF-ADA8-6724C6C439D0}" destId="{A114DCDA-135D-4BCB-B616-FFFCAA176B92}" srcOrd="4" destOrd="0" parTransId="{FC56A4F8-C98E-4512-AD83-C7FD44022C5C}" sibTransId="{2C073121-026F-42BD-B220-16285E3D9D99}"/>
    <dgm:cxn modelId="{D9537DDB-95D0-47E9-8CBF-8F0768E932C0}" type="presOf" srcId="{B7826125-77C2-4D9B-8FC5-9884765E6E7B}" destId="{F2A151A9-ED00-4240-8BC8-84F34A2484BA}" srcOrd="0" destOrd="3" presId="urn:microsoft.com/office/officeart/2005/8/layout/hList1"/>
    <dgm:cxn modelId="{39B067A0-BA6A-46A3-8E5B-79BAE7E029C7}" type="presOf" srcId="{8C4BC04D-85F1-43E9-B2E5-71CCA82D49B6}" destId="{69181B83-8E43-4337-8820-70EA3083DE22}" srcOrd="0" destOrd="6" presId="urn:microsoft.com/office/officeart/2005/8/layout/hList1"/>
    <dgm:cxn modelId="{6FFC985A-83D7-45E6-AA28-D3AC9A24A49D}" srcId="{2E90E3A4-B0A7-4122-B2AC-605815A41C84}" destId="{D5A79CA0-7035-4FF4-887C-785645CA278E}" srcOrd="4" destOrd="0" parTransId="{43E0838F-C7E8-477E-8E57-AABCEDF5EE98}" sibTransId="{09C26704-3076-4328-B6EC-A44360C94F3A}"/>
    <dgm:cxn modelId="{D32E00EE-AC52-4474-BF5E-5FCF61CD5111}" type="presOf" srcId="{0B6209F0-BC62-4976-B293-FB2598BD4EFA}" destId="{16E810C0-9934-472D-8D36-9B6C61573F4F}" srcOrd="0" destOrd="0" presId="urn:microsoft.com/office/officeart/2005/8/layout/hList1"/>
    <dgm:cxn modelId="{19ABA2CF-0742-46B2-9542-C0664E483B58}" srcId="{2E90E3A4-B0A7-4122-B2AC-605815A41C84}" destId="{32C7C7DD-4D1E-4504-A6D6-C9AFA070EA06}" srcOrd="3" destOrd="0" parTransId="{381089CD-0538-402D-82BF-A208EE782A34}" sibTransId="{D6D55C52-A88D-4836-862A-D652C9CFC9D5}"/>
    <dgm:cxn modelId="{38498A5F-51E2-40B8-B209-46AED8523A25}" srcId="{F8F0508C-38A3-4ABF-ADA8-6724C6C439D0}" destId="{C843E581-B8C5-4877-B9B7-68E44D746A65}" srcOrd="1" destOrd="0" parTransId="{7EAC1D1B-26CC-492F-8A38-730B634AE779}" sibTransId="{A7572820-6B6A-45A2-81BF-A34ED60406A2}"/>
    <dgm:cxn modelId="{494A0F87-53CD-4A1F-B2A3-FB04886B9126}" type="presOf" srcId="{96AFD469-D415-42E5-BE02-9F2E02A4EFB7}" destId="{F575D366-B1D1-4210-AB77-8885BBC6EFB2}" srcOrd="0" destOrd="3" presId="urn:microsoft.com/office/officeart/2005/8/layout/hList1"/>
    <dgm:cxn modelId="{99918008-565D-4C2A-92EC-91FB233529F8}" type="presOf" srcId="{1D2DA934-A75F-4C25-B4C6-1BA53EC3FE68}" destId="{69181B83-8E43-4337-8820-70EA3083DE22}" srcOrd="0" destOrd="5" presId="urn:microsoft.com/office/officeart/2005/8/layout/hList1"/>
    <dgm:cxn modelId="{83FC6855-FCD8-446C-9860-E5F9475E1606}" srcId="{2E90E3A4-B0A7-4122-B2AC-605815A41C84}" destId="{8C4BC04D-85F1-43E9-B2E5-71CCA82D49B6}" srcOrd="6" destOrd="0" parTransId="{2B6AB5AC-4647-48DD-B2ED-A08AA09A2380}" sibTransId="{3003A19A-4E04-4CB2-A9D9-0E0479F68A9F}"/>
    <dgm:cxn modelId="{D99DDA42-A581-4B4C-A4A9-B18C4A608AFB}" type="presOf" srcId="{9690B901-7AF2-497D-B3DF-5B51FBDA05A8}" destId="{F2A151A9-ED00-4240-8BC8-84F34A2484BA}" srcOrd="0" destOrd="2" presId="urn:microsoft.com/office/officeart/2005/8/layout/hList1"/>
    <dgm:cxn modelId="{662A8EC4-6740-4AA5-9553-943790BC718F}" srcId="{7ECF49C8-9DE5-4778-8D67-96028BE09512}" destId="{2E90E3A4-B0A7-4122-B2AC-605815A41C84}" srcOrd="0" destOrd="0" parTransId="{0302F551-C7B5-47A0-88AE-ABF5B4F5D677}" sibTransId="{8D62BAEB-686C-428F-83A4-5AC9232FD46F}"/>
    <dgm:cxn modelId="{063B160D-32B8-4459-9A41-C1C3452E7544}" type="presOf" srcId="{2E90E3A4-B0A7-4122-B2AC-605815A41C84}" destId="{BF95B3F6-5B25-45D2-93E0-32387F3F8728}" srcOrd="0" destOrd="0" presId="urn:microsoft.com/office/officeart/2005/8/layout/hList1"/>
    <dgm:cxn modelId="{E3C259A9-03C2-49E6-AE97-5C646F56A5B9}" srcId="{7ECF49C8-9DE5-4778-8D67-96028BE09512}" destId="{0B6209F0-BC62-4976-B293-FB2598BD4EFA}" srcOrd="1" destOrd="0" parTransId="{065E9C5E-99C4-4803-806D-1BAA4F315F3A}" sibTransId="{29A524D7-BE5E-4566-A38C-F3C3FE0D04EF}"/>
    <dgm:cxn modelId="{4A38B9D9-E3CC-4B9F-8A9E-2508DB0F1B81}" srcId="{0B6209F0-BC62-4976-B293-FB2598BD4EFA}" destId="{B7826125-77C2-4D9B-8FC5-9884765E6E7B}" srcOrd="3" destOrd="0" parTransId="{9C3334EB-2766-42FB-AC7D-EB65B6913189}" sibTransId="{01F37DB8-E60F-4564-BB7A-22FA3220B969}"/>
    <dgm:cxn modelId="{28EEFD45-86FF-4C56-93EA-71A9648C05AD}" srcId="{7ECF49C8-9DE5-4778-8D67-96028BE09512}" destId="{F8F0508C-38A3-4ABF-ADA8-6724C6C439D0}" srcOrd="2" destOrd="0" parTransId="{866435B5-7B4B-4656-A33B-D4312FE5BC25}" sibTransId="{9880EDA1-8455-4542-9F6C-3283D3FEB9EB}"/>
    <dgm:cxn modelId="{56AB2E2A-21CC-4268-8716-34344481BD46}" type="presOf" srcId="{D5A79CA0-7035-4FF4-887C-785645CA278E}" destId="{69181B83-8E43-4337-8820-70EA3083DE22}" srcOrd="0" destOrd="4" presId="urn:microsoft.com/office/officeart/2005/8/layout/hList1"/>
    <dgm:cxn modelId="{A68F3439-5C73-4BDA-9BED-8018DCAC21FF}" type="presOf" srcId="{F2A0C34A-4709-42F8-B323-3406EF021C36}" destId="{F575D366-B1D1-4210-AB77-8885BBC6EFB2}" srcOrd="0" destOrd="0" presId="urn:microsoft.com/office/officeart/2005/8/layout/hList1"/>
    <dgm:cxn modelId="{470B1F33-DFC5-40B5-A8BF-2FBB548F3671}" srcId="{0B6209F0-BC62-4976-B293-FB2598BD4EFA}" destId="{0DD99FA4-10B1-41AF-B105-91BF933F1AE8}" srcOrd="5" destOrd="0" parTransId="{7C48CD81-7345-4113-B663-B8C17847FA5A}" sibTransId="{ADB78A93-3ABB-4593-BC60-D458062D987F}"/>
    <dgm:cxn modelId="{DDFC5FE7-9B28-4824-810A-CD0E575D7C94}" srcId="{2E90E3A4-B0A7-4122-B2AC-605815A41C84}" destId="{155E8C93-4CB6-4AAB-ACD3-4BC0678DEE6E}" srcOrd="1" destOrd="0" parTransId="{786A3CCA-9A5A-4C37-8127-03CC0F5B0B6C}" sibTransId="{E0BDDFAD-6AE1-49E1-9F7E-F3E10AD910FC}"/>
    <dgm:cxn modelId="{5BF33B6D-CA06-4C43-A496-57C0E4412158}" type="presParOf" srcId="{83CFC802-8B7E-43AE-AC90-731F5E9F22ED}" destId="{C5A32FE6-5ECA-4747-B0EB-E0054ABE647F}" srcOrd="0" destOrd="0" presId="urn:microsoft.com/office/officeart/2005/8/layout/hList1"/>
    <dgm:cxn modelId="{84165151-2E2E-4314-AEBA-09E528A57EFE}" type="presParOf" srcId="{C5A32FE6-5ECA-4747-B0EB-E0054ABE647F}" destId="{BF95B3F6-5B25-45D2-93E0-32387F3F8728}" srcOrd="0" destOrd="0" presId="urn:microsoft.com/office/officeart/2005/8/layout/hList1"/>
    <dgm:cxn modelId="{BDBFCFC8-AC0F-4040-AF8E-52B6973D9348}" type="presParOf" srcId="{C5A32FE6-5ECA-4747-B0EB-E0054ABE647F}" destId="{69181B83-8E43-4337-8820-70EA3083DE22}" srcOrd="1" destOrd="0" presId="urn:microsoft.com/office/officeart/2005/8/layout/hList1"/>
    <dgm:cxn modelId="{7A3437DA-73CA-408B-AECB-D43222B804BB}" type="presParOf" srcId="{83CFC802-8B7E-43AE-AC90-731F5E9F22ED}" destId="{9B5FFAC8-8910-46A1-A31A-581117792606}" srcOrd="1" destOrd="0" presId="urn:microsoft.com/office/officeart/2005/8/layout/hList1"/>
    <dgm:cxn modelId="{85020DA6-FAB4-4761-A062-0E88F2E63F74}" type="presParOf" srcId="{83CFC802-8B7E-43AE-AC90-731F5E9F22ED}" destId="{E9D2CECA-1B79-42EC-AA0E-7E76AF0BB7BA}" srcOrd="2" destOrd="0" presId="urn:microsoft.com/office/officeart/2005/8/layout/hList1"/>
    <dgm:cxn modelId="{2E3B6526-D753-472B-82D4-AB0CCC9CA42A}" type="presParOf" srcId="{E9D2CECA-1B79-42EC-AA0E-7E76AF0BB7BA}" destId="{16E810C0-9934-472D-8D36-9B6C61573F4F}" srcOrd="0" destOrd="0" presId="urn:microsoft.com/office/officeart/2005/8/layout/hList1"/>
    <dgm:cxn modelId="{35863A84-0416-48A0-9461-D835FD041F70}" type="presParOf" srcId="{E9D2CECA-1B79-42EC-AA0E-7E76AF0BB7BA}" destId="{F2A151A9-ED00-4240-8BC8-84F34A2484BA}" srcOrd="1" destOrd="0" presId="urn:microsoft.com/office/officeart/2005/8/layout/hList1"/>
    <dgm:cxn modelId="{B5170C09-24CF-4A95-BBF7-832F7C80FCBA}" type="presParOf" srcId="{83CFC802-8B7E-43AE-AC90-731F5E9F22ED}" destId="{22F94695-41DF-4713-8D34-85E0E2C23807}" srcOrd="3" destOrd="0" presId="urn:microsoft.com/office/officeart/2005/8/layout/hList1"/>
    <dgm:cxn modelId="{83B1A88E-5D99-4589-9DA1-B22F343D50E1}" type="presParOf" srcId="{83CFC802-8B7E-43AE-AC90-731F5E9F22ED}" destId="{0EFE6A3F-4C2A-4AE5-948D-56D5BA02E7CD}" srcOrd="4" destOrd="0" presId="urn:microsoft.com/office/officeart/2005/8/layout/hList1"/>
    <dgm:cxn modelId="{DBC5C90A-17C1-4C0A-B2C2-941971BD232D}" type="presParOf" srcId="{0EFE6A3F-4C2A-4AE5-948D-56D5BA02E7CD}" destId="{1AFBA754-0E9E-46A9-AF0F-8C19C8E4ABE9}" srcOrd="0" destOrd="0" presId="urn:microsoft.com/office/officeart/2005/8/layout/hList1"/>
    <dgm:cxn modelId="{D4D5AFF6-964A-4D79-A605-89104D8EC4C2}" type="presParOf" srcId="{0EFE6A3F-4C2A-4AE5-948D-56D5BA02E7CD}" destId="{F575D366-B1D1-4210-AB77-8885BBC6EFB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3B979F-013D-4159-9505-934A5846F293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59A7516-D8E0-4705-9D64-9F0C5F1EFFD9}">
      <dgm:prSet phldrT="[Texto]" custT="1"/>
      <dgm:spPr/>
      <dgm:t>
        <a:bodyPr/>
        <a:lstStyle/>
        <a:p>
          <a:r>
            <a:rPr lang="es-ES" sz="1100" dirty="0"/>
            <a:t>3 solicitudes</a:t>
          </a:r>
        </a:p>
      </dgm:t>
    </dgm:pt>
    <dgm:pt modelId="{B075F55F-EB28-4002-924B-0A8F9E9FD516}" type="parTrans" cxnId="{B3F568D8-132C-4A71-BD1E-033215BE2A07}">
      <dgm:prSet/>
      <dgm:spPr/>
      <dgm:t>
        <a:bodyPr/>
        <a:lstStyle/>
        <a:p>
          <a:endParaRPr lang="es-ES" sz="1100"/>
        </a:p>
      </dgm:t>
    </dgm:pt>
    <dgm:pt modelId="{7F3A1613-CF7C-4661-AA21-0342BCB41CB1}" type="sibTrans" cxnId="{B3F568D8-132C-4A71-BD1E-033215BE2A07}">
      <dgm:prSet/>
      <dgm:spPr/>
      <dgm:t>
        <a:bodyPr/>
        <a:lstStyle/>
        <a:p>
          <a:endParaRPr lang="es-ES" sz="1100"/>
        </a:p>
      </dgm:t>
    </dgm:pt>
    <dgm:pt modelId="{8BF88F22-D91E-4EB5-9208-0DC5290D4CBA}">
      <dgm:prSet phldrT="[Texto]" custT="1"/>
      <dgm:spPr/>
      <dgm:t>
        <a:bodyPr/>
        <a:lstStyle/>
        <a:p>
          <a:r>
            <a:rPr lang="es-ES" sz="1100" dirty="0"/>
            <a:t>1 incidente</a:t>
          </a:r>
        </a:p>
      </dgm:t>
    </dgm:pt>
    <dgm:pt modelId="{A5DEA1FC-3E57-4F8C-A146-621D15EDDF00}" type="parTrans" cxnId="{D2908C40-5BC5-4411-A88F-B8E93B5CBA2E}">
      <dgm:prSet/>
      <dgm:spPr/>
      <dgm:t>
        <a:bodyPr/>
        <a:lstStyle/>
        <a:p>
          <a:endParaRPr lang="es-ES" sz="1100"/>
        </a:p>
      </dgm:t>
    </dgm:pt>
    <dgm:pt modelId="{36A970E4-FBFA-4342-B15A-BC94B31CE1BA}" type="sibTrans" cxnId="{D2908C40-5BC5-4411-A88F-B8E93B5CBA2E}">
      <dgm:prSet/>
      <dgm:spPr/>
      <dgm:t>
        <a:bodyPr/>
        <a:lstStyle/>
        <a:p>
          <a:endParaRPr lang="es-ES" sz="1100"/>
        </a:p>
      </dgm:t>
    </dgm:pt>
    <dgm:pt modelId="{1B07A183-960D-40D4-9B4E-C6055D89E5D9}">
      <dgm:prSet phldrT="[Texto]" custT="1"/>
      <dgm:spPr/>
      <dgm:t>
        <a:bodyPr/>
        <a:lstStyle/>
        <a:p>
          <a:endParaRPr lang="es-ES" sz="1100" dirty="0"/>
        </a:p>
      </dgm:t>
    </dgm:pt>
    <dgm:pt modelId="{A1B35BFE-546C-4E73-AB98-75396E2B7338}" type="parTrans" cxnId="{BA3A0420-BA58-48B1-9215-12D109367544}">
      <dgm:prSet/>
      <dgm:spPr/>
      <dgm:t>
        <a:bodyPr/>
        <a:lstStyle/>
        <a:p>
          <a:endParaRPr lang="es-ES" sz="1100"/>
        </a:p>
      </dgm:t>
    </dgm:pt>
    <dgm:pt modelId="{9ED04C61-0735-44AE-86D6-286BF008A465}" type="sibTrans" cxnId="{BA3A0420-BA58-48B1-9215-12D109367544}">
      <dgm:prSet/>
      <dgm:spPr/>
      <dgm:t>
        <a:bodyPr/>
        <a:lstStyle/>
        <a:p>
          <a:endParaRPr lang="es-ES" sz="1100"/>
        </a:p>
      </dgm:t>
    </dgm:pt>
    <dgm:pt modelId="{4CAAEA9A-E7DD-4164-85D4-1F010874F223}">
      <dgm:prSet phldrT="[Texto]" custT="1"/>
      <dgm:spPr/>
      <dgm:t>
        <a:bodyPr/>
        <a:lstStyle/>
        <a:p>
          <a:r>
            <a:rPr lang="es-ES" sz="1100" dirty="0"/>
            <a:t>5 solicitudes</a:t>
          </a:r>
        </a:p>
      </dgm:t>
    </dgm:pt>
    <dgm:pt modelId="{10F27DAF-648C-4653-87F9-42774F932CC0}" type="parTrans" cxnId="{D68AD119-D24B-4C3C-8944-E9D3D812FCE4}">
      <dgm:prSet/>
      <dgm:spPr/>
      <dgm:t>
        <a:bodyPr/>
        <a:lstStyle/>
        <a:p>
          <a:endParaRPr lang="es-ES" sz="1100"/>
        </a:p>
      </dgm:t>
    </dgm:pt>
    <dgm:pt modelId="{8819346A-0432-4CC6-8DDB-A55BDB9B7575}" type="sibTrans" cxnId="{D68AD119-D24B-4C3C-8944-E9D3D812FCE4}">
      <dgm:prSet/>
      <dgm:spPr/>
      <dgm:t>
        <a:bodyPr/>
        <a:lstStyle/>
        <a:p>
          <a:endParaRPr lang="es-ES" sz="1100"/>
        </a:p>
      </dgm:t>
    </dgm:pt>
    <dgm:pt modelId="{6E1D4FFF-F2B8-407B-9DB2-B9DDE4FCB17A}">
      <dgm:prSet phldrT="[Texto]" custT="1"/>
      <dgm:spPr/>
      <dgm:t>
        <a:bodyPr/>
        <a:lstStyle/>
        <a:p>
          <a:r>
            <a:rPr lang="es-ES" sz="1100" dirty="0"/>
            <a:t>6 incidentes</a:t>
          </a:r>
        </a:p>
      </dgm:t>
    </dgm:pt>
    <dgm:pt modelId="{E2D22F05-607C-4417-B8BD-3D57E6A09A95}" type="parTrans" cxnId="{15412BA5-5F8F-40D0-9E08-E4A0F80AF74A}">
      <dgm:prSet/>
      <dgm:spPr/>
      <dgm:t>
        <a:bodyPr/>
        <a:lstStyle/>
        <a:p>
          <a:endParaRPr lang="es-ES" sz="1100"/>
        </a:p>
      </dgm:t>
    </dgm:pt>
    <dgm:pt modelId="{6A34044B-28A5-4542-9ECE-B7EA581AC99C}" type="sibTrans" cxnId="{15412BA5-5F8F-40D0-9E08-E4A0F80AF74A}">
      <dgm:prSet/>
      <dgm:spPr/>
      <dgm:t>
        <a:bodyPr/>
        <a:lstStyle/>
        <a:p>
          <a:endParaRPr lang="es-ES" sz="1100"/>
        </a:p>
      </dgm:t>
    </dgm:pt>
    <dgm:pt modelId="{FCFE9CB0-CC8C-46B5-9F54-C0F6DCF1308F}">
      <dgm:prSet phldrT="[Texto]" custT="1"/>
      <dgm:spPr/>
      <dgm:t>
        <a:bodyPr/>
        <a:lstStyle/>
        <a:p>
          <a:endParaRPr lang="es-ES" sz="1100" dirty="0"/>
        </a:p>
      </dgm:t>
    </dgm:pt>
    <dgm:pt modelId="{60E0368F-EDD7-474B-AAE9-CAE3A12E2DD9}" type="parTrans" cxnId="{463F68E8-C99E-47D1-AEE5-C62798CE2B03}">
      <dgm:prSet/>
      <dgm:spPr/>
      <dgm:t>
        <a:bodyPr/>
        <a:lstStyle/>
        <a:p>
          <a:endParaRPr lang="es-ES" sz="1100"/>
        </a:p>
      </dgm:t>
    </dgm:pt>
    <dgm:pt modelId="{D9CF2599-63E9-4AE9-AAB4-B7CACC1580B7}" type="sibTrans" cxnId="{463F68E8-C99E-47D1-AEE5-C62798CE2B03}">
      <dgm:prSet/>
      <dgm:spPr/>
      <dgm:t>
        <a:bodyPr/>
        <a:lstStyle/>
        <a:p>
          <a:endParaRPr lang="es-ES" sz="1100"/>
        </a:p>
      </dgm:t>
    </dgm:pt>
    <dgm:pt modelId="{5410CE2B-5919-4E86-9906-3965F82CB809}">
      <dgm:prSet phldrT="[Texto]" custT="1"/>
      <dgm:spPr/>
      <dgm:t>
        <a:bodyPr/>
        <a:lstStyle/>
        <a:p>
          <a:r>
            <a:rPr lang="es-ES" sz="1100" dirty="0"/>
            <a:t>17 solicitudes</a:t>
          </a:r>
        </a:p>
      </dgm:t>
    </dgm:pt>
    <dgm:pt modelId="{73E2B6A5-B48D-47F8-B23D-6D98D2C0E989}" type="parTrans" cxnId="{AE5E8E5E-8AFF-4A0F-9E84-9C33A7C9B582}">
      <dgm:prSet/>
      <dgm:spPr/>
      <dgm:t>
        <a:bodyPr/>
        <a:lstStyle/>
        <a:p>
          <a:endParaRPr lang="es-ES" sz="1100"/>
        </a:p>
      </dgm:t>
    </dgm:pt>
    <dgm:pt modelId="{28A6D9E1-612B-479F-83CC-5D635A81F1AF}" type="sibTrans" cxnId="{AE5E8E5E-8AFF-4A0F-9E84-9C33A7C9B582}">
      <dgm:prSet/>
      <dgm:spPr/>
      <dgm:t>
        <a:bodyPr/>
        <a:lstStyle/>
        <a:p>
          <a:endParaRPr lang="es-ES" sz="1100"/>
        </a:p>
      </dgm:t>
    </dgm:pt>
    <dgm:pt modelId="{2F916845-AE2B-47A5-B834-F860364FA7C6}">
      <dgm:prSet phldrT="[Texto]" custT="1"/>
      <dgm:spPr/>
      <dgm:t>
        <a:bodyPr/>
        <a:lstStyle/>
        <a:p>
          <a:r>
            <a:rPr lang="es-ES" sz="1100" dirty="0"/>
            <a:t>17 incidentes</a:t>
          </a:r>
        </a:p>
      </dgm:t>
    </dgm:pt>
    <dgm:pt modelId="{7F453566-E04E-45D3-A808-0F41141681F8}" type="parTrans" cxnId="{2D07859E-177D-4681-BFC9-AEB6223C2BCE}">
      <dgm:prSet/>
      <dgm:spPr/>
      <dgm:t>
        <a:bodyPr/>
        <a:lstStyle/>
        <a:p>
          <a:endParaRPr lang="es-ES" sz="1100"/>
        </a:p>
      </dgm:t>
    </dgm:pt>
    <dgm:pt modelId="{59EF87A0-5C1C-4048-A0B3-74C718D02677}" type="sibTrans" cxnId="{2D07859E-177D-4681-BFC9-AEB6223C2BCE}">
      <dgm:prSet/>
      <dgm:spPr/>
      <dgm:t>
        <a:bodyPr/>
        <a:lstStyle/>
        <a:p>
          <a:endParaRPr lang="es-ES" sz="1100"/>
        </a:p>
      </dgm:t>
    </dgm:pt>
    <dgm:pt modelId="{D9790E36-4486-40E7-9074-6070F6B7DAEB}">
      <dgm:prSet phldrT="[Texto]" custT="1"/>
      <dgm:spPr/>
      <dgm:t>
        <a:bodyPr/>
        <a:lstStyle/>
        <a:p>
          <a:r>
            <a:rPr lang="es-ES" sz="1100" dirty="0"/>
            <a:t>8 solicitudes</a:t>
          </a:r>
        </a:p>
      </dgm:t>
    </dgm:pt>
    <dgm:pt modelId="{6343EA63-9F5D-4903-91C2-9508B792D460}" type="parTrans" cxnId="{D6DA6BD0-EC4C-4D11-BCD7-50321F2F198B}">
      <dgm:prSet/>
      <dgm:spPr/>
      <dgm:t>
        <a:bodyPr/>
        <a:lstStyle/>
        <a:p>
          <a:endParaRPr lang="es-ES" sz="1100"/>
        </a:p>
      </dgm:t>
    </dgm:pt>
    <dgm:pt modelId="{30AB0D7E-744D-4950-B039-22B739BE9C82}" type="sibTrans" cxnId="{D6DA6BD0-EC4C-4D11-BCD7-50321F2F198B}">
      <dgm:prSet/>
      <dgm:spPr/>
      <dgm:t>
        <a:bodyPr/>
        <a:lstStyle/>
        <a:p>
          <a:endParaRPr lang="es-ES" sz="1100"/>
        </a:p>
      </dgm:t>
    </dgm:pt>
    <dgm:pt modelId="{BA2BBAEC-40F2-481D-AA4C-3BB01A007B51}">
      <dgm:prSet phldrT="[Texto]" custT="1"/>
      <dgm:spPr/>
      <dgm:t>
        <a:bodyPr/>
        <a:lstStyle/>
        <a:p>
          <a:endParaRPr lang="es-ES" sz="1100" dirty="0"/>
        </a:p>
      </dgm:t>
    </dgm:pt>
    <dgm:pt modelId="{E2941226-691A-4DBD-864C-EC1104257DB5}" type="parTrans" cxnId="{7A30352D-D538-4156-81B3-94E3024DE86D}">
      <dgm:prSet/>
      <dgm:spPr/>
      <dgm:t>
        <a:bodyPr/>
        <a:lstStyle/>
        <a:p>
          <a:endParaRPr lang="es-ES" sz="1100"/>
        </a:p>
      </dgm:t>
    </dgm:pt>
    <dgm:pt modelId="{9EFC5920-0A6D-48EB-A417-06D75634B764}" type="sibTrans" cxnId="{7A30352D-D538-4156-81B3-94E3024DE86D}">
      <dgm:prSet/>
      <dgm:spPr/>
      <dgm:t>
        <a:bodyPr/>
        <a:lstStyle/>
        <a:p>
          <a:endParaRPr lang="es-ES" sz="1100"/>
        </a:p>
      </dgm:t>
    </dgm:pt>
    <dgm:pt modelId="{B1BDB88B-BA01-4389-8F38-B2197D5C5F0A}">
      <dgm:prSet phldrT="[Texto]" custT="1"/>
      <dgm:spPr/>
      <dgm:t>
        <a:bodyPr/>
        <a:lstStyle/>
        <a:p>
          <a:r>
            <a:rPr lang="es-ES" sz="1100" dirty="0"/>
            <a:t>8 incidentes</a:t>
          </a:r>
        </a:p>
      </dgm:t>
    </dgm:pt>
    <dgm:pt modelId="{9B0B24A8-C967-4F92-BEDA-819680F71DE9}" type="parTrans" cxnId="{C492B7BF-768D-438A-9B68-56825098D869}">
      <dgm:prSet/>
      <dgm:spPr/>
      <dgm:t>
        <a:bodyPr/>
        <a:lstStyle/>
        <a:p>
          <a:endParaRPr lang="es-ES" sz="1100"/>
        </a:p>
      </dgm:t>
    </dgm:pt>
    <dgm:pt modelId="{978B85D1-5569-41BF-82C9-2B6CCD5C34CB}" type="sibTrans" cxnId="{C492B7BF-768D-438A-9B68-56825098D869}">
      <dgm:prSet/>
      <dgm:spPr/>
      <dgm:t>
        <a:bodyPr/>
        <a:lstStyle/>
        <a:p>
          <a:endParaRPr lang="es-ES" sz="1100"/>
        </a:p>
      </dgm:t>
    </dgm:pt>
    <dgm:pt modelId="{46A9FB33-CEE2-4825-9422-FF6AB83419A0}">
      <dgm:prSet phldrT="[Texto]" custT="1"/>
      <dgm:spPr/>
      <dgm:t>
        <a:bodyPr/>
        <a:lstStyle/>
        <a:p>
          <a:r>
            <a:rPr lang="es-ES" sz="1100" dirty="0"/>
            <a:t>6 solicitudes</a:t>
          </a:r>
        </a:p>
      </dgm:t>
    </dgm:pt>
    <dgm:pt modelId="{51ED12BE-FF9A-4077-AE8C-8AE8554E80CC}" type="parTrans" cxnId="{8E9639D5-E68C-49AB-989F-97AE3E32D86D}">
      <dgm:prSet/>
      <dgm:spPr/>
      <dgm:t>
        <a:bodyPr/>
        <a:lstStyle/>
        <a:p>
          <a:endParaRPr lang="es-ES" sz="1100"/>
        </a:p>
      </dgm:t>
    </dgm:pt>
    <dgm:pt modelId="{D5063421-1482-4FFD-85AE-2EEA4A998274}" type="sibTrans" cxnId="{8E9639D5-E68C-49AB-989F-97AE3E32D86D}">
      <dgm:prSet/>
      <dgm:spPr/>
      <dgm:t>
        <a:bodyPr/>
        <a:lstStyle/>
        <a:p>
          <a:endParaRPr lang="es-ES" sz="1100"/>
        </a:p>
      </dgm:t>
    </dgm:pt>
    <dgm:pt modelId="{D4309147-FDCE-42D8-9ABB-CFE29F87FA5D}">
      <dgm:prSet phldrT="[Texto]" custT="1"/>
      <dgm:spPr/>
      <dgm:t>
        <a:bodyPr/>
        <a:lstStyle/>
        <a:p>
          <a:endParaRPr lang="es-ES" sz="1100" dirty="0"/>
        </a:p>
      </dgm:t>
    </dgm:pt>
    <dgm:pt modelId="{CD8188C0-1590-4991-A2B7-29DD36C12CAE}" type="parTrans" cxnId="{2B3FDAD0-6F12-474C-BB0D-47F595187470}">
      <dgm:prSet/>
      <dgm:spPr/>
      <dgm:t>
        <a:bodyPr/>
        <a:lstStyle/>
        <a:p>
          <a:endParaRPr lang="es-ES" sz="1100"/>
        </a:p>
      </dgm:t>
    </dgm:pt>
    <dgm:pt modelId="{0E2F9786-885E-4725-A975-549C30D5A32B}" type="sibTrans" cxnId="{2B3FDAD0-6F12-474C-BB0D-47F595187470}">
      <dgm:prSet/>
      <dgm:spPr/>
      <dgm:t>
        <a:bodyPr/>
        <a:lstStyle/>
        <a:p>
          <a:endParaRPr lang="es-ES" sz="1100"/>
        </a:p>
      </dgm:t>
    </dgm:pt>
    <dgm:pt modelId="{3D038F7C-A093-4F81-B78F-8A401F1D0ACA}">
      <dgm:prSet phldrT="[Texto]" custT="1"/>
      <dgm:spPr/>
      <dgm:t>
        <a:bodyPr/>
        <a:lstStyle/>
        <a:p>
          <a:r>
            <a:rPr lang="es-ES" sz="1100" dirty="0"/>
            <a:t>6 incidentes</a:t>
          </a:r>
        </a:p>
      </dgm:t>
    </dgm:pt>
    <dgm:pt modelId="{A5D7B0A2-D460-4124-9938-F5D09905B364}" type="parTrans" cxnId="{D00767A1-4FB1-4C0C-8836-1073AA7B6087}">
      <dgm:prSet/>
      <dgm:spPr/>
      <dgm:t>
        <a:bodyPr/>
        <a:lstStyle/>
        <a:p>
          <a:endParaRPr lang="es-ES" sz="1100"/>
        </a:p>
      </dgm:t>
    </dgm:pt>
    <dgm:pt modelId="{C1A0A6F3-3B74-42B7-B292-353AFD649C08}" type="sibTrans" cxnId="{D00767A1-4FB1-4C0C-8836-1073AA7B6087}">
      <dgm:prSet/>
      <dgm:spPr/>
      <dgm:t>
        <a:bodyPr/>
        <a:lstStyle/>
        <a:p>
          <a:endParaRPr lang="es-ES" sz="1100"/>
        </a:p>
      </dgm:t>
    </dgm:pt>
    <dgm:pt modelId="{7FD247A2-2970-4B3B-A3CA-116A4A457CF7}">
      <dgm:prSet phldrT="[Texto]" custT="1"/>
      <dgm:spPr/>
      <dgm:t>
        <a:bodyPr/>
        <a:lstStyle/>
        <a:p>
          <a:endParaRPr lang="es-ES" sz="1100" dirty="0"/>
        </a:p>
      </dgm:t>
    </dgm:pt>
    <dgm:pt modelId="{2C4978AF-0592-43C6-8D64-A455E478B111}" type="parTrans" cxnId="{F3DDF93E-B22C-4F18-88E8-C85EECF3149A}">
      <dgm:prSet/>
      <dgm:spPr/>
      <dgm:t>
        <a:bodyPr/>
        <a:lstStyle/>
        <a:p>
          <a:endParaRPr lang="es-ES" sz="1100"/>
        </a:p>
      </dgm:t>
    </dgm:pt>
    <dgm:pt modelId="{57B092EC-EF69-4BBE-899D-0685C5DF3CF4}" type="sibTrans" cxnId="{F3DDF93E-B22C-4F18-88E8-C85EECF3149A}">
      <dgm:prSet/>
      <dgm:spPr/>
      <dgm:t>
        <a:bodyPr/>
        <a:lstStyle/>
        <a:p>
          <a:endParaRPr lang="es-ES" sz="1100"/>
        </a:p>
      </dgm:t>
    </dgm:pt>
    <dgm:pt modelId="{CBC71321-74B6-4C00-92DA-2DDCF4E5C7D9}" type="pres">
      <dgm:prSet presAssocID="{663B979F-013D-4159-9505-934A5846F293}" presName="Name0" presStyleCnt="0">
        <dgm:presLayoutVars>
          <dgm:dir/>
          <dgm:animLvl val="lvl"/>
          <dgm:resizeHandles val="exact"/>
        </dgm:presLayoutVars>
      </dgm:prSet>
      <dgm:spPr/>
    </dgm:pt>
    <dgm:pt modelId="{AA7CEBB5-2C03-44C3-B6AD-606F7F6F395C}" type="pres">
      <dgm:prSet presAssocID="{7FD247A2-2970-4B3B-A3CA-116A4A457CF7}" presName="composite" presStyleCnt="0"/>
      <dgm:spPr/>
    </dgm:pt>
    <dgm:pt modelId="{124474A8-CC19-4E8E-95B1-D58F02AA3166}" type="pres">
      <dgm:prSet presAssocID="{7FD247A2-2970-4B3B-A3CA-116A4A457CF7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C71F022E-1EB7-4490-AEDC-84EBF97558C6}" type="pres">
      <dgm:prSet presAssocID="{7FD247A2-2970-4B3B-A3CA-116A4A457CF7}" presName="desTx" presStyleLbl="alignAccFollowNode1" presStyleIdx="0" presStyleCnt="5">
        <dgm:presLayoutVars>
          <dgm:bulletEnabled val="1"/>
        </dgm:presLayoutVars>
      </dgm:prSet>
      <dgm:spPr/>
    </dgm:pt>
    <dgm:pt modelId="{45B95973-183D-443B-9B08-7384826E58BB}" type="pres">
      <dgm:prSet presAssocID="{57B092EC-EF69-4BBE-899D-0685C5DF3CF4}" presName="space" presStyleCnt="0"/>
      <dgm:spPr/>
    </dgm:pt>
    <dgm:pt modelId="{D2587260-1E91-417D-A244-11EE9481B90F}" type="pres">
      <dgm:prSet presAssocID="{1B07A183-960D-40D4-9B4E-C6055D89E5D9}" presName="composite" presStyleCnt="0"/>
      <dgm:spPr/>
    </dgm:pt>
    <dgm:pt modelId="{E78E2817-91A8-42BB-BA36-6DEE482EF0BB}" type="pres">
      <dgm:prSet presAssocID="{1B07A183-960D-40D4-9B4E-C6055D89E5D9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425D9B25-2566-46DD-84AC-42D511A14899}" type="pres">
      <dgm:prSet presAssocID="{1B07A183-960D-40D4-9B4E-C6055D89E5D9}" presName="desTx" presStyleLbl="alignAccFollowNode1" presStyleIdx="1" presStyleCnt="5">
        <dgm:presLayoutVars>
          <dgm:bulletEnabled val="1"/>
        </dgm:presLayoutVars>
      </dgm:prSet>
      <dgm:spPr/>
    </dgm:pt>
    <dgm:pt modelId="{C36CC2FC-8DD3-499B-BACB-9857337BCBB8}" type="pres">
      <dgm:prSet presAssocID="{9ED04C61-0735-44AE-86D6-286BF008A465}" presName="space" presStyleCnt="0"/>
      <dgm:spPr/>
    </dgm:pt>
    <dgm:pt modelId="{CBD85792-9748-429F-BBFE-E980A9358FD5}" type="pres">
      <dgm:prSet presAssocID="{FCFE9CB0-CC8C-46B5-9F54-C0F6DCF1308F}" presName="composite" presStyleCnt="0"/>
      <dgm:spPr/>
    </dgm:pt>
    <dgm:pt modelId="{9E35031D-139B-4952-BD3D-B9F8746F3936}" type="pres">
      <dgm:prSet presAssocID="{FCFE9CB0-CC8C-46B5-9F54-C0F6DCF1308F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96278B61-E1CB-4126-888C-61F09ED9BF97}" type="pres">
      <dgm:prSet presAssocID="{FCFE9CB0-CC8C-46B5-9F54-C0F6DCF1308F}" presName="desTx" presStyleLbl="alignAccFollowNode1" presStyleIdx="2" presStyleCnt="5" custLinFactNeighborY="1184">
        <dgm:presLayoutVars>
          <dgm:bulletEnabled val="1"/>
        </dgm:presLayoutVars>
      </dgm:prSet>
      <dgm:spPr/>
    </dgm:pt>
    <dgm:pt modelId="{C27E72DC-806B-4E8F-B784-148F361D97BE}" type="pres">
      <dgm:prSet presAssocID="{D9CF2599-63E9-4AE9-AAB4-B7CACC1580B7}" presName="space" presStyleCnt="0"/>
      <dgm:spPr/>
    </dgm:pt>
    <dgm:pt modelId="{DEDAAEFE-C031-4018-A49A-34AA3C2317B0}" type="pres">
      <dgm:prSet presAssocID="{BA2BBAEC-40F2-481D-AA4C-3BB01A007B51}" presName="composite" presStyleCnt="0"/>
      <dgm:spPr/>
    </dgm:pt>
    <dgm:pt modelId="{1A646A03-6D5B-48D5-B473-D81AB93BFA6D}" type="pres">
      <dgm:prSet presAssocID="{BA2BBAEC-40F2-481D-AA4C-3BB01A007B5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BBA91100-82E5-40B7-A04C-96C093383F9F}" type="pres">
      <dgm:prSet presAssocID="{BA2BBAEC-40F2-481D-AA4C-3BB01A007B51}" presName="desTx" presStyleLbl="alignAccFollowNode1" presStyleIdx="3" presStyleCnt="5">
        <dgm:presLayoutVars>
          <dgm:bulletEnabled val="1"/>
        </dgm:presLayoutVars>
      </dgm:prSet>
      <dgm:spPr/>
    </dgm:pt>
    <dgm:pt modelId="{87D52E32-389C-49E2-8FC6-8D37702E84ED}" type="pres">
      <dgm:prSet presAssocID="{9EFC5920-0A6D-48EB-A417-06D75634B764}" presName="space" presStyleCnt="0"/>
      <dgm:spPr/>
    </dgm:pt>
    <dgm:pt modelId="{DC9DFFCF-03E5-4C3A-AA8D-A3295FCF6060}" type="pres">
      <dgm:prSet presAssocID="{D4309147-FDCE-42D8-9ABB-CFE29F87FA5D}" presName="composite" presStyleCnt="0"/>
      <dgm:spPr/>
    </dgm:pt>
    <dgm:pt modelId="{903C3670-8841-471E-BA32-39AFC6553E0C}" type="pres">
      <dgm:prSet presAssocID="{D4309147-FDCE-42D8-9ABB-CFE29F87FA5D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E36FF6DE-279F-4A79-93EF-C7A1A4C683C0}" type="pres">
      <dgm:prSet presAssocID="{D4309147-FDCE-42D8-9ABB-CFE29F87FA5D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E40742B2-41AD-4D16-8302-F205811608A7}" type="presOf" srcId="{5410CE2B-5919-4E86-9906-3965F82CB809}" destId="{96278B61-E1CB-4126-888C-61F09ED9BF97}" srcOrd="0" destOrd="0" presId="urn:microsoft.com/office/officeart/2005/8/layout/hList1"/>
    <dgm:cxn modelId="{463F68E8-C99E-47D1-AEE5-C62798CE2B03}" srcId="{663B979F-013D-4159-9505-934A5846F293}" destId="{FCFE9CB0-CC8C-46B5-9F54-C0F6DCF1308F}" srcOrd="2" destOrd="0" parTransId="{60E0368F-EDD7-474B-AAE9-CAE3A12E2DD9}" sibTransId="{D9CF2599-63E9-4AE9-AAB4-B7CACC1580B7}"/>
    <dgm:cxn modelId="{9D344731-D2E6-462F-B99F-6F2AE7AC152A}" type="presOf" srcId="{663B979F-013D-4159-9505-934A5846F293}" destId="{CBC71321-74B6-4C00-92DA-2DDCF4E5C7D9}" srcOrd="0" destOrd="0" presId="urn:microsoft.com/office/officeart/2005/8/layout/hList1"/>
    <dgm:cxn modelId="{62B57767-3A8A-420A-A887-A6344F313779}" type="presOf" srcId="{BA2BBAEC-40F2-481D-AA4C-3BB01A007B51}" destId="{1A646A03-6D5B-48D5-B473-D81AB93BFA6D}" srcOrd="0" destOrd="0" presId="urn:microsoft.com/office/officeart/2005/8/layout/hList1"/>
    <dgm:cxn modelId="{BA3A0420-BA58-48B1-9215-12D109367544}" srcId="{663B979F-013D-4159-9505-934A5846F293}" destId="{1B07A183-960D-40D4-9B4E-C6055D89E5D9}" srcOrd="1" destOrd="0" parTransId="{A1B35BFE-546C-4E73-AB98-75396E2B7338}" sibTransId="{9ED04C61-0735-44AE-86D6-286BF008A465}"/>
    <dgm:cxn modelId="{15412BA5-5F8F-40D0-9E08-E4A0F80AF74A}" srcId="{1B07A183-960D-40D4-9B4E-C6055D89E5D9}" destId="{6E1D4FFF-F2B8-407B-9DB2-B9DDE4FCB17A}" srcOrd="1" destOrd="0" parTransId="{E2D22F05-607C-4417-B8BD-3D57E6A09A95}" sibTransId="{6A34044B-28A5-4542-9ECE-B7EA581AC99C}"/>
    <dgm:cxn modelId="{A7A6E47D-E80D-4128-B242-B95F70CE0E4F}" type="presOf" srcId="{B1BDB88B-BA01-4389-8F38-B2197D5C5F0A}" destId="{BBA91100-82E5-40B7-A04C-96C093383F9F}" srcOrd="0" destOrd="1" presId="urn:microsoft.com/office/officeart/2005/8/layout/hList1"/>
    <dgm:cxn modelId="{9EA53F95-F9F9-4D21-85C9-B1940FDB4BDF}" type="presOf" srcId="{46A9FB33-CEE2-4825-9422-FF6AB83419A0}" destId="{E36FF6DE-279F-4A79-93EF-C7A1A4C683C0}" srcOrd="0" destOrd="0" presId="urn:microsoft.com/office/officeart/2005/8/layout/hList1"/>
    <dgm:cxn modelId="{6CA6EE42-EC89-4CD1-AEB5-614BB73B399E}" type="presOf" srcId="{D4309147-FDCE-42D8-9ABB-CFE29F87FA5D}" destId="{903C3670-8841-471E-BA32-39AFC6553E0C}" srcOrd="0" destOrd="0" presId="urn:microsoft.com/office/officeart/2005/8/layout/hList1"/>
    <dgm:cxn modelId="{D2908C40-5BC5-4411-A88F-B8E93B5CBA2E}" srcId="{7FD247A2-2970-4B3B-A3CA-116A4A457CF7}" destId="{8BF88F22-D91E-4EB5-9208-0DC5290D4CBA}" srcOrd="1" destOrd="0" parTransId="{A5DEA1FC-3E57-4F8C-A146-621D15EDDF00}" sibTransId="{36A970E4-FBFA-4342-B15A-BC94B31CE1BA}"/>
    <dgm:cxn modelId="{7A30352D-D538-4156-81B3-94E3024DE86D}" srcId="{663B979F-013D-4159-9505-934A5846F293}" destId="{BA2BBAEC-40F2-481D-AA4C-3BB01A007B51}" srcOrd="3" destOrd="0" parTransId="{E2941226-691A-4DBD-864C-EC1104257DB5}" sibTransId="{9EFC5920-0A6D-48EB-A417-06D75634B764}"/>
    <dgm:cxn modelId="{AE5E8E5E-8AFF-4A0F-9E84-9C33A7C9B582}" srcId="{FCFE9CB0-CC8C-46B5-9F54-C0F6DCF1308F}" destId="{5410CE2B-5919-4E86-9906-3965F82CB809}" srcOrd="0" destOrd="0" parTransId="{73E2B6A5-B48D-47F8-B23D-6D98D2C0E989}" sibTransId="{28A6D9E1-612B-479F-83CC-5D635A81F1AF}"/>
    <dgm:cxn modelId="{04B32BBB-35A7-48EF-82F4-171CACFF71DB}" type="presOf" srcId="{6E1D4FFF-F2B8-407B-9DB2-B9DDE4FCB17A}" destId="{425D9B25-2566-46DD-84AC-42D511A14899}" srcOrd="0" destOrd="1" presId="urn:microsoft.com/office/officeart/2005/8/layout/hList1"/>
    <dgm:cxn modelId="{F3DDF93E-B22C-4F18-88E8-C85EECF3149A}" srcId="{663B979F-013D-4159-9505-934A5846F293}" destId="{7FD247A2-2970-4B3B-A3CA-116A4A457CF7}" srcOrd="0" destOrd="0" parTransId="{2C4978AF-0592-43C6-8D64-A455E478B111}" sibTransId="{57B092EC-EF69-4BBE-899D-0685C5DF3CF4}"/>
    <dgm:cxn modelId="{D68AD119-D24B-4C3C-8944-E9D3D812FCE4}" srcId="{1B07A183-960D-40D4-9B4E-C6055D89E5D9}" destId="{4CAAEA9A-E7DD-4164-85D4-1F010874F223}" srcOrd="0" destOrd="0" parTransId="{10F27DAF-648C-4653-87F9-42774F932CC0}" sibTransId="{8819346A-0432-4CC6-8DDB-A55BDB9B7575}"/>
    <dgm:cxn modelId="{CE892596-943D-4CCC-A2EE-1830D443798C}" type="presOf" srcId="{3D038F7C-A093-4F81-B78F-8A401F1D0ACA}" destId="{E36FF6DE-279F-4A79-93EF-C7A1A4C683C0}" srcOrd="0" destOrd="1" presId="urn:microsoft.com/office/officeart/2005/8/layout/hList1"/>
    <dgm:cxn modelId="{B3F568D8-132C-4A71-BD1E-033215BE2A07}" srcId="{7FD247A2-2970-4B3B-A3CA-116A4A457CF7}" destId="{059A7516-D8E0-4705-9D64-9F0C5F1EFFD9}" srcOrd="0" destOrd="0" parTransId="{B075F55F-EB28-4002-924B-0A8F9E9FD516}" sibTransId="{7F3A1613-CF7C-4661-AA21-0342BCB41CB1}"/>
    <dgm:cxn modelId="{CB53EAFD-82EE-40C3-BC09-82E74E30CF51}" type="presOf" srcId="{FCFE9CB0-CC8C-46B5-9F54-C0F6DCF1308F}" destId="{9E35031D-139B-4952-BD3D-B9F8746F3936}" srcOrd="0" destOrd="0" presId="urn:microsoft.com/office/officeart/2005/8/layout/hList1"/>
    <dgm:cxn modelId="{F0F999AA-01F5-4D42-85DD-E379FA28BA02}" type="presOf" srcId="{1B07A183-960D-40D4-9B4E-C6055D89E5D9}" destId="{E78E2817-91A8-42BB-BA36-6DEE482EF0BB}" srcOrd="0" destOrd="0" presId="urn:microsoft.com/office/officeart/2005/8/layout/hList1"/>
    <dgm:cxn modelId="{6267B0BF-861F-4C9D-AC77-DD8BA6D3FD31}" type="presOf" srcId="{D9790E36-4486-40E7-9074-6070F6B7DAEB}" destId="{BBA91100-82E5-40B7-A04C-96C093383F9F}" srcOrd="0" destOrd="0" presId="urn:microsoft.com/office/officeart/2005/8/layout/hList1"/>
    <dgm:cxn modelId="{264EC54B-FD07-4346-B811-D07D0E52E80F}" type="presOf" srcId="{8BF88F22-D91E-4EB5-9208-0DC5290D4CBA}" destId="{C71F022E-1EB7-4490-AEDC-84EBF97558C6}" srcOrd="0" destOrd="1" presId="urn:microsoft.com/office/officeart/2005/8/layout/hList1"/>
    <dgm:cxn modelId="{ECF29ED6-5C8D-4641-A6B6-71B6C973CE8B}" type="presOf" srcId="{4CAAEA9A-E7DD-4164-85D4-1F010874F223}" destId="{425D9B25-2566-46DD-84AC-42D511A14899}" srcOrd="0" destOrd="0" presId="urn:microsoft.com/office/officeart/2005/8/layout/hList1"/>
    <dgm:cxn modelId="{2B3FDAD0-6F12-474C-BB0D-47F595187470}" srcId="{663B979F-013D-4159-9505-934A5846F293}" destId="{D4309147-FDCE-42D8-9ABB-CFE29F87FA5D}" srcOrd="4" destOrd="0" parTransId="{CD8188C0-1590-4991-A2B7-29DD36C12CAE}" sibTransId="{0E2F9786-885E-4725-A975-549C30D5A32B}"/>
    <dgm:cxn modelId="{D6DA6BD0-EC4C-4D11-BCD7-50321F2F198B}" srcId="{BA2BBAEC-40F2-481D-AA4C-3BB01A007B51}" destId="{D9790E36-4486-40E7-9074-6070F6B7DAEB}" srcOrd="0" destOrd="0" parTransId="{6343EA63-9F5D-4903-91C2-9508B792D460}" sibTransId="{30AB0D7E-744D-4950-B039-22B739BE9C82}"/>
    <dgm:cxn modelId="{AF64488D-9925-4279-B5E0-45FC6031EF43}" type="presOf" srcId="{7FD247A2-2970-4B3B-A3CA-116A4A457CF7}" destId="{124474A8-CC19-4E8E-95B1-D58F02AA3166}" srcOrd="0" destOrd="0" presId="urn:microsoft.com/office/officeart/2005/8/layout/hList1"/>
    <dgm:cxn modelId="{C492B7BF-768D-438A-9B68-56825098D869}" srcId="{BA2BBAEC-40F2-481D-AA4C-3BB01A007B51}" destId="{B1BDB88B-BA01-4389-8F38-B2197D5C5F0A}" srcOrd="1" destOrd="0" parTransId="{9B0B24A8-C967-4F92-BEDA-819680F71DE9}" sibTransId="{978B85D1-5569-41BF-82C9-2B6CCD5C34CB}"/>
    <dgm:cxn modelId="{2D07859E-177D-4681-BFC9-AEB6223C2BCE}" srcId="{FCFE9CB0-CC8C-46B5-9F54-C0F6DCF1308F}" destId="{2F916845-AE2B-47A5-B834-F860364FA7C6}" srcOrd="1" destOrd="0" parTransId="{7F453566-E04E-45D3-A808-0F41141681F8}" sibTransId="{59EF87A0-5C1C-4048-A0B3-74C718D02677}"/>
    <dgm:cxn modelId="{D00767A1-4FB1-4C0C-8836-1073AA7B6087}" srcId="{D4309147-FDCE-42D8-9ABB-CFE29F87FA5D}" destId="{3D038F7C-A093-4F81-B78F-8A401F1D0ACA}" srcOrd="1" destOrd="0" parTransId="{A5D7B0A2-D460-4124-9938-F5D09905B364}" sibTransId="{C1A0A6F3-3B74-42B7-B292-353AFD649C08}"/>
    <dgm:cxn modelId="{8E9639D5-E68C-49AB-989F-97AE3E32D86D}" srcId="{D4309147-FDCE-42D8-9ABB-CFE29F87FA5D}" destId="{46A9FB33-CEE2-4825-9422-FF6AB83419A0}" srcOrd="0" destOrd="0" parTransId="{51ED12BE-FF9A-4077-AE8C-8AE8554E80CC}" sibTransId="{D5063421-1482-4FFD-85AE-2EEA4A998274}"/>
    <dgm:cxn modelId="{2CDE9AA6-C4BD-4D6B-BF1D-EEF7542E8C89}" type="presOf" srcId="{2F916845-AE2B-47A5-B834-F860364FA7C6}" destId="{96278B61-E1CB-4126-888C-61F09ED9BF97}" srcOrd="0" destOrd="1" presId="urn:microsoft.com/office/officeart/2005/8/layout/hList1"/>
    <dgm:cxn modelId="{D7767D2D-B798-4910-8EBF-5F9C18AFB09E}" type="presOf" srcId="{059A7516-D8E0-4705-9D64-9F0C5F1EFFD9}" destId="{C71F022E-1EB7-4490-AEDC-84EBF97558C6}" srcOrd="0" destOrd="0" presId="urn:microsoft.com/office/officeart/2005/8/layout/hList1"/>
    <dgm:cxn modelId="{454C9ECB-80A8-4432-AF5A-754B608CCF4D}" type="presParOf" srcId="{CBC71321-74B6-4C00-92DA-2DDCF4E5C7D9}" destId="{AA7CEBB5-2C03-44C3-B6AD-606F7F6F395C}" srcOrd="0" destOrd="0" presId="urn:microsoft.com/office/officeart/2005/8/layout/hList1"/>
    <dgm:cxn modelId="{7F3A18AD-8B78-4430-98A5-B3D5B1CCA005}" type="presParOf" srcId="{AA7CEBB5-2C03-44C3-B6AD-606F7F6F395C}" destId="{124474A8-CC19-4E8E-95B1-D58F02AA3166}" srcOrd="0" destOrd="0" presId="urn:microsoft.com/office/officeart/2005/8/layout/hList1"/>
    <dgm:cxn modelId="{3961BEDB-A4DF-44BB-AB92-0CA8F5A03F65}" type="presParOf" srcId="{AA7CEBB5-2C03-44C3-B6AD-606F7F6F395C}" destId="{C71F022E-1EB7-4490-AEDC-84EBF97558C6}" srcOrd="1" destOrd="0" presId="urn:microsoft.com/office/officeart/2005/8/layout/hList1"/>
    <dgm:cxn modelId="{74CC6BAC-8D61-4E21-BC34-33D25B4DFF8A}" type="presParOf" srcId="{CBC71321-74B6-4C00-92DA-2DDCF4E5C7D9}" destId="{45B95973-183D-443B-9B08-7384826E58BB}" srcOrd="1" destOrd="0" presId="urn:microsoft.com/office/officeart/2005/8/layout/hList1"/>
    <dgm:cxn modelId="{6CF9592E-D6F5-4682-875F-DF5DECE3F176}" type="presParOf" srcId="{CBC71321-74B6-4C00-92DA-2DDCF4E5C7D9}" destId="{D2587260-1E91-417D-A244-11EE9481B90F}" srcOrd="2" destOrd="0" presId="urn:microsoft.com/office/officeart/2005/8/layout/hList1"/>
    <dgm:cxn modelId="{01999251-5002-4548-B1BB-2D6612DD6FB8}" type="presParOf" srcId="{D2587260-1E91-417D-A244-11EE9481B90F}" destId="{E78E2817-91A8-42BB-BA36-6DEE482EF0BB}" srcOrd="0" destOrd="0" presId="urn:microsoft.com/office/officeart/2005/8/layout/hList1"/>
    <dgm:cxn modelId="{B4A27F4B-06BB-49D0-8259-4E47AF6B34EF}" type="presParOf" srcId="{D2587260-1E91-417D-A244-11EE9481B90F}" destId="{425D9B25-2566-46DD-84AC-42D511A14899}" srcOrd="1" destOrd="0" presId="urn:microsoft.com/office/officeart/2005/8/layout/hList1"/>
    <dgm:cxn modelId="{C49E7109-D643-45D3-826F-D85C292B20E5}" type="presParOf" srcId="{CBC71321-74B6-4C00-92DA-2DDCF4E5C7D9}" destId="{C36CC2FC-8DD3-499B-BACB-9857337BCBB8}" srcOrd="3" destOrd="0" presId="urn:microsoft.com/office/officeart/2005/8/layout/hList1"/>
    <dgm:cxn modelId="{2ED3D5B5-AB66-4EC6-A217-301AD5D9FD2C}" type="presParOf" srcId="{CBC71321-74B6-4C00-92DA-2DDCF4E5C7D9}" destId="{CBD85792-9748-429F-BBFE-E980A9358FD5}" srcOrd="4" destOrd="0" presId="urn:microsoft.com/office/officeart/2005/8/layout/hList1"/>
    <dgm:cxn modelId="{DE20754A-C59F-4168-879D-0C08F66FAB60}" type="presParOf" srcId="{CBD85792-9748-429F-BBFE-E980A9358FD5}" destId="{9E35031D-139B-4952-BD3D-B9F8746F3936}" srcOrd="0" destOrd="0" presId="urn:microsoft.com/office/officeart/2005/8/layout/hList1"/>
    <dgm:cxn modelId="{8FFD679B-A452-4D72-B251-E55DC6C4FF0A}" type="presParOf" srcId="{CBD85792-9748-429F-BBFE-E980A9358FD5}" destId="{96278B61-E1CB-4126-888C-61F09ED9BF97}" srcOrd="1" destOrd="0" presId="urn:microsoft.com/office/officeart/2005/8/layout/hList1"/>
    <dgm:cxn modelId="{82883ADF-7BC9-44F9-862A-45015500A2AD}" type="presParOf" srcId="{CBC71321-74B6-4C00-92DA-2DDCF4E5C7D9}" destId="{C27E72DC-806B-4E8F-B784-148F361D97BE}" srcOrd="5" destOrd="0" presId="urn:microsoft.com/office/officeart/2005/8/layout/hList1"/>
    <dgm:cxn modelId="{C737A5FB-6BC3-4C44-AC9A-8FD1ACF790C9}" type="presParOf" srcId="{CBC71321-74B6-4C00-92DA-2DDCF4E5C7D9}" destId="{DEDAAEFE-C031-4018-A49A-34AA3C2317B0}" srcOrd="6" destOrd="0" presId="urn:microsoft.com/office/officeart/2005/8/layout/hList1"/>
    <dgm:cxn modelId="{578CC99B-CAF7-4201-828E-32D89C8E6231}" type="presParOf" srcId="{DEDAAEFE-C031-4018-A49A-34AA3C2317B0}" destId="{1A646A03-6D5B-48D5-B473-D81AB93BFA6D}" srcOrd="0" destOrd="0" presId="urn:microsoft.com/office/officeart/2005/8/layout/hList1"/>
    <dgm:cxn modelId="{04EBFEAF-8822-4D49-99D3-40830D47FB89}" type="presParOf" srcId="{DEDAAEFE-C031-4018-A49A-34AA3C2317B0}" destId="{BBA91100-82E5-40B7-A04C-96C093383F9F}" srcOrd="1" destOrd="0" presId="urn:microsoft.com/office/officeart/2005/8/layout/hList1"/>
    <dgm:cxn modelId="{90CC74FA-5E16-4391-AFFB-36591193B6FB}" type="presParOf" srcId="{CBC71321-74B6-4C00-92DA-2DDCF4E5C7D9}" destId="{87D52E32-389C-49E2-8FC6-8D37702E84ED}" srcOrd="7" destOrd="0" presId="urn:microsoft.com/office/officeart/2005/8/layout/hList1"/>
    <dgm:cxn modelId="{2A77FB90-7EA7-46EA-9737-A358A19CC968}" type="presParOf" srcId="{CBC71321-74B6-4C00-92DA-2DDCF4E5C7D9}" destId="{DC9DFFCF-03E5-4C3A-AA8D-A3295FCF6060}" srcOrd="8" destOrd="0" presId="urn:microsoft.com/office/officeart/2005/8/layout/hList1"/>
    <dgm:cxn modelId="{B38DA92D-CE14-418F-95BA-4DB74BF41A47}" type="presParOf" srcId="{DC9DFFCF-03E5-4C3A-AA8D-A3295FCF6060}" destId="{903C3670-8841-471E-BA32-39AFC6553E0C}" srcOrd="0" destOrd="0" presId="urn:microsoft.com/office/officeart/2005/8/layout/hList1"/>
    <dgm:cxn modelId="{681472CB-7C44-4910-8C57-226FC0486482}" type="presParOf" srcId="{DC9DFFCF-03E5-4C3A-AA8D-A3295FCF6060}" destId="{E36FF6DE-279F-4A79-93EF-C7A1A4C683C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46C35A-5521-457C-A9C8-029468D1973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F55E9B3-B405-4F67-9E5C-6D0F0AD0A8AA}">
      <dgm:prSet phldrT="[Texto]" custT="1"/>
      <dgm:spPr/>
      <dgm:t>
        <a:bodyPr/>
        <a:lstStyle/>
        <a:p>
          <a:r>
            <a:rPr lang="es-ES" sz="1000" dirty="0"/>
            <a:t>Gestión de usuarios</a:t>
          </a:r>
        </a:p>
      </dgm:t>
    </dgm:pt>
    <dgm:pt modelId="{D1F68765-8E3D-43D9-B30D-0FB6816F8CDC}" type="parTrans" cxnId="{53EF5F76-E5A0-4384-B6E0-21404B1BF997}">
      <dgm:prSet/>
      <dgm:spPr/>
      <dgm:t>
        <a:bodyPr/>
        <a:lstStyle/>
        <a:p>
          <a:endParaRPr lang="es-ES"/>
        </a:p>
      </dgm:t>
    </dgm:pt>
    <dgm:pt modelId="{C753558B-A181-4EAC-8A12-CE30D6443515}" type="sibTrans" cxnId="{53EF5F76-E5A0-4384-B6E0-21404B1BF997}">
      <dgm:prSet/>
      <dgm:spPr/>
      <dgm:t>
        <a:bodyPr/>
        <a:lstStyle/>
        <a:p>
          <a:endParaRPr lang="es-ES"/>
        </a:p>
      </dgm:t>
    </dgm:pt>
    <dgm:pt modelId="{936481EF-A25E-4070-9CA7-858B3552F58F}">
      <dgm:prSet phldrT="[Texto]" custT="1"/>
      <dgm:spPr/>
      <dgm:t>
        <a:bodyPr/>
        <a:lstStyle/>
        <a:p>
          <a:r>
            <a:rPr lang="es-CO" sz="1100" b="0" i="0" u="none"/>
            <a:t>Creación y/o modificación de usuarios y permisos </a:t>
          </a:r>
          <a:endParaRPr lang="es-ES" sz="1100"/>
        </a:p>
      </dgm:t>
    </dgm:pt>
    <dgm:pt modelId="{FF430DE1-8BDE-4E67-8C0A-0297768FA706}" type="parTrans" cxnId="{C32E80E0-415A-4FEC-85EC-CA8F6B14D572}">
      <dgm:prSet/>
      <dgm:spPr/>
      <dgm:t>
        <a:bodyPr/>
        <a:lstStyle/>
        <a:p>
          <a:endParaRPr lang="es-ES"/>
        </a:p>
      </dgm:t>
    </dgm:pt>
    <dgm:pt modelId="{0DFD04ED-0D37-42F1-BF82-6F4662FA64C6}" type="sibTrans" cxnId="{C32E80E0-415A-4FEC-85EC-CA8F6B14D572}">
      <dgm:prSet/>
      <dgm:spPr/>
      <dgm:t>
        <a:bodyPr/>
        <a:lstStyle/>
        <a:p>
          <a:endParaRPr lang="es-ES"/>
        </a:p>
      </dgm:t>
    </dgm:pt>
    <dgm:pt modelId="{612BAF2C-D100-4F21-8887-8B2E5E513531}">
      <dgm:prSet phldrT="[Texto]" custT="1"/>
      <dgm:spPr/>
      <dgm:t>
        <a:bodyPr/>
        <a:lstStyle/>
        <a:p>
          <a:r>
            <a:rPr lang="es-ES" sz="1000" dirty="0"/>
            <a:t>Gestión de Datos Maestros</a:t>
          </a:r>
        </a:p>
      </dgm:t>
    </dgm:pt>
    <dgm:pt modelId="{4CBFFDE3-25C2-40B0-AFA2-63E0CD5BC18B}" type="parTrans" cxnId="{149A290C-A617-4736-AA96-CFE6E4694022}">
      <dgm:prSet/>
      <dgm:spPr/>
      <dgm:t>
        <a:bodyPr/>
        <a:lstStyle/>
        <a:p>
          <a:endParaRPr lang="es-ES"/>
        </a:p>
      </dgm:t>
    </dgm:pt>
    <dgm:pt modelId="{F3E80476-9C3B-4A9A-9439-539578B66A14}" type="sibTrans" cxnId="{149A290C-A617-4736-AA96-CFE6E4694022}">
      <dgm:prSet/>
      <dgm:spPr/>
      <dgm:t>
        <a:bodyPr/>
        <a:lstStyle/>
        <a:p>
          <a:endParaRPr lang="es-ES"/>
        </a:p>
      </dgm:t>
    </dgm:pt>
    <dgm:pt modelId="{73BEAA95-2FEF-44DA-A0DD-A1D632F7D3BB}">
      <dgm:prSet phldrT="[Texto]" custT="1"/>
      <dgm:spPr/>
      <dgm:t>
        <a:bodyPr/>
        <a:lstStyle/>
        <a:p>
          <a:r>
            <a:rPr lang="es-CO" sz="900" b="0" i="0" u="none" dirty="0"/>
            <a:t>Gestión de Datos Maestros PYS</a:t>
          </a:r>
          <a:endParaRPr lang="es-ES" sz="900" dirty="0"/>
        </a:p>
      </dgm:t>
    </dgm:pt>
    <dgm:pt modelId="{4ADD948E-3C21-4F0D-8E26-F2AA75A7BFD4}" type="parTrans" cxnId="{01F7A60A-F395-4056-AEB7-CD339019E92C}">
      <dgm:prSet/>
      <dgm:spPr/>
      <dgm:t>
        <a:bodyPr/>
        <a:lstStyle/>
        <a:p>
          <a:endParaRPr lang="es-ES"/>
        </a:p>
      </dgm:t>
    </dgm:pt>
    <dgm:pt modelId="{89E49BDF-9F00-4AAE-9124-086FFD7E8544}" type="sibTrans" cxnId="{01F7A60A-F395-4056-AEB7-CD339019E92C}">
      <dgm:prSet/>
      <dgm:spPr/>
      <dgm:t>
        <a:bodyPr/>
        <a:lstStyle/>
        <a:p>
          <a:endParaRPr lang="es-ES"/>
        </a:p>
      </dgm:t>
    </dgm:pt>
    <dgm:pt modelId="{4DAE8A6D-6FBD-4B48-982F-B3EB6B51A7B7}">
      <dgm:prSet phldrT="[Texto]" custT="1"/>
      <dgm:spPr/>
      <dgm:t>
        <a:bodyPr/>
        <a:lstStyle/>
        <a:p>
          <a:r>
            <a:rPr lang="es-ES" sz="1000" dirty="0"/>
            <a:t>Soporte funcional ERP SAP</a:t>
          </a:r>
        </a:p>
      </dgm:t>
    </dgm:pt>
    <dgm:pt modelId="{268B5DCC-2E81-4CC7-A512-4FE7FA82B990}" type="parTrans" cxnId="{10A2D532-D687-4AAC-ACC0-9C4FA32FD53C}">
      <dgm:prSet/>
      <dgm:spPr/>
      <dgm:t>
        <a:bodyPr/>
        <a:lstStyle/>
        <a:p>
          <a:endParaRPr lang="es-ES"/>
        </a:p>
      </dgm:t>
    </dgm:pt>
    <dgm:pt modelId="{A35223DD-5D72-4CEE-B660-CFACBDF24D4E}" type="sibTrans" cxnId="{10A2D532-D687-4AAC-ACC0-9C4FA32FD53C}">
      <dgm:prSet/>
      <dgm:spPr/>
      <dgm:t>
        <a:bodyPr/>
        <a:lstStyle/>
        <a:p>
          <a:endParaRPr lang="es-ES"/>
        </a:p>
      </dgm:t>
    </dgm:pt>
    <dgm:pt modelId="{BE5200B0-E10D-4E93-B13D-7EFA254C61A4}">
      <dgm:prSet phldrT="[Texto]"/>
      <dgm:spPr/>
      <dgm:t>
        <a:bodyPr/>
        <a:lstStyle/>
        <a:p>
          <a:r>
            <a:rPr lang="es-ES" dirty="0"/>
            <a:t>Solicitudes e incidentes de:</a:t>
          </a:r>
        </a:p>
      </dgm:t>
    </dgm:pt>
    <dgm:pt modelId="{AA695469-9B90-4721-9D60-4127E22BB495}" type="parTrans" cxnId="{BB6F8072-00AE-4F69-AE9A-A3EEFBFA9458}">
      <dgm:prSet/>
      <dgm:spPr/>
      <dgm:t>
        <a:bodyPr/>
        <a:lstStyle/>
        <a:p>
          <a:endParaRPr lang="es-ES"/>
        </a:p>
      </dgm:t>
    </dgm:pt>
    <dgm:pt modelId="{40C88446-48C8-4302-B76D-178FBE9B4073}" type="sibTrans" cxnId="{BB6F8072-00AE-4F69-AE9A-A3EEFBFA9458}">
      <dgm:prSet/>
      <dgm:spPr/>
      <dgm:t>
        <a:bodyPr/>
        <a:lstStyle/>
        <a:p>
          <a:endParaRPr lang="es-ES"/>
        </a:p>
      </dgm:t>
    </dgm:pt>
    <dgm:pt modelId="{5EC5CD95-6574-48EF-B6F3-1319DFA92333}">
      <dgm:prSet custT="1"/>
      <dgm:spPr/>
      <dgm:t>
        <a:bodyPr/>
        <a:lstStyle/>
        <a:p>
          <a:r>
            <a:rPr lang="es-CO" sz="1100" b="0" i="0" u="none"/>
            <a:t>Retirar  usuarios y/o permisos</a:t>
          </a:r>
          <a:endParaRPr lang="es-CO" sz="1100"/>
        </a:p>
      </dgm:t>
    </dgm:pt>
    <dgm:pt modelId="{DF977068-C336-45AC-A731-EA3EC3655675}" type="parTrans" cxnId="{BB227E1E-E6A1-4F2C-8BEB-4EA6E99898DD}">
      <dgm:prSet/>
      <dgm:spPr/>
      <dgm:t>
        <a:bodyPr/>
        <a:lstStyle/>
        <a:p>
          <a:endParaRPr lang="es-ES"/>
        </a:p>
      </dgm:t>
    </dgm:pt>
    <dgm:pt modelId="{EE316450-596F-4D8B-AF90-8B5896B26525}" type="sibTrans" cxnId="{BB227E1E-E6A1-4F2C-8BEB-4EA6E99898DD}">
      <dgm:prSet/>
      <dgm:spPr/>
      <dgm:t>
        <a:bodyPr/>
        <a:lstStyle/>
        <a:p>
          <a:endParaRPr lang="es-ES"/>
        </a:p>
      </dgm:t>
    </dgm:pt>
    <dgm:pt modelId="{D77ACBA6-D35B-4533-9C03-9764FD6722AC}">
      <dgm:prSet custT="1"/>
      <dgm:spPr/>
      <dgm:t>
        <a:bodyPr/>
        <a:lstStyle/>
        <a:p>
          <a:r>
            <a:rPr lang="es-CO" sz="1100" b="0" i="0" u="none"/>
            <a:t>Gestionar incidentes de acceso</a:t>
          </a:r>
          <a:endParaRPr lang="es-CO" sz="1100"/>
        </a:p>
      </dgm:t>
    </dgm:pt>
    <dgm:pt modelId="{078FA33E-5564-4825-B7DE-BAD8454E39C6}" type="parTrans" cxnId="{4BC996F9-960F-4664-B1F8-E80403FD44DD}">
      <dgm:prSet/>
      <dgm:spPr/>
      <dgm:t>
        <a:bodyPr/>
        <a:lstStyle/>
        <a:p>
          <a:endParaRPr lang="es-ES"/>
        </a:p>
      </dgm:t>
    </dgm:pt>
    <dgm:pt modelId="{FDD8E18E-18A2-4F33-B777-0FD06E0F2575}" type="sibTrans" cxnId="{4BC996F9-960F-4664-B1F8-E80403FD44DD}">
      <dgm:prSet/>
      <dgm:spPr/>
      <dgm:t>
        <a:bodyPr/>
        <a:lstStyle/>
        <a:p>
          <a:endParaRPr lang="es-ES"/>
        </a:p>
      </dgm:t>
    </dgm:pt>
    <dgm:pt modelId="{2707AB03-7D9A-49FA-851B-A4DEC65E0FE6}">
      <dgm:prSet custT="1"/>
      <dgm:spPr/>
      <dgm:t>
        <a:bodyPr/>
        <a:lstStyle/>
        <a:p>
          <a:r>
            <a:rPr lang="es-CO" sz="1100" b="0" i="0" u="none" dirty="0"/>
            <a:t>Crear, modificar o retirar roles de acceso</a:t>
          </a:r>
          <a:endParaRPr lang="es-CO" sz="1100" dirty="0"/>
        </a:p>
      </dgm:t>
    </dgm:pt>
    <dgm:pt modelId="{2C69062B-8DC2-4530-9D78-8A3973F6F65E}" type="parTrans" cxnId="{F58F1E23-829E-4F5B-B5CE-798B140F5C9A}">
      <dgm:prSet/>
      <dgm:spPr/>
      <dgm:t>
        <a:bodyPr/>
        <a:lstStyle/>
        <a:p>
          <a:endParaRPr lang="es-ES"/>
        </a:p>
      </dgm:t>
    </dgm:pt>
    <dgm:pt modelId="{46411097-65B6-4F9C-AEAF-66988BB747F8}" type="sibTrans" cxnId="{F58F1E23-829E-4F5B-B5CE-798B140F5C9A}">
      <dgm:prSet/>
      <dgm:spPr/>
      <dgm:t>
        <a:bodyPr/>
        <a:lstStyle/>
        <a:p>
          <a:endParaRPr lang="es-ES"/>
        </a:p>
      </dgm:t>
    </dgm:pt>
    <dgm:pt modelId="{9568E6D6-6CCF-4122-B6A3-079B85BDBCA7}">
      <dgm:prSet custT="1"/>
      <dgm:spPr/>
      <dgm:t>
        <a:bodyPr/>
        <a:lstStyle/>
        <a:p>
          <a:r>
            <a:rPr lang="es-CO" sz="900" b="0" i="0" u="none" dirty="0"/>
            <a:t>Creación, modificación o inactivación de Datos Maestros Recursos</a:t>
          </a:r>
          <a:endParaRPr lang="es-CO" sz="900" dirty="0"/>
        </a:p>
      </dgm:t>
    </dgm:pt>
    <dgm:pt modelId="{F78ECCCA-A24F-4C9B-B128-2D5E9DD9E80C}" type="parTrans" cxnId="{9FE23A0F-3CF0-4CA8-8154-5C8D3911E15D}">
      <dgm:prSet/>
      <dgm:spPr/>
      <dgm:t>
        <a:bodyPr/>
        <a:lstStyle/>
        <a:p>
          <a:endParaRPr lang="es-ES"/>
        </a:p>
      </dgm:t>
    </dgm:pt>
    <dgm:pt modelId="{7B07A1A7-A000-45CC-A161-44BD3A2E9318}" type="sibTrans" cxnId="{9FE23A0F-3CF0-4CA8-8154-5C8D3911E15D}">
      <dgm:prSet/>
      <dgm:spPr/>
      <dgm:t>
        <a:bodyPr/>
        <a:lstStyle/>
        <a:p>
          <a:endParaRPr lang="es-ES"/>
        </a:p>
      </dgm:t>
    </dgm:pt>
    <dgm:pt modelId="{2DE0133B-86E6-45BC-B5BB-AED05C7E7F82}">
      <dgm:prSet custT="1"/>
      <dgm:spPr/>
      <dgm:t>
        <a:bodyPr/>
        <a:lstStyle/>
        <a:p>
          <a:r>
            <a:rPr lang="es-CO" sz="900" b="0" i="0" u="none" dirty="0"/>
            <a:t>Creación, modificación o inactivación de Datos Maestros Terceros ( BP SAP)</a:t>
          </a:r>
          <a:endParaRPr lang="es-CO" sz="900" dirty="0"/>
        </a:p>
      </dgm:t>
    </dgm:pt>
    <dgm:pt modelId="{C38A69B5-BE51-4858-944F-A5EAFD36201C}" type="parTrans" cxnId="{05C0908B-3163-4B70-A681-7FBA162A9E29}">
      <dgm:prSet/>
      <dgm:spPr/>
      <dgm:t>
        <a:bodyPr/>
        <a:lstStyle/>
        <a:p>
          <a:endParaRPr lang="es-ES"/>
        </a:p>
      </dgm:t>
    </dgm:pt>
    <dgm:pt modelId="{C840865A-1285-4044-A6C9-669F241CBB22}" type="sibTrans" cxnId="{05C0908B-3163-4B70-A681-7FBA162A9E29}">
      <dgm:prSet/>
      <dgm:spPr/>
      <dgm:t>
        <a:bodyPr/>
        <a:lstStyle/>
        <a:p>
          <a:endParaRPr lang="es-ES"/>
        </a:p>
      </dgm:t>
    </dgm:pt>
    <dgm:pt modelId="{11474D34-C56A-40A3-A61D-D2CEEB7278AB}">
      <dgm:prSet custT="1"/>
      <dgm:spPr/>
      <dgm:t>
        <a:bodyPr/>
        <a:lstStyle/>
        <a:p>
          <a:r>
            <a:rPr lang="es-CO" sz="900" b="0" i="0" u="none" dirty="0"/>
            <a:t>Creación, modificación o inactivación de Datos Maestros Contables</a:t>
          </a:r>
          <a:endParaRPr lang="es-CO" sz="900" dirty="0"/>
        </a:p>
      </dgm:t>
    </dgm:pt>
    <dgm:pt modelId="{1E2A16BE-B2EB-449E-BCB2-DD15F564FE4F}" type="parTrans" cxnId="{12DE5AC7-1C40-4D9B-A983-2440BBE61DA4}">
      <dgm:prSet/>
      <dgm:spPr/>
      <dgm:t>
        <a:bodyPr/>
        <a:lstStyle/>
        <a:p>
          <a:endParaRPr lang="es-ES"/>
        </a:p>
      </dgm:t>
    </dgm:pt>
    <dgm:pt modelId="{98668CEC-AAD7-427A-85D4-500FF7B56BC2}" type="sibTrans" cxnId="{12DE5AC7-1C40-4D9B-A983-2440BBE61DA4}">
      <dgm:prSet/>
      <dgm:spPr/>
      <dgm:t>
        <a:bodyPr/>
        <a:lstStyle/>
        <a:p>
          <a:endParaRPr lang="es-ES"/>
        </a:p>
      </dgm:t>
    </dgm:pt>
    <dgm:pt modelId="{E4C40BCC-6F5C-4C02-8653-619BA3987176}">
      <dgm:prSet custT="1"/>
      <dgm:spPr/>
      <dgm:t>
        <a:bodyPr/>
        <a:lstStyle/>
        <a:p>
          <a:r>
            <a:rPr lang="es-CO" sz="900" b="0" i="0" u="none" dirty="0"/>
            <a:t>Creación, modificación o inactivación de Datos Maestros de estructura y genericos  de los modulos de SAP</a:t>
          </a:r>
          <a:endParaRPr lang="es-CO" sz="900" dirty="0"/>
        </a:p>
      </dgm:t>
    </dgm:pt>
    <dgm:pt modelId="{BEA5064C-9747-43AD-82B6-D4DC3ED3820D}" type="parTrans" cxnId="{5AEF7179-599F-4B4B-BF43-67B286BDFBDD}">
      <dgm:prSet/>
      <dgm:spPr/>
      <dgm:t>
        <a:bodyPr/>
        <a:lstStyle/>
        <a:p>
          <a:endParaRPr lang="es-ES"/>
        </a:p>
      </dgm:t>
    </dgm:pt>
    <dgm:pt modelId="{81613757-6026-489B-B3BE-0096F7FFF750}" type="sibTrans" cxnId="{5AEF7179-599F-4B4B-BF43-67B286BDFBDD}">
      <dgm:prSet/>
      <dgm:spPr/>
      <dgm:t>
        <a:bodyPr/>
        <a:lstStyle/>
        <a:p>
          <a:endParaRPr lang="es-ES"/>
        </a:p>
      </dgm:t>
    </dgm:pt>
    <dgm:pt modelId="{7FFB3F0C-2EE9-4208-8669-5E20B87573BA}">
      <dgm:prSet custT="1"/>
      <dgm:spPr/>
      <dgm:t>
        <a:bodyPr/>
        <a:lstStyle/>
        <a:p>
          <a:r>
            <a:rPr lang="es-CO" sz="900" b="0" i="0" u="none" dirty="0"/>
            <a:t>Incidentes de Datos Maestros SAP</a:t>
          </a:r>
          <a:endParaRPr lang="es-CO" sz="900" dirty="0"/>
        </a:p>
      </dgm:t>
    </dgm:pt>
    <dgm:pt modelId="{85F03BB7-32F1-47F9-9C97-0E4AF3EEA872}" type="parTrans" cxnId="{263B2915-21B3-4BD9-A0F1-8A61DF17235D}">
      <dgm:prSet/>
      <dgm:spPr/>
      <dgm:t>
        <a:bodyPr/>
        <a:lstStyle/>
        <a:p>
          <a:endParaRPr lang="es-ES"/>
        </a:p>
      </dgm:t>
    </dgm:pt>
    <dgm:pt modelId="{AD02B9F9-81A0-4F1E-91BF-9FE856E07752}" type="sibTrans" cxnId="{263B2915-21B3-4BD9-A0F1-8A61DF17235D}">
      <dgm:prSet/>
      <dgm:spPr/>
      <dgm:t>
        <a:bodyPr/>
        <a:lstStyle/>
        <a:p>
          <a:endParaRPr lang="es-ES"/>
        </a:p>
      </dgm:t>
    </dgm:pt>
    <dgm:pt modelId="{1510EA87-D240-407C-A0B3-B4804E44DF0A}">
      <dgm:prSet custT="1"/>
      <dgm:spPr/>
      <dgm:t>
        <a:bodyPr/>
        <a:lstStyle/>
        <a:p>
          <a:r>
            <a:rPr lang="es-CO" sz="900" b="0" i="0" u="none" dirty="0"/>
            <a:t>Incidentes con el  flujo de Datos Maestros</a:t>
          </a:r>
          <a:endParaRPr lang="es-CO" sz="900" dirty="0"/>
        </a:p>
      </dgm:t>
    </dgm:pt>
    <dgm:pt modelId="{9E63838C-6777-40F3-969F-76053A8A4DF3}" type="parTrans" cxnId="{4ED52CF1-87EB-4751-AE8C-3CB8C1B3A26D}">
      <dgm:prSet/>
      <dgm:spPr/>
      <dgm:t>
        <a:bodyPr/>
        <a:lstStyle/>
        <a:p>
          <a:endParaRPr lang="es-ES"/>
        </a:p>
      </dgm:t>
    </dgm:pt>
    <dgm:pt modelId="{614C5E78-3519-4EDD-A123-CAB11DAA472B}" type="sibTrans" cxnId="{4ED52CF1-87EB-4751-AE8C-3CB8C1B3A26D}">
      <dgm:prSet/>
      <dgm:spPr/>
      <dgm:t>
        <a:bodyPr/>
        <a:lstStyle/>
        <a:p>
          <a:endParaRPr lang="es-ES"/>
        </a:p>
      </dgm:t>
    </dgm:pt>
    <dgm:pt modelId="{EC55316D-76EF-4FCE-AC32-1F8F2D168E5D}">
      <dgm:prSet phldrT="[Texto]"/>
      <dgm:spPr/>
      <dgm:t>
        <a:bodyPr/>
        <a:lstStyle/>
        <a:p>
          <a:r>
            <a:rPr lang="es-CO" b="0" i="0" u="none" dirty="0"/>
            <a:t>Ventas Generales</a:t>
          </a:r>
          <a:endParaRPr lang="es-ES" dirty="0"/>
        </a:p>
      </dgm:t>
    </dgm:pt>
    <dgm:pt modelId="{9F0F712A-8C41-4AC8-BF37-BB44F41DDA73}" type="parTrans" cxnId="{B9DFA9EC-509F-4DEF-A011-86BDD4996838}">
      <dgm:prSet/>
      <dgm:spPr/>
      <dgm:t>
        <a:bodyPr/>
        <a:lstStyle/>
        <a:p>
          <a:endParaRPr lang="es-ES"/>
        </a:p>
      </dgm:t>
    </dgm:pt>
    <dgm:pt modelId="{7D771D40-9249-4586-9C4D-E602642D8739}" type="sibTrans" cxnId="{B9DFA9EC-509F-4DEF-A011-86BDD4996838}">
      <dgm:prSet/>
      <dgm:spPr/>
      <dgm:t>
        <a:bodyPr/>
        <a:lstStyle/>
        <a:p>
          <a:endParaRPr lang="es-ES"/>
        </a:p>
      </dgm:t>
    </dgm:pt>
    <dgm:pt modelId="{B1BD33C9-9EBE-4E7E-9B0B-6A66D910E189}">
      <dgm:prSet/>
      <dgm:spPr/>
      <dgm:t>
        <a:bodyPr/>
        <a:lstStyle/>
        <a:p>
          <a:r>
            <a:rPr lang="es-CO" b="0" i="0" u="none" dirty="0"/>
            <a:t>Mantenimiento y metrología</a:t>
          </a:r>
          <a:endParaRPr lang="es-CO" dirty="0"/>
        </a:p>
      </dgm:t>
    </dgm:pt>
    <dgm:pt modelId="{6B969AEF-876B-4949-8937-885D0A8B55DD}" type="sibTrans" cxnId="{F2C3DC26-7379-45A0-9F81-7FFC7D4F5927}">
      <dgm:prSet/>
      <dgm:spPr/>
      <dgm:t>
        <a:bodyPr/>
        <a:lstStyle/>
        <a:p>
          <a:endParaRPr lang="es-ES"/>
        </a:p>
      </dgm:t>
    </dgm:pt>
    <dgm:pt modelId="{F4FF0156-5159-495B-BAB0-147C498D62B0}" type="parTrans" cxnId="{F2C3DC26-7379-45A0-9F81-7FFC7D4F5927}">
      <dgm:prSet/>
      <dgm:spPr/>
      <dgm:t>
        <a:bodyPr/>
        <a:lstStyle/>
        <a:p>
          <a:endParaRPr lang="es-ES"/>
        </a:p>
      </dgm:t>
    </dgm:pt>
    <dgm:pt modelId="{186CAE94-DDAC-4623-A614-2EED21EEF954}">
      <dgm:prSet/>
      <dgm:spPr/>
      <dgm:t>
        <a:bodyPr/>
        <a:lstStyle/>
        <a:p>
          <a:r>
            <a:rPr lang="es-CO" b="0" i="0" u="none" dirty="0"/>
            <a:t>Facturación ventas generales</a:t>
          </a:r>
          <a:endParaRPr lang="es-CO" dirty="0"/>
        </a:p>
      </dgm:t>
    </dgm:pt>
    <dgm:pt modelId="{C9DAF3C7-B272-402A-BEDC-55792382C10E}" type="sibTrans" cxnId="{F50D7B2B-968E-46EF-951B-3457ACA8F730}">
      <dgm:prSet/>
      <dgm:spPr/>
      <dgm:t>
        <a:bodyPr/>
        <a:lstStyle/>
        <a:p>
          <a:endParaRPr lang="es-ES"/>
        </a:p>
      </dgm:t>
    </dgm:pt>
    <dgm:pt modelId="{277CA658-532B-40E3-A3B8-57284B74AC49}" type="parTrans" cxnId="{F50D7B2B-968E-46EF-951B-3457ACA8F730}">
      <dgm:prSet/>
      <dgm:spPr/>
      <dgm:t>
        <a:bodyPr/>
        <a:lstStyle/>
        <a:p>
          <a:endParaRPr lang="es-ES"/>
        </a:p>
      </dgm:t>
    </dgm:pt>
    <dgm:pt modelId="{DF8D3D14-78DB-4085-96E5-ACB08C5B5B41}">
      <dgm:prSet/>
      <dgm:spPr/>
      <dgm:t>
        <a:bodyPr/>
        <a:lstStyle/>
        <a:p>
          <a:r>
            <a:rPr lang="es-CO" b="0" i="0" u="none" dirty="0"/>
            <a:t>Operaciones de recaudo</a:t>
          </a:r>
          <a:endParaRPr lang="es-CO" dirty="0"/>
        </a:p>
      </dgm:t>
    </dgm:pt>
    <dgm:pt modelId="{87F6535C-E46F-4AB5-BC17-A24D8430A421}" type="sibTrans" cxnId="{5AA9EC10-CE2C-4BB4-9AF1-D08CB3874BB9}">
      <dgm:prSet/>
      <dgm:spPr/>
      <dgm:t>
        <a:bodyPr/>
        <a:lstStyle/>
        <a:p>
          <a:endParaRPr lang="es-ES"/>
        </a:p>
      </dgm:t>
    </dgm:pt>
    <dgm:pt modelId="{7D6335CE-3259-48D5-B02F-59371AE716B1}" type="parTrans" cxnId="{5AA9EC10-CE2C-4BB4-9AF1-D08CB3874BB9}">
      <dgm:prSet/>
      <dgm:spPr/>
      <dgm:t>
        <a:bodyPr/>
        <a:lstStyle/>
        <a:p>
          <a:endParaRPr lang="es-ES"/>
        </a:p>
      </dgm:t>
    </dgm:pt>
    <dgm:pt modelId="{A0A8DF29-6C2A-40B0-9CD0-60A5611DBD2E}">
      <dgm:prSet/>
      <dgm:spPr/>
      <dgm:t>
        <a:bodyPr/>
        <a:lstStyle/>
        <a:p>
          <a:r>
            <a:rPr lang="es-CO" b="0" i="0" u="none" dirty="0"/>
            <a:t>Operaciones de cobranza</a:t>
          </a:r>
          <a:endParaRPr lang="es-CO" dirty="0"/>
        </a:p>
      </dgm:t>
    </dgm:pt>
    <dgm:pt modelId="{A6855717-9DE3-4A2B-8BD2-5C7699D2B854}" type="sibTrans" cxnId="{A6E7EBF0-BCC3-4407-ABB3-5CF5C30F7B9D}">
      <dgm:prSet/>
      <dgm:spPr/>
      <dgm:t>
        <a:bodyPr/>
        <a:lstStyle/>
        <a:p>
          <a:endParaRPr lang="es-ES"/>
        </a:p>
      </dgm:t>
    </dgm:pt>
    <dgm:pt modelId="{34A6D691-2B1E-471F-B544-EC8C6EE06B24}" type="parTrans" cxnId="{A6E7EBF0-BCC3-4407-ABB3-5CF5C30F7B9D}">
      <dgm:prSet/>
      <dgm:spPr/>
      <dgm:t>
        <a:bodyPr/>
        <a:lstStyle/>
        <a:p>
          <a:endParaRPr lang="es-ES"/>
        </a:p>
      </dgm:t>
    </dgm:pt>
    <dgm:pt modelId="{C14C20EC-83EB-48D0-B940-4218331C051E}">
      <dgm:prSet/>
      <dgm:spPr/>
      <dgm:t>
        <a:bodyPr/>
        <a:lstStyle/>
        <a:p>
          <a:r>
            <a:rPr lang="es-CO" b="0" i="0" u="none" dirty="0"/>
            <a:t>Gestión de Compras</a:t>
          </a:r>
          <a:endParaRPr lang="es-CO" dirty="0"/>
        </a:p>
      </dgm:t>
    </dgm:pt>
    <dgm:pt modelId="{6FFEFBD6-3C42-48EB-8CBB-FFE893DD82B7}" type="sibTrans" cxnId="{7AB16DA8-2A82-45D9-B29D-1FF83A3134B8}">
      <dgm:prSet/>
      <dgm:spPr/>
      <dgm:t>
        <a:bodyPr/>
        <a:lstStyle/>
        <a:p>
          <a:endParaRPr lang="es-ES"/>
        </a:p>
      </dgm:t>
    </dgm:pt>
    <dgm:pt modelId="{8ECDC818-F38D-4F7E-BB9E-FAC4D2868B0D}" type="parTrans" cxnId="{7AB16DA8-2A82-45D9-B29D-1FF83A3134B8}">
      <dgm:prSet/>
      <dgm:spPr/>
      <dgm:t>
        <a:bodyPr/>
        <a:lstStyle/>
        <a:p>
          <a:endParaRPr lang="es-ES"/>
        </a:p>
      </dgm:t>
    </dgm:pt>
    <dgm:pt modelId="{44DA0750-8E3C-4599-8E7E-83603025B801}">
      <dgm:prSet/>
      <dgm:spPr/>
      <dgm:t>
        <a:bodyPr/>
        <a:lstStyle/>
        <a:p>
          <a:r>
            <a:rPr lang="es-CO" b="0" i="0" u="none" dirty="0"/>
            <a:t>flujo de cotización y compra</a:t>
          </a:r>
          <a:endParaRPr lang="es-CO" dirty="0"/>
        </a:p>
      </dgm:t>
    </dgm:pt>
    <dgm:pt modelId="{495B0A50-9DCF-42C7-865B-6ACA871F1AD2}" type="sibTrans" cxnId="{414856DA-7A4D-424A-8569-275A0C69EA63}">
      <dgm:prSet/>
      <dgm:spPr/>
      <dgm:t>
        <a:bodyPr/>
        <a:lstStyle/>
        <a:p>
          <a:endParaRPr lang="es-ES"/>
        </a:p>
      </dgm:t>
    </dgm:pt>
    <dgm:pt modelId="{0FB1948E-2AD0-4D74-9664-5761485A6FCE}" type="parTrans" cxnId="{414856DA-7A4D-424A-8569-275A0C69EA63}">
      <dgm:prSet/>
      <dgm:spPr/>
      <dgm:t>
        <a:bodyPr/>
        <a:lstStyle/>
        <a:p>
          <a:endParaRPr lang="es-ES"/>
        </a:p>
      </dgm:t>
    </dgm:pt>
    <dgm:pt modelId="{B561C643-33CC-41FF-AE38-0ED84DFFBC14}">
      <dgm:prSet/>
      <dgm:spPr/>
      <dgm:t>
        <a:bodyPr/>
        <a:lstStyle/>
        <a:p>
          <a:r>
            <a:rPr lang="es-CO" b="0" i="0" u="none" dirty="0"/>
            <a:t>Gestión Logística WMS</a:t>
          </a:r>
          <a:endParaRPr lang="es-CO" dirty="0"/>
        </a:p>
      </dgm:t>
    </dgm:pt>
    <dgm:pt modelId="{8D22FA9B-DA1E-44E8-99AA-2EF7381596BF}" type="sibTrans" cxnId="{35F24888-9DDE-43E0-82D4-B74077386A4D}">
      <dgm:prSet/>
      <dgm:spPr/>
      <dgm:t>
        <a:bodyPr/>
        <a:lstStyle/>
        <a:p>
          <a:endParaRPr lang="es-ES"/>
        </a:p>
      </dgm:t>
    </dgm:pt>
    <dgm:pt modelId="{C41F0D3B-98AB-40DC-B413-AD3B9918E4A0}" type="parTrans" cxnId="{35F24888-9DDE-43E0-82D4-B74077386A4D}">
      <dgm:prSet/>
      <dgm:spPr/>
      <dgm:t>
        <a:bodyPr/>
        <a:lstStyle/>
        <a:p>
          <a:endParaRPr lang="es-ES"/>
        </a:p>
      </dgm:t>
    </dgm:pt>
    <dgm:pt modelId="{D3A7174C-44E7-4692-8710-9CE8F79B7CFE}">
      <dgm:prSet/>
      <dgm:spPr/>
      <dgm:t>
        <a:bodyPr/>
        <a:lstStyle/>
        <a:p>
          <a:r>
            <a:rPr lang="es-CO" b="0" i="0" u="none" dirty="0"/>
            <a:t>Gestión Logística SAP</a:t>
          </a:r>
          <a:endParaRPr lang="es-CO" dirty="0"/>
        </a:p>
      </dgm:t>
    </dgm:pt>
    <dgm:pt modelId="{B9756A1F-0759-43D8-A6BD-5B0B320D6B3D}" type="sibTrans" cxnId="{624A8985-0EDE-48B4-AD8B-B6EFC46DF905}">
      <dgm:prSet/>
      <dgm:spPr/>
      <dgm:t>
        <a:bodyPr/>
        <a:lstStyle/>
        <a:p>
          <a:endParaRPr lang="es-ES"/>
        </a:p>
      </dgm:t>
    </dgm:pt>
    <dgm:pt modelId="{26C902CA-CAE2-4461-AFED-CE0157ADF321}" type="parTrans" cxnId="{624A8985-0EDE-48B4-AD8B-B6EFC46DF905}">
      <dgm:prSet/>
      <dgm:spPr/>
      <dgm:t>
        <a:bodyPr/>
        <a:lstStyle/>
        <a:p>
          <a:endParaRPr lang="es-ES"/>
        </a:p>
      </dgm:t>
    </dgm:pt>
    <dgm:pt modelId="{262BE76C-3C6B-4872-9507-C7FFCFD57A2D}">
      <dgm:prSet/>
      <dgm:spPr/>
      <dgm:t>
        <a:bodyPr/>
        <a:lstStyle/>
        <a:p>
          <a:r>
            <a:rPr lang="es-CO" b="0" i="0" u="none" dirty="0"/>
            <a:t>Cuentas por Pagar</a:t>
          </a:r>
          <a:endParaRPr lang="es-CO" dirty="0"/>
        </a:p>
      </dgm:t>
    </dgm:pt>
    <dgm:pt modelId="{CBEBEC0E-0E92-4232-A19D-5AABB4FF2DC1}" type="sibTrans" cxnId="{392977AB-1568-4689-A400-5E2AB1CC12E9}">
      <dgm:prSet/>
      <dgm:spPr/>
      <dgm:t>
        <a:bodyPr/>
        <a:lstStyle/>
        <a:p>
          <a:endParaRPr lang="es-ES"/>
        </a:p>
      </dgm:t>
    </dgm:pt>
    <dgm:pt modelId="{8BB96412-CB9A-422E-B417-00C29661D392}" type="parTrans" cxnId="{392977AB-1568-4689-A400-5E2AB1CC12E9}">
      <dgm:prSet/>
      <dgm:spPr/>
      <dgm:t>
        <a:bodyPr/>
        <a:lstStyle/>
        <a:p>
          <a:endParaRPr lang="es-ES"/>
        </a:p>
      </dgm:t>
    </dgm:pt>
    <dgm:pt modelId="{217502EE-8F36-4066-9772-5E1CDFD7E8DB}">
      <dgm:prSet/>
      <dgm:spPr/>
      <dgm:t>
        <a:bodyPr/>
        <a:lstStyle/>
        <a:p>
          <a:r>
            <a:rPr lang="es-CO" b="0" i="0" u="none" dirty="0"/>
            <a:t>Gestión  de pagos</a:t>
          </a:r>
          <a:endParaRPr lang="es-CO" dirty="0"/>
        </a:p>
      </dgm:t>
    </dgm:pt>
    <dgm:pt modelId="{3DEA99C5-C0F6-4320-95DC-A1317B07B972}" type="sibTrans" cxnId="{1C2EAFC5-BE80-4A98-A48A-6CD327F817D7}">
      <dgm:prSet/>
      <dgm:spPr/>
      <dgm:t>
        <a:bodyPr/>
        <a:lstStyle/>
        <a:p>
          <a:endParaRPr lang="es-ES"/>
        </a:p>
      </dgm:t>
    </dgm:pt>
    <dgm:pt modelId="{EA0817A5-69C0-4C55-BFBF-91360385235B}" type="parTrans" cxnId="{1C2EAFC5-BE80-4A98-A48A-6CD327F817D7}">
      <dgm:prSet/>
      <dgm:spPr/>
      <dgm:t>
        <a:bodyPr/>
        <a:lstStyle/>
        <a:p>
          <a:endParaRPr lang="es-ES"/>
        </a:p>
      </dgm:t>
    </dgm:pt>
    <dgm:pt modelId="{A7AA37AB-A22B-46FE-BF32-3599E66DD944}">
      <dgm:prSet/>
      <dgm:spPr/>
      <dgm:t>
        <a:bodyPr/>
        <a:lstStyle/>
        <a:p>
          <a:r>
            <a:rPr lang="es-CO" b="0" i="0" u="none" dirty="0"/>
            <a:t>flujo de egresos</a:t>
          </a:r>
          <a:endParaRPr lang="es-CO" dirty="0"/>
        </a:p>
      </dgm:t>
    </dgm:pt>
    <dgm:pt modelId="{99347C25-149E-40DB-9852-54CE9AF8408E}" type="sibTrans" cxnId="{94246B71-762F-4EDF-9FF2-418838AC3E27}">
      <dgm:prSet/>
      <dgm:spPr/>
      <dgm:t>
        <a:bodyPr/>
        <a:lstStyle/>
        <a:p>
          <a:endParaRPr lang="es-ES"/>
        </a:p>
      </dgm:t>
    </dgm:pt>
    <dgm:pt modelId="{883FBDB4-6770-4D06-9F63-C01A95657FD5}" type="parTrans" cxnId="{94246B71-762F-4EDF-9FF2-418838AC3E27}">
      <dgm:prSet/>
      <dgm:spPr/>
      <dgm:t>
        <a:bodyPr/>
        <a:lstStyle/>
        <a:p>
          <a:endParaRPr lang="es-ES"/>
        </a:p>
      </dgm:t>
    </dgm:pt>
    <dgm:pt modelId="{34647DEC-022E-47A5-BEF9-27EE57564DBB}">
      <dgm:prSet/>
      <dgm:spPr/>
      <dgm:t>
        <a:bodyPr/>
        <a:lstStyle/>
        <a:p>
          <a:r>
            <a:rPr lang="es-CO" b="0" i="0" u="none" dirty="0"/>
            <a:t>Gestión Contable</a:t>
          </a:r>
          <a:endParaRPr lang="es-CO" dirty="0"/>
        </a:p>
      </dgm:t>
    </dgm:pt>
    <dgm:pt modelId="{CFB4177B-11CD-4027-8C54-756280AC5287}" type="sibTrans" cxnId="{8CA38E64-75EA-4C06-9A91-A1D9DD61A2E9}">
      <dgm:prSet/>
      <dgm:spPr/>
      <dgm:t>
        <a:bodyPr/>
        <a:lstStyle/>
        <a:p>
          <a:endParaRPr lang="es-ES"/>
        </a:p>
      </dgm:t>
    </dgm:pt>
    <dgm:pt modelId="{48AF8AA9-E6B7-4DF1-B40A-4C79A54D4892}" type="parTrans" cxnId="{8CA38E64-75EA-4C06-9A91-A1D9DD61A2E9}">
      <dgm:prSet/>
      <dgm:spPr/>
      <dgm:t>
        <a:bodyPr/>
        <a:lstStyle/>
        <a:p>
          <a:endParaRPr lang="es-ES"/>
        </a:p>
      </dgm:t>
    </dgm:pt>
    <dgm:pt modelId="{A9AC7C0F-9DA5-45BC-9896-E165F4A30D5E}">
      <dgm:prSet/>
      <dgm:spPr/>
      <dgm:t>
        <a:bodyPr/>
        <a:lstStyle/>
        <a:p>
          <a:r>
            <a:rPr lang="es-CO" b="0" i="0" u="none" dirty="0"/>
            <a:t>Gestión de Costos</a:t>
          </a:r>
          <a:endParaRPr lang="es-CO" dirty="0"/>
        </a:p>
      </dgm:t>
    </dgm:pt>
    <dgm:pt modelId="{EEAD0C62-C6DE-45CA-8F63-7BC29E8EE045}" type="sibTrans" cxnId="{8400CF75-34A9-4FD6-A600-20BD004AA70A}">
      <dgm:prSet/>
      <dgm:spPr/>
      <dgm:t>
        <a:bodyPr/>
        <a:lstStyle/>
        <a:p>
          <a:endParaRPr lang="es-ES"/>
        </a:p>
      </dgm:t>
    </dgm:pt>
    <dgm:pt modelId="{1BCCBB1F-73DF-4864-B13B-D93DB65C2FC2}" type="parTrans" cxnId="{8400CF75-34A9-4FD6-A600-20BD004AA70A}">
      <dgm:prSet/>
      <dgm:spPr/>
      <dgm:t>
        <a:bodyPr/>
        <a:lstStyle/>
        <a:p>
          <a:endParaRPr lang="es-ES"/>
        </a:p>
      </dgm:t>
    </dgm:pt>
    <dgm:pt modelId="{4EB4F65D-3CA2-4681-9DFE-04B80C0C6577}">
      <dgm:prSet/>
      <dgm:spPr/>
      <dgm:t>
        <a:bodyPr/>
        <a:lstStyle/>
        <a:p>
          <a:r>
            <a:rPr lang="es-CO" b="0" i="0" u="none" dirty="0"/>
            <a:t>Tesorería</a:t>
          </a:r>
          <a:endParaRPr lang="es-CO" dirty="0"/>
        </a:p>
      </dgm:t>
    </dgm:pt>
    <dgm:pt modelId="{60572EC0-ACF3-4C0D-95AB-3BE1DB0BD59C}" type="sibTrans" cxnId="{B9303487-F68A-406A-B7DB-4859396CD8AE}">
      <dgm:prSet/>
      <dgm:spPr/>
      <dgm:t>
        <a:bodyPr/>
        <a:lstStyle/>
        <a:p>
          <a:endParaRPr lang="es-ES"/>
        </a:p>
      </dgm:t>
    </dgm:pt>
    <dgm:pt modelId="{91748CB4-AEE8-4928-A338-01958DA5BBFA}" type="parTrans" cxnId="{B9303487-F68A-406A-B7DB-4859396CD8AE}">
      <dgm:prSet/>
      <dgm:spPr/>
      <dgm:t>
        <a:bodyPr/>
        <a:lstStyle/>
        <a:p>
          <a:endParaRPr lang="es-ES"/>
        </a:p>
      </dgm:t>
    </dgm:pt>
    <dgm:pt modelId="{FB4CFD68-DC67-449C-B98C-DCF35930AEF7}">
      <dgm:prSet/>
      <dgm:spPr/>
      <dgm:t>
        <a:bodyPr/>
        <a:lstStyle/>
        <a:p>
          <a:r>
            <a:rPr lang="es-CO" b="0" i="0" u="none" dirty="0"/>
            <a:t>Activos fijos</a:t>
          </a:r>
          <a:endParaRPr lang="es-CO" dirty="0"/>
        </a:p>
      </dgm:t>
    </dgm:pt>
    <dgm:pt modelId="{82B7EF8E-8007-4D51-B85F-30529E53DF5D}" type="sibTrans" cxnId="{FA9C9DED-4346-4911-AF5B-2B8EBB54B5B6}">
      <dgm:prSet/>
      <dgm:spPr/>
      <dgm:t>
        <a:bodyPr/>
        <a:lstStyle/>
        <a:p>
          <a:endParaRPr lang="es-ES"/>
        </a:p>
      </dgm:t>
    </dgm:pt>
    <dgm:pt modelId="{7EA112E7-67BE-4C7D-BFFD-65F1A34C7032}" type="parTrans" cxnId="{FA9C9DED-4346-4911-AF5B-2B8EBB54B5B6}">
      <dgm:prSet/>
      <dgm:spPr/>
      <dgm:t>
        <a:bodyPr/>
        <a:lstStyle/>
        <a:p>
          <a:endParaRPr lang="es-ES"/>
        </a:p>
      </dgm:t>
    </dgm:pt>
    <dgm:pt modelId="{F1D66EC3-AB53-4740-A0CC-CFD0D344B733}">
      <dgm:prSet/>
      <dgm:spPr/>
      <dgm:t>
        <a:bodyPr/>
        <a:lstStyle/>
        <a:p>
          <a:r>
            <a:rPr lang="es-CO" b="0" i="0" u="none" dirty="0"/>
            <a:t>flujo de activos fijos</a:t>
          </a:r>
          <a:endParaRPr lang="es-CO" dirty="0"/>
        </a:p>
      </dgm:t>
    </dgm:pt>
    <dgm:pt modelId="{04DE032A-3D05-483A-A52B-D386B42EC03E}" type="sibTrans" cxnId="{DD75AC52-0ECF-49AC-8EAC-7105DA675A2F}">
      <dgm:prSet/>
      <dgm:spPr/>
      <dgm:t>
        <a:bodyPr/>
        <a:lstStyle/>
        <a:p>
          <a:endParaRPr lang="es-ES"/>
        </a:p>
      </dgm:t>
    </dgm:pt>
    <dgm:pt modelId="{B05B39D3-46D2-42E4-971D-321F39B8919F}" type="parTrans" cxnId="{DD75AC52-0ECF-49AC-8EAC-7105DA675A2F}">
      <dgm:prSet/>
      <dgm:spPr/>
      <dgm:t>
        <a:bodyPr/>
        <a:lstStyle/>
        <a:p>
          <a:endParaRPr lang="es-ES"/>
        </a:p>
      </dgm:t>
    </dgm:pt>
    <dgm:pt modelId="{481ED62E-B0EB-4DD2-82C6-42747CC8B4E4}">
      <dgm:prSet phldrT="[Texto]"/>
      <dgm:spPr/>
      <dgm:t>
        <a:bodyPr/>
        <a:lstStyle/>
        <a:p>
          <a:endParaRPr lang="es-ES" dirty="0"/>
        </a:p>
      </dgm:t>
    </dgm:pt>
    <dgm:pt modelId="{7719EFB8-776B-47F5-A37E-02B49715FD3D}" type="parTrans" cxnId="{D72F291B-8459-4D23-BC3C-832B63BEFE5A}">
      <dgm:prSet/>
      <dgm:spPr/>
      <dgm:t>
        <a:bodyPr/>
        <a:lstStyle/>
        <a:p>
          <a:endParaRPr lang="es-ES"/>
        </a:p>
      </dgm:t>
    </dgm:pt>
    <dgm:pt modelId="{57B7C74D-3066-41A8-877A-1631FDBCDFE1}" type="sibTrans" cxnId="{D72F291B-8459-4D23-BC3C-832B63BEFE5A}">
      <dgm:prSet/>
      <dgm:spPr/>
      <dgm:t>
        <a:bodyPr/>
        <a:lstStyle/>
        <a:p>
          <a:endParaRPr lang="es-ES"/>
        </a:p>
      </dgm:t>
    </dgm:pt>
    <dgm:pt modelId="{BF8A7C48-014E-44FF-A6A6-6F50C40A6E9F}">
      <dgm:prSet custT="1"/>
      <dgm:spPr/>
      <dgm:t>
        <a:bodyPr/>
        <a:lstStyle/>
        <a:p>
          <a:r>
            <a:rPr lang="es-CO" sz="1000" b="1" i="0" u="none" dirty="0"/>
            <a:t>Soporte Funcional SAP – Vertical Salud</a:t>
          </a:r>
          <a:endParaRPr lang="es-CO" sz="1000" dirty="0"/>
        </a:p>
      </dgm:t>
    </dgm:pt>
    <dgm:pt modelId="{DD5A9971-7505-4FF2-9063-47BB34D1AE65}" type="parTrans" cxnId="{186DC67A-E1D6-48A1-BE2E-71E46596CFEA}">
      <dgm:prSet/>
      <dgm:spPr/>
      <dgm:t>
        <a:bodyPr/>
        <a:lstStyle/>
        <a:p>
          <a:endParaRPr lang="es-ES"/>
        </a:p>
      </dgm:t>
    </dgm:pt>
    <dgm:pt modelId="{B85804A7-746B-44D6-B805-3FA837A41965}" type="sibTrans" cxnId="{186DC67A-E1D6-48A1-BE2E-71E46596CFEA}">
      <dgm:prSet/>
      <dgm:spPr/>
      <dgm:t>
        <a:bodyPr/>
        <a:lstStyle/>
        <a:p>
          <a:endParaRPr lang="es-ES"/>
        </a:p>
      </dgm:t>
    </dgm:pt>
    <dgm:pt modelId="{12C3D975-F967-4AD7-B347-4486A36ACE98}">
      <dgm:prSet custT="1"/>
      <dgm:spPr/>
      <dgm:t>
        <a:bodyPr/>
        <a:lstStyle/>
        <a:p>
          <a:r>
            <a:rPr lang="es-ES" sz="1000" b="0" i="0" u="none" dirty="0"/>
            <a:t>Solicitudes e incidentes de:</a:t>
          </a:r>
          <a:endParaRPr lang="es-CO" sz="1000" b="0" dirty="0"/>
        </a:p>
      </dgm:t>
    </dgm:pt>
    <dgm:pt modelId="{661BB80D-1EA0-4AE8-BF80-AF8812650B34}" type="parTrans" cxnId="{D1B02EDB-8D1B-432E-87B7-6D9B91942F9B}">
      <dgm:prSet/>
      <dgm:spPr/>
      <dgm:t>
        <a:bodyPr/>
        <a:lstStyle/>
        <a:p>
          <a:endParaRPr lang="es-ES"/>
        </a:p>
      </dgm:t>
    </dgm:pt>
    <dgm:pt modelId="{594B7F40-0ED4-409C-A201-5497EF2FB96E}" type="sibTrans" cxnId="{D1B02EDB-8D1B-432E-87B7-6D9B91942F9B}">
      <dgm:prSet/>
      <dgm:spPr/>
      <dgm:t>
        <a:bodyPr/>
        <a:lstStyle/>
        <a:p>
          <a:endParaRPr lang="es-ES"/>
        </a:p>
      </dgm:t>
    </dgm:pt>
    <dgm:pt modelId="{EFBD8118-F1F3-4208-A844-3EF5C8521F14}">
      <dgm:prSet custT="1"/>
      <dgm:spPr/>
      <dgm:t>
        <a:bodyPr/>
        <a:lstStyle/>
        <a:p>
          <a:r>
            <a:rPr lang="es-CO" sz="1000" b="0" i="0" u="none" dirty="0"/>
            <a:t>Ventas Servicios de Salud</a:t>
          </a:r>
          <a:endParaRPr lang="es-CO" sz="1000" b="0" dirty="0"/>
        </a:p>
      </dgm:t>
    </dgm:pt>
    <dgm:pt modelId="{A1783E95-EC81-4578-A583-9EB24CC0BB85}" type="parTrans" cxnId="{1EBC9A18-26F7-47DC-A64E-C0E4A798625C}">
      <dgm:prSet/>
      <dgm:spPr/>
      <dgm:t>
        <a:bodyPr/>
        <a:lstStyle/>
        <a:p>
          <a:endParaRPr lang="es-ES"/>
        </a:p>
      </dgm:t>
    </dgm:pt>
    <dgm:pt modelId="{72D0262E-A0E9-427A-9F38-BC0E71909EC1}" type="sibTrans" cxnId="{1EBC9A18-26F7-47DC-A64E-C0E4A798625C}">
      <dgm:prSet/>
      <dgm:spPr/>
      <dgm:t>
        <a:bodyPr/>
        <a:lstStyle/>
        <a:p>
          <a:endParaRPr lang="es-ES"/>
        </a:p>
      </dgm:t>
    </dgm:pt>
    <dgm:pt modelId="{F13C8FDE-7482-4E63-977B-DA87B8AD2E81}">
      <dgm:prSet custT="1"/>
      <dgm:spPr/>
      <dgm:t>
        <a:bodyPr/>
        <a:lstStyle/>
        <a:p>
          <a:endParaRPr lang="es-CO" sz="1000" b="0" dirty="0"/>
        </a:p>
      </dgm:t>
    </dgm:pt>
    <dgm:pt modelId="{DD39C01F-8FE1-47CF-8711-C43B7184BB52}" type="parTrans" cxnId="{9CE26E65-4642-4EDA-9D7D-0E76A98706EA}">
      <dgm:prSet/>
      <dgm:spPr/>
      <dgm:t>
        <a:bodyPr/>
        <a:lstStyle/>
        <a:p>
          <a:endParaRPr lang="es-ES"/>
        </a:p>
      </dgm:t>
    </dgm:pt>
    <dgm:pt modelId="{0CD348C8-78D9-4568-A40B-F13737F46C6A}" type="sibTrans" cxnId="{9CE26E65-4642-4EDA-9D7D-0E76A98706EA}">
      <dgm:prSet/>
      <dgm:spPr/>
      <dgm:t>
        <a:bodyPr/>
        <a:lstStyle/>
        <a:p>
          <a:endParaRPr lang="es-ES"/>
        </a:p>
      </dgm:t>
    </dgm:pt>
    <dgm:pt modelId="{924B4DBA-9334-4CA6-9F07-BC236E630855}">
      <dgm:prSet custT="1"/>
      <dgm:spPr/>
      <dgm:t>
        <a:bodyPr/>
        <a:lstStyle/>
        <a:p>
          <a:r>
            <a:rPr lang="es-CO" sz="1000" b="0" i="0" u="none" dirty="0"/>
            <a:t>Administración de Contratos venta prestación salud</a:t>
          </a:r>
        </a:p>
      </dgm:t>
    </dgm:pt>
    <dgm:pt modelId="{2672950C-3FDF-4603-AEF5-709434F33738}" type="parTrans" cxnId="{63D5C71D-680F-4132-A204-AB44082A4A56}">
      <dgm:prSet/>
      <dgm:spPr/>
      <dgm:t>
        <a:bodyPr/>
        <a:lstStyle/>
        <a:p>
          <a:endParaRPr lang="es-ES"/>
        </a:p>
      </dgm:t>
    </dgm:pt>
    <dgm:pt modelId="{1DFD1AC4-230F-4D3F-A724-AD45668AD1F5}" type="sibTrans" cxnId="{63D5C71D-680F-4132-A204-AB44082A4A56}">
      <dgm:prSet/>
      <dgm:spPr/>
      <dgm:t>
        <a:bodyPr/>
        <a:lstStyle/>
        <a:p>
          <a:endParaRPr lang="es-ES"/>
        </a:p>
      </dgm:t>
    </dgm:pt>
    <dgm:pt modelId="{8D814FD7-61AE-4011-8183-06C552D094A4}">
      <dgm:prSet custT="1"/>
      <dgm:spPr/>
      <dgm:t>
        <a:bodyPr/>
        <a:lstStyle/>
        <a:p>
          <a:r>
            <a:rPr lang="es-CO" sz="1000" b="0" i="0" u="none" dirty="0"/>
            <a:t>Facturación venta prestación Salud</a:t>
          </a:r>
        </a:p>
      </dgm:t>
    </dgm:pt>
    <dgm:pt modelId="{F95D6BF9-9FCC-4835-ACEF-D2D1C6927016}" type="parTrans" cxnId="{28461F84-D6B1-4FEE-9891-82C33BFA291B}">
      <dgm:prSet/>
      <dgm:spPr/>
      <dgm:t>
        <a:bodyPr/>
        <a:lstStyle/>
        <a:p>
          <a:endParaRPr lang="es-ES"/>
        </a:p>
      </dgm:t>
    </dgm:pt>
    <dgm:pt modelId="{103E251A-563C-4006-BADC-52B27B9C4B86}" type="sibTrans" cxnId="{28461F84-D6B1-4FEE-9891-82C33BFA291B}">
      <dgm:prSet/>
      <dgm:spPr/>
      <dgm:t>
        <a:bodyPr/>
        <a:lstStyle/>
        <a:p>
          <a:endParaRPr lang="es-ES"/>
        </a:p>
      </dgm:t>
    </dgm:pt>
    <dgm:pt modelId="{9F55C916-2111-4444-A532-329FC36B5C09}">
      <dgm:prSet custT="1"/>
      <dgm:spPr/>
      <dgm:t>
        <a:bodyPr/>
        <a:lstStyle/>
        <a:p>
          <a:r>
            <a:rPr lang="es-CO" sz="1000" b="0" i="0" u="none" dirty="0"/>
            <a:t>Honorarios medicos prestacion salud</a:t>
          </a:r>
        </a:p>
      </dgm:t>
    </dgm:pt>
    <dgm:pt modelId="{BC826200-A4D5-4CDF-B979-5484DB3C8EC9}" type="parTrans" cxnId="{BC96C087-68BB-4B19-A601-A5267D5EB10E}">
      <dgm:prSet/>
      <dgm:spPr/>
      <dgm:t>
        <a:bodyPr/>
        <a:lstStyle/>
        <a:p>
          <a:endParaRPr lang="es-ES"/>
        </a:p>
      </dgm:t>
    </dgm:pt>
    <dgm:pt modelId="{B21F41F2-E6A9-49EA-A0A1-67E12EB920F1}" type="sibTrans" cxnId="{BC96C087-68BB-4B19-A601-A5267D5EB10E}">
      <dgm:prSet/>
      <dgm:spPr/>
      <dgm:t>
        <a:bodyPr/>
        <a:lstStyle/>
        <a:p>
          <a:endParaRPr lang="es-ES"/>
        </a:p>
      </dgm:t>
    </dgm:pt>
    <dgm:pt modelId="{8C498C3D-E11A-4F5B-9F61-BB594B97013D}">
      <dgm:prSet custT="1"/>
      <dgm:spPr/>
      <dgm:t>
        <a:bodyPr/>
        <a:lstStyle/>
        <a:p>
          <a:r>
            <a:rPr lang="es-CO" sz="1000" b="0" i="0" u="none" dirty="0"/>
            <a:t>Creación de agenda</a:t>
          </a:r>
        </a:p>
      </dgm:t>
    </dgm:pt>
    <dgm:pt modelId="{A80C43D2-D7BF-4AF5-9EE5-29B662CC5F66}" type="parTrans" cxnId="{8E307FD2-3F6D-43D1-BBBE-000BF5E7C0F4}">
      <dgm:prSet/>
      <dgm:spPr/>
      <dgm:t>
        <a:bodyPr/>
        <a:lstStyle/>
        <a:p>
          <a:endParaRPr lang="es-ES"/>
        </a:p>
      </dgm:t>
    </dgm:pt>
    <dgm:pt modelId="{17583676-A60A-488B-AEFC-5F5FA93C9FFF}" type="sibTrans" cxnId="{8E307FD2-3F6D-43D1-BBBE-000BF5E7C0F4}">
      <dgm:prSet/>
      <dgm:spPr/>
      <dgm:t>
        <a:bodyPr/>
        <a:lstStyle/>
        <a:p>
          <a:endParaRPr lang="es-ES"/>
        </a:p>
      </dgm:t>
    </dgm:pt>
    <dgm:pt modelId="{E7ACC33E-C813-4B32-B908-8448B77F9C03}">
      <dgm:prSet custT="1"/>
      <dgm:spPr/>
      <dgm:t>
        <a:bodyPr/>
        <a:lstStyle/>
        <a:p>
          <a:r>
            <a:rPr lang="es-CO" sz="1000" b="0" i="0" u="none" dirty="0"/>
            <a:t>Agendamiento</a:t>
          </a:r>
        </a:p>
      </dgm:t>
    </dgm:pt>
    <dgm:pt modelId="{3C482CFF-BBD0-41FC-8AD5-44C2216B0BC4}" type="parTrans" cxnId="{512AB698-EB4A-49D5-8638-5D8D9BD93157}">
      <dgm:prSet/>
      <dgm:spPr/>
      <dgm:t>
        <a:bodyPr/>
        <a:lstStyle/>
        <a:p>
          <a:endParaRPr lang="es-ES"/>
        </a:p>
      </dgm:t>
    </dgm:pt>
    <dgm:pt modelId="{4E7A00C7-EC43-4D99-9CA8-D77DD9AB686C}" type="sibTrans" cxnId="{512AB698-EB4A-49D5-8638-5D8D9BD93157}">
      <dgm:prSet/>
      <dgm:spPr/>
      <dgm:t>
        <a:bodyPr/>
        <a:lstStyle/>
        <a:p>
          <a:endParaRPr lang="es-ES"/>
        </a:p>
      </dgm:t>
    </dgm:pt>
    <dgm:pt modelId="{3A89D5F5-16C8-46E6-92C0-85C3EE495EDE}">
      <dgm:prSet custT="1"/>
      <dgm:spPr/>
      <dgm:t>
        <a:bodyPr/>
        <a:lstStyle/>
        <a:p>
          <a:r>
            <a:rPr lang="es-CO" sz="1000" b="0" i="0" u="none" dirty="0"/>
            <a:t>Admisiones</a:t>
          </a:r>
        </a:p>
      </dgm:t>
    </dgm:pt>
    <dgm:pt modelId="{317A636E-12C5-43A3-B5AD-66397E0F6539}" type="parTrans" cxnId="{65326408-1F44-4221-B1A1-E01985309A22}">
      <dgm:prSet/>
      <dgm:spPr/>
      <dgm:t>
        <a:bodyPr/>
        <a:lstStyle/>
        <a:p>
          <a:endParaRPr lang="es-ES"/>
        </a:p>
      </dgm:t>
    </dgm:pt>
    <dgm:pt modelId="{68C3D40B-37B0-4D53-943A-4B45B0082D6C}" type="sibTrans" cxnId="{65326408-1F44-4221-B1A1-E01985309A22}">
      <dgm:prSet/>
      <dgm:spPr/>
      <dgm:t>
        <a:bodyPr/>
        <a:lstStyle/>
        <a:p>
          <a:endParaRPr lang="es-ES"/>
        </a:p>
      </dgm:t>
    </dgm:pt>
    <dgm:pt modelId="{6BEC9777-EEAA-424B-AE1F-AB74AAFF968D}">
      <dgm:prSet custT="1"/>
      <dgm:spPr/>
      <dgm:t>
        <a:bodyPr/>
        <a:lstStyle/>
        <a:p>
          <a:r>
            <a:rPr lang="es-CO" sz="1000" b="0" i="0" u="none" dirty="0"/>
            <a:t>Historia Clínica</a:t>
          </a:r>
        </a:p>
      </dgm:t>
    </dgm:pt>
    <dgm:pt modelId="{8DA102BC-B74E-4F6A-8642-144138CA5A07}" type="parTrans" cxnId="{085F6B63-FE6D-45E4-B181-CFFA41B1A213}">
      <dgm:prSet/>
      <dgm:spPr/>
      <dgm:t>
        <a:bodyPr/>
        <a:lstStyle/>
        <a:p>
          <a:endParaRPr lang="es-ES"/>
        </a:p>
      </dgm:t>
    </dgm:pt>
    <dgm:pt modelId="{883B7F38-C3C0-42EE-A161-E9682B99A49B}" type="sibTrans" cxnId="{085F6B63-FE6D-45E4-B181-CFFA41B1A213}">
      <dgm:prSet/>
      <dgm:spPr/>
      <dgm:t>
        <a:bodyPr/>
        <a:lstStyle/>
        <a:p>
          <a:endParaRPr lang="es-ES"/>
        </a:p>
      </dgm:t>
    </dgm:pt>
    <dgm:pt modelId="{411B35A6-3B0B-469F-8D58-FF8D4425C80F}">
      <dgm:prSet custT="1"/>
      <dgm:spPr/>
      <dgm:t>
        <a:bodyPr/>
        <a:lstStyle/>
        <a:p>
          <a:r>
            <a:rPr lang="es-ES" sz="1000" b="0" i="0" u="none" dirty="0"/>
            <a:t>Generación de Reportes SAP</a:t>
          </a:r>
          <a:endParaRPr lang="es-CO" sz="1000" b="0" i="0" u="none" dirty="0"/>
        </a:p>
      </dgm:t>
    </dgm:pt>
    <dgm:pt modelId="{1B83273F-E1BF-4FDB-9B7D-A71D8ADA4C0D}" type="parTrans" cxnId="{66D976D0-936C-4655-8617-F8F7C51EA493}">
      <dgm:prSet/>
      <dgm:spPr/>
      <dgm:t>
        <a:bodyPr/>
        <a:lstStyle/>
        <a:p>
          <a:endParaRPr lang="es-ES"/>
        </a:p>
      </dgm:t>
    </dgm:pt>
    <dgm:pt modelId="{71F8193B-9F6E-4824-9F3A-DFDA1F6DFDFE}" type="sibTrans" cxnId="{66D976D0-936C-4655-8617-F8F7C51EA493}">
      <dgm:prSet/>
      <dgm:spPr/>
      <dgm:t>
        <a:bodyPr/>
        <a:lstStyle/>
        <a:p>
          <a:endParaRPr lang="es-ES"/>
        </a:p>
      </dgm:t>
    </dgm:pt>
    <dgm:pt modelId="{998ECD6B-5984-4BAA-8528-E7FB71573F6E}">
      <dgm:prSet custT="1"/>
      <dgm:spPr/>
      <dgm:t>
        <a:bodyPr/>
        <a:lstStyle/>
        <a:p>
          <a:r>
            <a:rPr lang="es-ES" sz="1100" b="0" i="0" u="none" dirty="0"/>
            <a:t>Solicitudes e incidentes sobre reportes de :</a:t>
          </a:r>
          <a:endParaRPr lang="es-ES" sz="1100" dirty="0"/>
        </a:p>
      </dgm:t>
    </dgm:pt>
    <dgm:pt modelId="{98627366-A6BA-48CF-80A3-AF72F701BC0F}" type="parTrans" cxnId="{2A250B15-62E5-4CFA-AA55-C0EC4468DB95}">
      <dgm:prSet/>
      <dgm:spPr/>
      <dgm:t>
        <a:bodyPr/>
        <a:lstStyle/>
        <a:p>
          <a:endParaRPr lang="es-ES"/>
        </a:p>
      </dgm:t>
    </dgm:pt>
    <dgm:pt modelId="{DDA67358-33DB-475E-99A0-66A716E36148}" type="sibTrans" cxnId="{2A250B15-62E5-4CFA-AA55-C0EC4468DB95}">
      <dgm:prSet/>
      <dgm:spPr/>
      <dgm:t>
        <a:bodyPr/>
        <a:lstStyle/>
        <a:p>
          <a:endParaRPr lang="es-ES"/>
        </a:p>
      </dgm:t>
    </dgm:pt>
    <dgm:pt modelId="{EE559A71-C378-4B37-8C51-2DDF11BD83BF}">
      <dgm:prSet custT="1"/>
      <dgm:spPr/>
      <dgm:t>
        <a:bodyPr/>
        <a:lstStyle/>
        <a:p>
          <a:r>
            <a:rPr lang="es-CO" sz="1100" b="0" i="0" u="none" dirty="0"/>
            <a:t>perfiles, usuarios y licenciamiento</a:t>
          </a:r>
          <a:endParaRPr lang="es-ES" sz="1100" dirty="0"/>
        </a:p>
      </dgm:t>
    </dgm:pt>
    <dgm:pt modelId="{F44B7735-0582-4011-8E1D-767F8D1D6297}" type="parTrans" cxnId="{DF7F6B1B-83DC-453B-A294-BE469F300255}">
      <dgm:prSet/>
      <dgm:spPr/>
      <dgm:t>
        <a:bodyPr/>
        <a:lstStyle/>
        <a:p>
          <a:endParaRPr lang="es-ES"/>
        </a:p>
      </dgm:t>
    </dgm:pt>
    <dgm:pt modelId="{9A49A30E-1D8F-4975-A2B7-66B55971FE69}" type="sibTrans" cxnId="{DF7F6B1B-83DC-453B-A294-BE469F300255}">
      <dgm:prSet/>
      <dgm:spPr/>
      <dgm:t>
        <a:bodyPr/>
        <a:lstStyle/>
        <a:p>
          <a:endParaRPr lang="es-ES"/>
        </a:p>
      </dgm:t>
    </dgm:pt>
    <dgm:pt modelId="{F514E21F-C758-4CC0-95A1-485C9BD07F20}">
      <dgm:prSet custT="1"/>
      <dgm:spPr/>
      <dgm:t>
        <a:bodyPr/>
        <a:lstStyle/>
        <a:p>
          <a:endParaRPr lang="es-ES" sz="1100"/>
        </a:p>
      </dgm:t>
    </dgm:pt>
    <dgm:pt modelId="{AE0B11E0-5BCA-4BB4-B021-D0AE0852506C}" type="parTrans" cxnId="{FFCEF01C-C0DE-4C2B-937F-39AAD9D57E66}">
      <dgm:prSet/>
      <dgm:spPr/>
      <dgm:t>
        <a:bodyPr/>
        <a:lstStyle/>
        <a:p>
          <a:endParaRPr lang="es-ES"/>
        </a:p>
      </dgm:t>
    </dgm:pt>
    <dgm:pt modelId="{73B5FD64-175F-4642-8DF5-F51552296B09}" type="sibTrans" cxnId="{FFCEF01C-C0DE-4C2B-937F-39AAD9D57E66}">
      <dgm:prSet/>
      <dgm:spPr/>
      <dgm:t>
        <a:bodyPr/>
        <a:lstStyle/>
        <a:p>
          <a:endParaRPr lang="es-ES"/>
        </a:p>
      </dgm:t>
    </dgm:pt>
    <dgm:pt modelId="{9A29C8AC-33B3-4BAB-B26C-41F50E307426}">
      <dgm:prSet custT="1"/>
      <dgm:spPr/>
      <dgm:t>
        <a:bodyPr/>
        <a:lstStyle/>
        <a:p>
          <a:r>
            <a:rPr lang="es-CO" sz="1100" b="0" i="0" u="none" dirty="0"/>
            <a:t>flujos de datos maestros</a:t>
          </a:r>
          <a:endParaRPr lang="es-CO" sz="1100" dirty="0"/>
        </a:p>
      </dgm:t>
    </dgm:pt>
    <dgm:pt modelId="{4FC094A2-D2E2-4ED3-BD6D-22444C075AEC}" type="parTrans" cxnId="{E2EA4005-E202-4774-9CFA-CEE5172EBE76}">
      <dgm:prSet/>
      <dgm:spPr/>
      <dgm:t>
        <a:bodyPr/>
        <a:lstStyle/>
        <a:p>
          <a:endParaRPr lang="es-ES"/>
        </a:p>
      </dgm:t>
    </dgm:pt>
    <dgm:pt modelId="{279E4C78-86CE-4617-BDD8-E867E04FAC40}" type="sibTrans" cxnId="{E2EA4005-E202-4774-9CFA-CEE5172EBE76}">
      <dgm:prSet/>
      <dgm:spPr/>
      <dgm:t>
        <a:bodyPr/>
        <a:lstStyle/>
        <a:p>
          <a:endParaRPr lang="es-ES"/>
        </a:p>
      </dgm:t>
    </dgm:pt>
    <dgm:pt modelId="{645D07B0-1B86-45FA-839E-AB3B2787D3CA}">
      <dgm:prSet custT="1"/>
      <dgm:spPr/>
      <dgm:t>
        <a:bodyPr/>
        <a:lstStyle/>
        <a:p>
          <a:r>
            <a:rPr lang="pt-BR" sz="1100" b="0" i="0" u="none" dirty="0" err="1"/>
            <a:t>Flujos</a:t>
          </a:r>
          <a:r>
            <a:rPr lang="pt-BR" sz="1100" b="0" i="0" u="none" dirty="0"/>
            <a:t> BPM SAP</a:t>
          </a:r>
          <a:endParaRPr lang="pt-BR" sz="1100" dirty="0"/>
        </a:p>
      </dgm:t>
    </dgm:pt>
    <dgm:pt modelId="{5B7AD818-BAF0-464D-9218-290E5FFF0222}" type="parTrans" cxnId="{AA19125E-FF76-44B6-9509-4CC65BC301D7}">
      <dgm:prSet/>
      <dgm:spPr/>
      <dgm:t>
        <a:bodyPr/>
        <a:lstStyle/>
        <a:p>
          <a:endParaRPr lang="es-ES"/>
        </a:p>
      </dgm:t>
    </dgm:pt>
    <dgm:pt modelId="{B9C52995-E3CA-494B-A402-0EEE92FFE579}" type="sibTrans" cxnId="{AA19125E-FF76-44B6-9509-4CC65BC301D7}">
      <dgm:prSet/>
      <dgm:spPr/>
      <dgm:t>
        <a:bodyPr/>
        <a:lstStyle/>
        <a:p>
          <a:endParaRPr lang="es-ES"/>
        </a:p>
      </dgm:t>
    </dgm:pt>
    <dgm:pt modelId="{3D384510-40C1-4F04-BB90-6C047CB59495}">
      <dgm:prSet custT="1"/>
      <dgm:spPr/>
      <dgm:t>
        <a:bodyPr/>
        <a:lstStyle/>
        <a:p>
          <a:r>
            <a:rPr lang="es-CO" sz="1100" b="0" i="0" u="none" dirty="0"/>
            <a:t>ERP SAP</a:t>
          </a:r>
          <a:endParaRPr lang="es-CO" sz="1100" dirty="0"/>
        </a:p>
      </dgm:t>
    </dgm:pt>
    <dgm:pt modelId="{2C107001-1650-4A8D-9056-388C108C7D6A}" type="parTrans" cxnId="{4E149361-F041-43F5-BFBA-3A66C1AAD2A9}">
      <dgm:prSet/>
      <dgm:spPr/>
      <dgm:t>
        <a:bodyPr/>
        <a:lstStyle/>
        <a:p>
          <a:endParaRPr lang="es-ES"/>
        </a:p>
      </dgm:t>
    </dgm:pt>
    <dgm:pt modelId="{AC5D832F-2C75-477F-BA81-E573B98C5C22}" type="sibTrans" cxnId="{4E149361-F041-43F5-BFBA-3A66C1AAD2A9}">
      <dgm:prSet/>
      <dgm:spPr/>
      <dgm:t>
        <a:bodyPr/>
        <a:lstStyle/>
        <a:p>
          <a:endParaRPr lang="es-ES"/>
        </a:p>
      </dgm:t>
    </dgm:pt>
    <dgm:pt modelId="{C6E6EDD4-EAEB-4896-9DF7-FBF6A9A48B1A}">
      <dgm:prSet custT="1"/>
      <dgm:spPr/>
      <dgm:t>
        <a:bodyPr/>
        <a:lstStyle/>
        <a:p>
          <a:r>
            <a:rPr lang="es-CO" sz="1100" b="0" i="0" u="none" dirty="0"/>
            <a:t>ISH SAP</a:t>
          </a:r>
          <a:endParaRPr lang="es-CO" sz="1100" dirty="0"/>
        </a:p>
      </dgm:t>
    </dgm:pt>
    <dgm:pt modelId="{2D32069E-9563-4C23-AE36-EB97A6641A01}" type="parTrans" cxnId="{C232CD8D-4AF2-48C2-AB3E-72B3B570308F}">
      <dgm:prSet/>
      <dgm:spPr/>
      <dgm:t>
        <a:bodyPr/>
        <a:lstStyle/>
        <a:p>
          <a:endParaRPr lang="es-ES"/>
        </a:p>
      </dgm:t>
    </dgm:pt>
    <dgm:pt modelId="{5D6E0211-4F53-41AB-B70F-5F53C5DE498D}" type="sibTrans" cxnId="{C232CD8D-4AF2-48C2-AB3E-72B3B570308F}">
      <dgm:prSet/>
      <dgm:spPr/>
      <dgm:t>
        <a:bodyPr/>
        <a:lstStyle/>
        <a:p>
          <a:endParaRPr lang="es-ES"/>
        </a:p>
      </dgm:t>
    </dgm:pt>
    <dgm:pt modelId="{3F7B7F87-2FE3-48B2-806F-DF2162C922DE}">
      <dgm:prSet custT="1"/>
      <dgm:spPr/>
      <dgm:t>
        <a:bodyPr/>
        <a:lstStyle/>
        <a:p>
          <a:r>
            <a:rPr lang="es-CO" sz="1100" b="0" i="0" u="none" dirty="0"/>
            <a:t>BW</a:t>
          </a:r>
          <a:endParaRPr lang="es-CO" sz="1100" dirty="0"/>
        </a:p>
      </dgm:t>
    </dgm:pt>
    <dgm:pt modelId="{157C8545-8BDA-436D-9D1A-9F36D693CD65}" type="parTrans" cxnId="{8EAB6D48-AE9E-4F7F-B6C3-DE189E28030C}">
      <dgm:prSet/>
      <dgm:spPr/>
      <dgm:t>
        <a:bodyPr/>
        <a:lstStyle/>
        <a:p>
          <a:endParaRPr lang="es-ES"/>
        </a:p>
      </dgm:t>
    </dgm:pt>
    <dgm:pt modelId="{AF4493D8-8671-4B85-A594-931FB1D6DE5F}" type="sibTrans" cxnId="{8EAB6D48-AE9E-4F7F-B6C3-DE189E28030C}">
      <dgm:prSet/>
      <dgm:spPr/>
      <dgm:t>
        <a:bodyPr/>
        <a:lstStyle/>
        <a:p>
          <a:endParaRPr lang="es-ES"/>
        </a:p>
      </dgm:t>
    </dgm:pt>
    <dgm:pt modelId="{4612C547-72AE-4A59-9732-E018AFFA4BBC}" type="pres">
      <dgm:prSet presAssocID="{3246C35A-5521-457C-A9C8-029468D1973E}" presName="Name0" presStyleCnt="0">
        <dgm:presLayoutVars>
          <dgm:dir/>
          <dgm:animLvl val="lvl"/>
          <dgm:resizeHandles val="exact"/>
        </dgm:presLayoutVars>
      </dgm:prSet>
      <dgm:spPr/>
    </dgm:pt>
    <dgm:pt modelId="{4F88C328-44E6-4235-B4AC-ABFE79C5EE17}" type="pres">
      <dgm:prSet presAssocID="{9F55E9B3-B405-4F67-9E5C-6D0F0AD0A8AA}" presName="composite" presStyleCnt="0"/>
      <dgm:spPr/>
    </dgm:pt>
    <dgm:pt modelId="{BFAE55B2-0EA4-47AD-A3C7-92BBF470CD24}" type="pres">
      <dgm:prSet presAssocID="{9F55E9B3-B405-4F67-9E5C-6D0F0AD0A8AA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E08F6DFB-0E2A-4CCC-9030-2F5CCE890D7D}" type="pres">
      <dgm:prSet presAssocID="{9F55E9B3-B405-4F67-9E5C-6D0F0AD0A8AA}" presName="desTx" presStyleLbl="alignAccFollowNode1" presStyleIdx="0" presStyleCnt="5">
        <dgm:presLayoutVars>
          <dgm:bulletEnabled val="1"/>
        </dgm:presLayoutVars>
      </dgm:prSet>
      <dgm:spPr/>
    </dgm:pt>
    <dgm:pt modelId="{926FC7C4-EE57-4385-BBDD-D4195B55555F}" type="pres">
      <dgm:prSet presAssocID="{C753558B-A181-4EAC-8A12-CE30D6443515}" presName="space" presStyleCnt="0"/>
      <dgm:spPr/>
    </dgm:pt>
    <dgm:pt modelId="{A2ABC4A9-DB98-4FE8-82C3-FE5C89363DB0}" type="pres">
      <dgm:prSet presAssocID="{612BAF2C-D100-4F21-8887-8B2E5E513531}" presName="composite" presStyleCnt="0"/>
      <dgm:spPr/>
    </dgm:pt>
    <dgm:pt modelId="{840E2886-31D2-40A9-BEA7-42E4336C3648}" type="pres">
      <dgm:prSet presAssocID="{612BAF2C-D100-4F21-8887-8B2E5E51353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F4125037-5D78-487E-AA57-CDB59446E84E}" type="pres">
      <dgm:prSet presAssocID="{612BAF2C-D100-4F21-8887-8B2E5E513531}" presName="desTx" presStyleLbl="alignAccFollowNode1" presStyleIdx="1" presStyleCnt="5">
        <dgm:presLayoutVars>
          <dgm:bulletEnabled val="1"/>
        </dgm:presLayoutVars>
      </dgm:prSet>
      <dgm:spPr/>
    </dgm:pt>
    <dgm:pt modelId="{5A91388A-1686-4539-94A6-5B10F2184A6E}" type="pres">
      <dgm:prSet presAssocID="{F3E80476-9C3B-4A9A-9439-539578B66A14}" presName="space" presStyleCnt="0"/>
      <dgm:spPr/>
    </dgm:pt>
    <dgm:pt modelId="{6A0FCFC7-CE02-4291-B956-854F73965DE3}" type="pres">
      <dgm:prSet presAssocID="{4DAE8A6D-6FBD-4B48-982F-B3EB6B51A7B7}" presName="composite" presStyleCnt="0"/>
      <dgm:spPr/>
    </dgm:pt>
    <dgm:pt modelId="{0A7E68A7-6632-465E-A428-A1A726C2755B}" type="pres">
      <dgm:prSet presAssocID="{4DAE8A6D-6FBD-4B48-982F-B3EB6B51A7B7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2E1A194-46FF-4CA2-8730-C24E064549D5}" type="pres">
      <dgm:prSet presAssocID="{4DAE8A6D-6FBD-4B48-982F-B3EB6B51A7B7}" presName="desTx" presStyleLbl="alignAccFollowNode1" presStyleIdx="2" presStyleCnt="5">
        <dgm:presLayoutVars>
          <dgm:bulletEnabled val="1"/>
        </dgm:presLayoutVars>
      </dgm:prSet>
      <dgm:spPr/>
    </dgm:pt>
    <dgm:pt modelId="{7E24C52E-9D30-4D76-8051-0457C7C58136}" type="pres">
      <dgm:prSet presAssocID="{A35223DD-5D72-4CEE-B660-CFACBDF24D4E}" presName="space" presStyleCnt="0"/>
      <dgm:spPr/>
    </dgm:pt>
    <dgm:pt modelId="{748CE3F9-1E15-47FB-9531-8F6B36DF8FB7}" type="pres">
      <dgm:prSet presAssocID="{BF8A7C48-014E-44FF-A6A6-6F50C40A6E9F}" presName="composite" presStyleCnt="0"/>
      <dgm:spPr/>
    </dgm:pt>
    <dgm:pt modelId="{D2427D3B-55D5-4AAA-8C8F-2073390E0AF3}" type="pres">
      <dgm:prSet presAssocID="{BF8A7C48-014E-44FF-A6A6-6F50C40A6E9F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02ECA836-DF7F-4C36-BFD3-DE17BFA17AEB}" type="pres">
      <dgm:prSet presAssocID="{BF8A7C48-014E-44FF-A6A6-6F50C40A6E9F}" presName="desTx" presStyleLbl="alignAccFollowNode1" presStyleIdx="3" presStyleCnt="5">
        <dgm:presLayoutVars>
          <dgm:bulletEnabled val="1"/>
        </dgm:presLayoutVars>
      </dgm:prSet>
      <dgm:spPr/>
    </dgm:pt>
    <dgm:pt modelId="{33EAEEAF-0A19-4725-82F7-568FE58C74A2}" type="pres">
      <dgm:prSet presAssocID="{B85804A7-746B-44D6-B805-3FA837A41965}" presName="space" presStyleCnt="0"/>
      <dgm:spPr/>
    </dgm:pt>
    <dgm:pt modelId="{9090BEAC-FF89-483D-ADFA-D6F5B1BAE165}" type="pres">
      <dgm:prSet presAssocID="{411B35A6-3B0B-469F-8D58-FF8D4425C80F}" presName="composite" presStyleCnt="0"/>
      <dgm:spPr/>
    </dgm:pt>
    <dgm:pt modelId="{CC00F0C7-B8D0-42B4-BC06-B85695820DCF}" type="pres">
      <dgm:prSet presAssocID="{411B35A6-3B0B-469F-8D58-FF8D4425C80F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D6F1D9D-E2CE-4117-B545-D7BDA468D9B6}" type="pres">
      <dgm:prSet presAssocID="{411B35A6-3B0B-469F-8D58-FF8D4425C80F}" presName="desTx" presStyleLbl="alignAccFollowNode1" presStyleIdx="4" presStyleCnt="5" custLinFactNeighborX="261">
        <dgm:presLayoutVars>
          <dgm:bulletEnabled val="1"/>
        </dgm:presLayoutVars>
      </dgm:prSet>
      <dgm:spPr/>
    </dgm:pt>
  </dgm:ptLst>
  <dgm:cxnLst>
    <dgm:cxn modelId="{6B71DB3F-74C7-4CF9-A6CB-27D3C911EE76}" type="presOf" srcId="{1510EA87-D240-407C-A0B3-B4804E44DF0A}" destId="{F4125037-5D78-487E-AA57-CDB59446E84E}" srcOrd="0" destOrd="6" presId="urn:microsoft.com/office/officeart/2005/8/layout/hList1"/>
    <dgm:cxn modelId="{8EAB6D48-AE9E-4F7F-B6C3-DE189E28030C}" srcId="{411B35A6-3B0B-469F-8D58-FF8D4425C80F}" destId="{3F7B7F87-2FE3-48B2-806F-DF2162C922DE}" srcOrd="7" destOrd="0" parTransId="{157C8545-8BDA-436D-9D1A-9F36D693CD65}" sibTransId="{AF4493D8-8671-4B85-A594-931FB1D6DE5F}"/>
    <dgm:cxn modelId="{BD1D65EC-F50B-4D18-919A-E863B28E6C9A}" type="presOf" srcId="{D77ACBA6-D35B-4533-9C03-9764FD6722AC}" destId="{E08F6DFB-0E2A-4CCC-9030-2F5CCE890D7D}" srcOrd="0" destOrd="2" presId="urn:microsoft.com/office/officeart/2005/8/layout/hList1"/>
    <dgm:cxn modelId="{B23FAEFA-81AF-4F6C-82CF-1323C631B7D9}" type="presOf" srcId="{481ED62E-B0EB-4DD2-82C6-42747CC8B4E4}" destId="{F2E1A194-46FF-4CA2-8730-C24E064549D5}" srcOrd="0" destOrd="1" presId="urn:microsoft.com/office/officeart/2005/8/layout/hList1"/>
    <dgm:cxn modelId="{DD75AC52-0ECF-49AC-8EAC-7105DA675A2F}" srcId="{481ED62E-B0EB-4DD2-82C6-42747CC8B4E4}" destId="{F1D66EC3-AB53-4740-A0CC-CFD0D344B733}" srcOrd="15" destOrd="0" parTransId="{B05B39D3-46D2-42E4-971D-321F39B8919F}" sibTransId="{04DE032A-3D05-483A-A52B-D386B42EC03E}"/>
    <dgm:cxn modelId="{63D5C71D-680F-4132-A204-AB44082A4A56}" srcId="{BF8A7C48-014E-44FF-A6A6-6F50C40A6E9F}" destId="{924B4DBA-9334-4CA6-9F07-BC236E630855}" srcOrd="3" destOrd="0" parTransId="{2672950C-3FDF-4603-AEF5-709434F33738}" sibTransId="{1DFD1AC4-230F-4D3F-A724-AD45668AD1F5}"/>
    <dgm:cxn modelId="{F6187CD7-8504-497F-A47A-9A59427312B7}" type="presOf" srcId="{4EB4F65D-3CA2-4681-9DFE-04B80C0C6577}" destId="{F2E1A194-46FF-4CA2-8730-C24E064549D5}" srcOrd="0" destOrd="15" presId="urn:microsoft.com/office/officeart/2005/8/layout/hList1"/>
    <dgm:cxn modelId="{9CE26E65-4642-4EDA-9D7D-0E76A98706EA}" srcId="{BF8A7C48-014E-44FF-A6A6-6F50C40A6E9F}" destId="{F13C8FDE-7482-4E63-977B-DA87B8AD2E81}" srcOrd="1" destOrd="0" parTransId="{DD39C01F-8FE1-47CF-8711-C43B7184BB52}" sibTransId="{0CD348C8-78D9-4568-A40B-F13737F46C6A}"/>
    <dgm:cxn modelId="{176AE41E-8522-45E1-9BDF-55EC63A9BD6F}" type="presOf" srcId="{7FFB3F0C-2EE9-4208-8669-5E20B87573BA}" destId="{F4125037-5D78-487E-AA57-CDB59446E84E}" srcOrd="0" destOrd="5" presId="urn:microsoft.com/office/officeart/2005/8/layout/hList1"/>
    <dgm:cxn modelId="{6C73C08B-3BCD-4EA8-A3D0-2FC6A6FEF10B}" type="presOf" srcId="{E7ACC33E-C813-4B32-B908-8448B77F9C03}" destId="{02ECA836-DF7F-4C36-BFD3-DE17BFA17AEB}" srcOrd="0" destOrd="7" presId="urn:microsoft.com/office/officeart/2005/8/layout/hList1"/>
    <dgm:cxn modelId="{66D976D0-936C-4655-8617-F8F7C51EA493}" srcId="{3246C35A-5521-457C-A9C8-029468D1973E}" destId="{411B35A6-3B0B-469F-8D58-FF8D4425C80F}" srcOrd="4" destOrd="0" parTransId="{1B83273F-E1BF-4FDB-9B7D-A71D8ADA4C0D}" sibTransId="{71F8193B-9F6E-4824-9F3A-DFDA1F6DFDFE}"/>
    <dgm:cxn modelId="{01F7A60A-F395-4056-AEB7-CD339019E92C}" srcId="{612BAF2C-D100-4F21-8887-8B2E5E513531}" destId="{73BEAA95-2FEF-44DA-A0DD-A1D632F7D3BB}" srcOrd="0" destOrd="0" parTransId="{4ADD948E-3C21-4F0D-8E26-F2AA75A7BFD4}" sibTransId="{89E49BDF-9F00-4AAE-9124-086FFD7E8544}"/>
    <dgm:cxn modelId="{2BB85160-BB43-4BA0-8726-2BA0D7C87697}" type="presOf" srcId="{2707AB03-7D9A-49FA-851B-A4DEC65E0FE6}" destId="{E08F6DFB-0E2A-4CCC-9030-2F5CCE890D7D}" srcOrd="0" destOrd="3" presId="urn:microsoft.com/office/officeart/2005/8/layout/hList1"/>
    <dgm:cxn modelId="{62AC65D4-E31B-4EC6-8827-B629D1049A61}" type="presOf" srcId="{217502EE-8F36-4066-9772-5E1CDFD7E8DB}" destId="{F2E1A194-46FF-4CA2-8730-C24E064549D5}" srcOrd="0" destOrd="11" presId="urn:microsoft.com/office/officeart/2005/8/layout/hList1"/>
    <dgm:cxn modelId="{4CFF69A9-3C00-4704-AD60-E4F951D9982B}" type="presOf" srcId="{73BEAA95-2FEF-44DA-A0DD-A1D632F7D3BB}" destId="{F4125037-5D78-487E-AA57-CDB59446E84E}" srcOrd="0" destOrd="0" presId="urn:microsoft.com/office/officeart/2005/8/layout/hList1"/>
    <dgm:cxn modelId="{D93D5B37-FD40-415F-8211-ADA7C5D1C5EE}" type="presOf" srcId="{D3A7174C-44E7-4692-8710-9CE8F79B7CFE}" destId="{F2E1A194-46FF-4CA2-8730-C24E064549D5}" srcOrd="0" destOrd="9" presId="urn:microsoft.com/office/officeart/2005/8/layout/hList1"/>
    <dgm:cxn modelId="{ACB9327D-996A-4DC1-8804-456311895FF4}" type="presOf" srcId="{E4C40BCC-6F5C-4C02-8653-619BA3987176}" destId="{F4125037-5D78-487E-AA57-CDB59446E84E}" srcOrd="0" destOrd="4" presId="urn:microsoft.com/office/officeart/2005/8/layout/hList1"/>
    <dgm:cxn modelId="{8CA38E64-75EA-4C06-9A91-A1D9DD61A2E9}" srcId="{481ED62E-B0EB-4DD2-82C6-42747CC8B4E4}" destId="{34647DEC-022E-47A5-BEF9-27EE57564DBB}" srcOrd="11" destOrd="0" parTransId="{48AF8AA9-E6B7-4DF1-B40A-4C79A54D4892}" sibTransId="{CFB4177B-11CD-4027-8C54-756280AC5287}"/>
    <dgm:cxn modelId="{263B2915-21B3-4BD9-A0F1-8A61DF17235D}" srcId="{612BAF2C-D100-4F21-8887-8B2E5E513531}" destId="{7FFB3F0C-2EE9-4208-8669-5E20B87573BA}" srcOrd="5" destOrd="0" parTransId="{85F03BB7-32F1-47F9-9C97-0E4AF3EEA872}" sibTransId="{AD02B9F9-81A0-4F1E-91BF-9FE856E07752}"/>
    <dgm:cxn modelId="{8400CF75-34A9-4FD6-A600-20BD004AA70A}" srcId="{481ED62E-B0EB-4DD2-82C6-42747CC8B4E4}" destId="{A9AC7C0F-9DA5-45BC-9896-E165F4A30D5E}" srcOrd="12" destOrd="0" parTransId="{1BCCBB1F-73DF-4864-B13B-D93DB65C2FC2}" sibTransId="{EEAD0C62-C6DE-45CA-8F63-7BC29E8EE045}"/>
    <dgm:cxn modelId="{C32E80E0-415A-4FEC-85EC-CA8F6B14D572}" srcId="{9F55E9B3-B405-4F67-9E5C-6D0F0AD0A8AA}" destId="{936481EF-A25E-4070-9CA7-858B3552F58F}" srcOrd="0" destOrd="0" parTransId="{FF430DE1-8BDE-4E67-8C0A-0297768FA706}" sibTransId="{0DFD04ED-0D37-42F1-BF82-6F4662FA64C6}"/>
    <dgm:cxn modelId="{BB6F8072-00AE-4F69-AE9A-A3EEFBFA9458}" srcId="{4DAE8A6D-6FBD-4B48-982F-B3EB6B51A7B7}" destId="{BE5200B0-E10D-4E93-B13D-7EFA254C61A4}" srcOrd="0" destOrd="0" parTransId="{AA695469-9B90-4721-9D60-4127E22BB495}" sibTransId="{40C88446-48C8-4302-B76D-178FBE9B4073}"/>
    <dgm:cxn modelId="{186DC67A-E1D6-48A1-BE2E-71E46596CFEA}" srcId="{3246C35A-5521-457C-A9C8-029468D1973E}" destId="{BF8A7C48-014E-44FF-A6A6-6F50C40A6E9F}" srcOrd="3" destOrd="0" parTransId="{DD5A9971-7505-4FF2-9063-47BB34D1AE65}" sibTransId="{B85804A7-746B-44D6-B805-3FA837A41965}"/>
    <dgm:cxn modelId="{D72F291B-8459-4D23-BC3C-832B63BEFE5A}" srcId="{4DAE8A6D-6FBD-4B48-982F-B3EB6B51A7B7}" destId="{481ED62E-B0EB-4DD2-82C6-42747CC8B4E4}" srcOrd="1" destOrd="0" parTransId="{7719EFB8-776B-47F5-A37E-02B49715FD3D}" sibTransId="{57B7C74D-3066-41A8-877A-1631FDBCDFE1}"/>
    <dgm:cxn modelId="{B9DFA9EC-509F-4DEF-A011-86BDD4996838}" srcId="{481ED62E-B0EB-4DD2-82C6-42747CC8B4E4}" destId="{EC55316D-76EF-4FCE-AC32-1F8F2D168E5D}" srcOrd="0" destOrd="0" parTransId="{9F0F712A-8C41-4AC8-BF37-BB44F41DDA73}" sibTransId="{7D771D40-9249-4586-9C4D-E602642D8739}"/>
    <dgm:cxn modelId="{25A2A7F0-E1BB-407A-89D9-160524C373F7}" type="presOf" srcId="{9F55C916-2111-4444-A532-329FC36B5C09}" destId="{02ECA836-DF7F-4C36-BFD3-DE17BFA17AEB}" srcOrd="0" destOrd="5" presId="urn:microsoft.com/office/officeart/2005/8/layout/hList1"/>
    <dgm:cxn modelId="{BB227E1E-E6A1-4F2C-8BEB-4EA6E99898DD}" srcId="{9F55E9B3-B405-4F67-9E5C-6D0F0AD0A8AA}" destId="{5EC5CD95-6574-48EF-B6F3-1319DFA92333}" srcOrd="1" destOrd="0" parTransId="{DF977068-C336-45AC-A731-EA3EC3655675}" sibTransId="{EE316450-596F-4D8B-AF90-8B5896B26525}"/>
    <dgm:cxn modelId="{8A0B0158-FB37-4FB4-B75B-57E3A1A50863}" type="presOf" srcId="{9568E6D6-6CCF-4122-B6A3-079B85BDBCA7}" destId="{F4125037-5D78-487E-AA57-CDB59446E84E}" srcOrd="0" destOrd="1" presId="urn:microsoft.com/office/officeart/2005/8/layout/hList1"/>
    <dgm:cxn modelId="{6A4226F6-2057-47D2-A99D-DE7E75AF6E60}" type="presOf" srcId="{EFBD8118-F1F3-4208-A844-3EF5C8521F14}" destId="{02ECA836-DF7F-4C36-BFD3-DE17BFA17AEB}" srcOrd="0" destOrd="2" presId="urn:microsoft.com/office/officeart/2005/8/layout/hList1"/>
    <dgm:cxn modelId="{F2C3DC26-7379-45A0-9F81-7FFC7D4F5927}" srcId="{481ED62E-B0EB-4DD2-82C6-42747CC8B4E4}" destId="{B1BD33C9-9EBE-4E7E-9B0B-6A66D910E189}" srcOrd="16" destOrd="0" parTransId="{F4FF0156-5159-495B-BAB0-147C498D62B0}" sibTransId="{6B969AEF-876B-4949-8937-885D0A8B55DD}"/>
    <dgm:cxn modelId="{89587531-181E-4139-BDC1-A21995186665}" type="presOf" srcId="{411B35A6-3B0B-469F-8D58-FF8D4425C80F}" destId="{CC00F0C7-B8D0-42B4-BC06-B85695820DCF}" srcOrd="0" destOrd="0" presId="urn:microsoft.com/office/officeart/2005/8/layout/hList1"/>
    <dgm:cxn modelId="{10E8730D-159D-4C8F-901E-44B27DCB0824}" type="presOf" srcId="{924B4DBA-9334-4CA6-9F07-BC236E630855}" destId="{02ECA836-DF7F-4C36-BFD3-DE17BFA17AEB}" srcOrd="0" destOrd="3" presId="urn:microsoft.com/office/officeart/2005/8/layout/hList1"/>
    <dgm:cxn modelId="{DF7F6B1B-83DC-453B-A294-BE469F300255}" srcId="{411B35A6-3B0B-469F-8D58-FF8D4425C80F}" destId="{EE559A71-C378-4B37-8C51-2DDF11BD83BF}" srcOrd="2" destOrd="0" parTransId="{F44B7735-0582-4011-8E1D-767F8D1D6297}" sibTransId="{9A49A30E-1D8F-4975-A2B7-66B55971FE69}"/>
    <dgm:cxn modelId="{BB3F8211-AF2A-40FB-BDC6-9B917FE94D71}" type="presOf" srcId="{B561C643-33CC-41FF-AE38-0ED84DFFBC14}" destId="{F2E1A194-46FF-4CA2-8730-C24E064549D5}" srcOrd="0" destOrd="8" presId="urn:microsoft.com/office/officeart/2005/8/layout/hList1"/>
    <dgm:cxn modelId="{624A8985-0EDE-48B4-AD8B-B6EFC46DF905}" srcId="{481ED62E-B0EB-4DD2-82C6-42747CC8B4E4}" destId="{D3A7174C-44E7-4692-8710-9CE8F79B7CFE}" srcOrd="7" destOrd="0" parTransId="{26C902CA-CAE2-4461-AFED-CE0157ADF321}" sibTransId="{B9756A1F-0759-43D8-A6BD-5B0B320D6B3D}"/>
    <dgm:cxn modelId="{D1B02EDB-8D1B-432E-87B7-6D9B91942F9B}" srcId="{BF8A7C48-014E-44FF-A6A6-6F50C40A6E9F}" destId="{12C3D975-F967-4AD7-B347-4486A36ACE98}" srcOrd="0" destOrd="0" parTransId="{661BB80D-1EA0-4AE8-BF80-AF8812650B34}" sibTransId="{594B7F40-0ED4-409C-A201-5497EF2FB96E}"/>
    <dgm:cxn modelId="{FFCEF01C-C0DE-4C2B-937F-39AAD9D57E66}" srcId="{411B35A6-3B0B-469F-8D58-FF8D4425C80F}" destId="{F514E21F-C758-4CC0-95A1-485C9BD07F20}" srcOrd="1" destOrd="0" parTransId="{AE0B11E0-5BCA-4BB4-B021-D0AE0852506C}" sibTransId="{73B5FD64-175F-4642-8DF5-F51552296B09}"/>
    <dgm:cxn modelId="{8DD1471F-FD06-4CEF-8894-F20C515E080B}" type="presOf" srcId="{9A29C8AC-33B3-4BAB-B26C-41F50E307426}" destId="{BD6F1D9D-E2CE-4117-B545-D7BDA468D9B6}" srcOrd="0" destOrd="3" presId="urn:microsoft.com/office/officeart/2005/8/layout/hList1"/>
    <dgm:cxn modelId="{53EF5F76-E5A0-4384-B6E0-21404B1BF997}" srcId="{3246C35A-5521-457C-A9C8-029468D1973E}" destId="{9F55E9B3-B405-4F67-9E5C-6D0F0AD0A8AA}" srcOrd="0" destOrd="0" parTransId="{D1F68765-8E3D-43D9-B30D-0FB6816F8CDC}" sibTransId="{C753558B-A181-4EAC-8A12-CE30D6443515}"/>
    <dgm:cxn modelId="{149A290C-A617-4736-AA96-CFE6E4694022}" srcId="{3246C35A-5521-457C-A9C8-029468D1973E}" destId="{612BAF2C-D100-4F21-8887-8B2E5E513531}" srcOrd="1" destOrd="0" parTransId="{4CBFFDE3-25C2-40B0-AFA2-63E0CD5BC18B}" sibTransId="{F3E80476-9C3B-4A9A-9439-539578B66A14}"/>
    <dgm:cxn modelId="{085F6B63-FE6D-45E4-B181-CFFA41B1A213}" srcId="{BF8A7C48-014E-44FF-A6A6-6F50C40A6E9F}" destId="{6BEC9777-EEAA-424B-AE1F-AB74AAFF968D}" srcOrd="9" destOrd="0" parTransId="{8DA102BC-B74E-4F6A-8642-144138CA5A07}" sibTransId="{883B7F38-C3C0-42EE-A161-E9682B99A49B}"/>
    <dgm:cxn modelId="{1EBC9A18-26F7-47DC-A64E-C0E4A798625C}" srcId="{BF8A7C48-014E-44FF-A6A6-6F50C40A6E9F}" destId="{EFBD8118-F1F3-4208-A844-3EF5C8521F14}" srcOrd="2" destOrd="0" parTransId="{A1783E95-EC81-4578-A583-9EB24CC0BB85}" sibTransId="{72D0262E-A0E9-427A-9F38-BC0E71909EC1}"/>
    <dgm:cxn modelId="{94246B71-762F-4EDF-9FF2-418838AC3E27}" srcId="{481ED62E-B0EB-4DD2-82C6-42747CC8B4E4}" destId="{A7AA37AB-A22B-46FE-BF32-3599E66DD944}" srcOrd="10" destOrd="0" parTransId="{883FBDB4-6770-4D06-9F63-C01A95657FD5}" sibTransId="{99347C25-149E-40DB-9852-54CE9AF8408E}"/>
    <dgm:cxn modelId="{37AB52FF-D1FF-43D6-A853-571C51706457}" type="presOf" srcId="{5EC5CD95-6574-48EF-B6F3-1319DFA92333}" destId="{E08F6DFB-0E2A-4CCC-9030-2F5CCE890D7D}" srcOrd="0" destOrd="1" presId="urn:microsoft.com/office/officeart/2005/8/layout/hList1"/>
    <dgm:cxn modelId="{4ED52CF1-87EB-4751-AE8C-3CB8C1B3A26D}" srcId="{612BAF2C-D100-4F21-8887-8B2E5E513531}" destId="{1510EA87-D240-407C-A0B3-B4804E44DF0A}" srcOrd="6" destOrd="0" parTransId="{9E63838C-6777-40F3-969F-76053A8A4DF3}" sibTransId="{614C5E78-3519-4EDD-A123-CAB11DAA472B}"/>
    <dgm:cxn modelId="{FA9C9DED-4346-4911-AF5B-2B8EBB54B5B6}" srcId="{481ED62E-B0EB-4DD2-82C6-42747CC8B4E4}" destId="{FB4CFD68-DC67-449C-B98C-DCF35930AEF7}" srcOrd="14" destOrd="0" parTransId="{7EA112E7-67BE-4C7D-BFFD-65F1A34C7032}" sibTransId="{82B7EF8E-8007-4D51-B85F-30529E53DF5D}"/>
    <dgm:cxn modelId="{61FA2EC3-1E9F-4C41-9F93-924B72C192D6}" type="presOf" srcId="{C6E6EDD4-EAEB-4896-9DF7-FBF6A9A48B1A}" destId="{BD6F1D9D-E2CE-4117-B545-D7BDA468D9B6}" srcOrd="0" destOrd="6" presId="urn:microsoft.com/office/officeart/2005/8/layout/hList1"/>
    <dgm:cxn modelId="{06D23CFA-C840-431B-B804-6A6684CE4E2D}" type="presOf" srcId="{2DE0133B-86E6-45BC-B5BB-AED05C7E7F82}" destId="{F4125037-5D78-487E-AA57-CDB59446E84E}" srcOrd="0" destOrd="2" presId="urn:microsoft.com/office/officeart/2005/8/layout/hList1"/>
    <dgm:cxn modelId="{92F81849-8BD8-472E-B7AC-0BA90BF5E4CE}" type="presOf" srcId="{645D07B0-1B86-45FA-839E-AB3B2787D3CA}" destId="{BD6F1D9D-E2CE-4117-B545-D7BDA468D9B6}" srcOrd="0" destOrd="4" presId="urn:microsoft.com/office/officeart/2005/8/layout/hList1"/>
    <dgm:cxn modelId="{68D34B8F-F4F6-45C6-8CE5-BAB548EFC553}" type="presOf" srcId="{3F7B7F87-2FE3-48B2-806F-DF2162C922DE}" destId="{BD6F1D9D-E2CE-4117-B545-D7BDA468D9B6}" srcOrd="0" destOrd="7" presId="urn:microsoft.com/office/officeart/2005/8/layout/hList1"/>
    <dgm:cxn modelId="{24180E3E-F283-479D-AAB4-B3AC0EEC1E6B}" type="presOf" srcId="{F514E21F-C758-4CC0-95A1-485C9BD07F20}" destId="{BD6F1D9D-E2CE-4117-B545-D7BDA468D9B6}" srcOrd="0" destOrd="1" presId="urn:microsoft.com/office/officeart/2005/8/layout/hList1"/>
    <dgm:cxn modelId="{A359D38E-3F42-40C7-AEC6-27239D61F5B0}" type="presOf" srcId="{F13C8FDE-7482-4E63-977B-DA87B8AD2E81}" destId="{02ECA836-DF7F-4C36-BFD3-DE17BFA17AEB}" srcOrd="0" destOrd="1" presId="urn:microsoft.com/office/officeart/2005/8/layout/hList1"/>
    <dgm:cxn modelId="{712FB32C-A9B2-4262-BFCE-85DC70614B36}" type="presOf" srcId="{612BAF2C-D100-4F21-8887-8B2E5E513531}" destId="{840E2886-31D2-40A9-BEA7-42E4336C3648}" srcOrd="0" destOrd="0" presId="urn:microsoft.com/office/officeart/2005/8/layout/hList1"/>
    <dgm:cxn modelId="{1C2EAFC5-BE80-4A98-A48A-6CD327F817D7}" srcId="{481ED62E-B0EB-4DD2-82C6-42747CC8B4E4}" destId="{217502EE-8F36-4066-9772-5E1CDFD7E8DB}" srcOrd="9" destOrd="0" parTransId="{EA0817A5-69C0-4C55-BFBF-91360385235B}" sibTransId="{3DEA99C5-C0F6-4320-95DC-A1317B07B972}"/>
    <dgm:cxn modelId="{9FE23A0F-3CF0-4CA8-8154-5C8D3911E15D}" srcId="{612BAF2C-D100-4F21-8887-8B2E5E513531}" destId="{9568E6D6-6CCF-4122-B6A3-079B85BDBCA7}" srcOrd="1" destOrd="0" parTransId="{F78ECCCA-A24F-4C9B-B128-2D5E9DD9E80C}" sibTransId="{7B07A1A7-A000-45CC-A161-44BD3A2E9318}"/>
    <dgm:cxn modelId="{6383E294-221E-4109-B409-1EA2810C824B}" type="presOf" srcId="{EE559A71-C378-4B37-8C51-2DDF11BD83BF}" destId="{BD6F1D9D-E2CE-4117-B545-D7BDA468D9B6}" srcOrd="0" destOrd="2" presId="urn:microsoft.com/office/officeart/2005/8/layout/hList1"/>
    <dgm:cxn modelId="{05C0908B-3163-4B70-A681-7FBA162A9E29}" srcId="{612BAF2C-D100-4F21-8887-8B2E5E513531}" destId="{2DE0133B-86E6-45BC-B5BB-AED05C7E7F82}" srcOrd="2" destOrd="0" parTransId="{C38A69B5-BE51-4858-944F-A5EAFD36201C}" sibTransId="{C840865A-1285-4044-A6C9-669F241CBB22}"/>
    <dgm:cxn modelId="{4D0C4A82-EAA4-43F5-B4EF-116A63FF38E7}" type="presOf" srcId="{EC55316D-76EF-4FCE-AC32-1F8F2D168E5D}" destId="{F2E1A194-46FF-4CA2-8730-C24E064549D5}" srcOrd="0" destOrd="2" presId="urn:microsoft.com/office/officeart/2005/8/layout/hList1"/>
    <dgm:cxn modelId="{DFA48A2F-010A-4A1B-89C9-1A24EF1CB1AE}" type="presOf" srcId="{8C498C3D-E11A-4F5B-9F61-BB594B97013D}" destId="{02ECA836-DF7F-4C36-BFD3-DE17BFA17AEB}" srcOrd="0" destOrd="6" presId="urn:microsoft.com/office/officeart/2005/8/layout/hList1"/>
    <dgm:cxn modelId="{92103D8A-4356-427D-8961-D3C04768FF24}" type="presOf" srcId="{34647DEC-022E-47A5-BEF9-27EE57564DBB}" destId="{F2E1A194-46FF-4CA2-8730-C24E064549D5}" srcOrd="0" destOrd="13" presId="urn:microsoft.com/office/officeart/2005/8/layout/hList1"/>
    <dgm:cxn modelId="{414856DA-7A4D-424A-8569-275A0C69EA63}" srcId="{481ED62E-B0EB-4DD2-82C6-42747CC8B4E4}" destId="{44DA0750-8E3C-4599-8E7E-83603025B801}" srcOrd="5" destOrd="0" parTransId="{0FB1948E-2AD0-4D74-9664-5761485A6FCE}" sibTransId="{495B0A50-9DCF-42C7-865B-6ACA871F1AD2}"/>
    <dgm:cxn modelId="{4E149361-F041-43F5-BFBA-3A66C1AAD2A9}" srcId="{411B35A6-3B0B-469F-8D58-FF8D4425C80F}" destId="{3D384510-40C1-4F04-BB90-6C047CB59495}" srcOrd="5" destOrd="0" parTransId="{2C107001-1650-4A8D-9056-388C108C7D6A}" sibTransId="{AC5D832F-2C75-477F-BA81-E573B98C5C22}"/>
    <dgm:cxn modelId="{5AA9EC10-CE2C-4BB4-9AF1-D08CB3874BB9}" srcId="{481ED62E-B0EB-4DD2-82C6-42747CC8B4E4}" destId="{DF8D3D14-78DB-4085-96E5-ACB08C5B5B41}" srcOrd="2" destOrd="0" parTransId="{7D6335CE-3259-48D5-B02F-59371AE716B1}" sibTransId="{87F6535C-E46F-4AB5-BC17-A24D8430A421}"/>
    <dgm:cxn modelId="{B3E478B8-7BE7-4BA0-9099-6E01BB79F69F}" type="presOf" srcId="{998ECD6B-5984-4BAA-8528-E7FB71573F6E}" destId="{BD6F1D9D-E2CE-4117-B545-D7BDA468D9B6}" srcOrd="0" destOrd="0" presId="urn:microsoft.com/office/officeart/2005/8/layout/hList1"/>
    <dgm:cxn modelId="{F11707C2-CB67-4868-BE84-F91E3B9C1269}" type="presOf" srcId="{4DAE8A6D-6FBD-4B48-982F-B3EB6B51A7B7}" destId="{0A7E68A7-6632-465E-A428-A1A726C2755B}" srcOrd="0" destOrd="0" presId="urn:microsoft.com/office/officeart/2005/8/layout/hList1"/>
    <dgm:cxn modelId="{E847C051-F74F-4CF2-9601-619A27A69984}" type="presOf" srcId="{44DA0750-8E3C-4599-8E7E-83603025B801}" destId="{F2E1A194-46FF-4CA2-8730-C24E064549D5}" srcOrd="0" destOrd="7" presId="urn:microsoft.com/office/officeart/2005/8/layout/hList1"/>
    <dgm:cxn modelId="{A389B94B-4EAE-456D-9F8D-6A0376CADFEB}" type="presOf" srcId="{3246C35A-5521-457C-A9C8-029468D1973E}" destId="{4612C547-72AE-4A59-9732-E018AFFA4BBC}" srcOrd="0" destOrd="0" presId="urn:microsoft.com/office/officeart/2005/8/layout/hList1"/>
    <dgm:cxn modelId="{50CEE838-DB4D-435F-B60E-20D347790EE7}" type="presOf" srcId="{DF8D3D14-78DB-4085-96E5-ACB08C5B5B41}" destId="{F2E1A194-46FF-4CA2-8730-C24E064549D5}" srcOrd="0" destOrd="4" presId="urn:microsoft.com/office/officeart/2005/8/layout/hList1"/>
    <dgm:cxn modelId="{2A250B15-62E5-4CFA-AA55-C0EC4468DB95}" srcId="{411B35A6-3B0B-469F-8D58-FF8D4425C80F}" destId="{998ECD6B-5984-4BAA-8528-E7FB71573F6E}" srcOrd="0" destOrd="0" parTransId="{98627366-A6BA-48CF-80A3-AF72F701BC0F}" sibTransId="{DDA67358-33DB-475E-99A0-66A716E36148}"/>
    <dgm:cxn modelId="{392977AB-1568-4689-A400-5E2AB1CC12E9}" srcId="{481ED62E-B0EB-4DD2-82C6-42747CC8B4E4}" destId="{262BE76C-3C6B-4872-9507-C7FFCFD57A2D}" srcOrd="8" destOrd="0" parTransId="{8BB96412-CB9A-422E-B417-00C29661D392}" sibTransId="{CBEBEC0E-0E92-4232-A19D-5AABB4FF2DC1}"/>
    <dgm:cxn modelId="{BAF9B161-5687-4AF8-80ED-66856D361963}" type="presOf" srcId="{3A89D5F5-16C8-46E6-92C0-85C3EE495EDE}" destId="{02ECA836-DF7F-4C36-BFD3-DE17BFA17AEB}" srcOrd="0" destOrd="8" presId="urn:microsoft.com/office/officeart/2005/8/layout/hList1"/>
    <dgm:cxn modelId="{5AEF7179-599F-4B4B-BF43-67B286BDFBDD}" srcId="{612BAF2C-D100-4F21-8887-8B2E5E513531}" destId="{E4C40BCC-6F5C-4C02-8653-619BA3987176}" srcOrd="4" destOrd="0" parTransId="{BEA5064C-9747-43AD-82B6-D4DC3ED3820D}" sibTransId="{81613757-6026-489B-B3BE-0096F7FFF750}"/>
    <dgm:cxn modelId="{4130229C-7E3C-47B2-8323-F7F0FA04B7B9}" type="presOf" srcId="{186CAE94-DDAC-4623-A614-2EED21EEF954}" destId="{F2E1A194-46FF-4CA2-8730-C24E064549D5}" srcOrd="0" destOrd="3" presId="urn:microsoft.com/office/officeart/2005/8/layout/hList1"/>
    <dgm:cxn modelId="{65326408-1F44-4221-B1A1-E01985309A22}" srcId="{BF8A7C48-014E-44FF-A6A6-6F50C40A6E9F}" destId="{3A89D5F5-16C8-46E6-92C0-85C3EE495EDE}" srcOrd="8" destOrd="0" parTransId="{317A636E-12C5-43A3-B5AD-66397E0F6539}" sibTransId="{68C3D40B-37B0-4D53-943A-4B45B0082D6C}"/>
    <dgm:cxn modelId="{F50D7B2B-968E-46EF-951B-3457ACA8F730}" srcId="{481ED62E-B0EB-4DD2-82C6-42747CC8B4E4}" destId="{186CAE94-DDAC-4623-A614-2EED21EEF954}" srcOrd="1" destOrd="0" parTransId="{277CA658-532B-40E3-A3B8-57284B74AC49}" sibTransId="{C9DAF3C7-B272-402A-BEDC-55792382C10E}"/>
    <dgm:cxn modelId="{F58F1E23-829E-4F5B-B5CE-798B140F5C9A}" srcId="{9F55E9B3-B405-4F67-9E5C-6D0F0AD0A8AA}" destId="{2707AB03-7D9A-49FA-851B-A4DEC65E0FE6}" srcOrd="3" destOrd="0" parTransId="{2C69062B-8DC2-4530-9D78-8A3973F6F65E}" sibTransId="{46411097-65B6-4F9C-AEAF-66988BB747F8}"/>
    <dgm:cxn modelId="{D95BC445-72B7-46E1-A556-C430DE99EA66}" type="presOf" srcId="{B1BD33C9-9EBE-4E7E-9B0B-6A66D910E189}" destId="{F2E1A194-46FF-4CA2-8730-C24E064549D5}" srcOrd="0" destOrd="18" presId="urn:microsoft.com/office/officeart/2005/8/layout/hList1"/>
    <dgm:cxn modelId="{02AE5E2E-4043-4A8F-9DCD-70CB6317F0F9}" type="presOf" srcId="{6BEC9777-EEAA-424B-AE1F-AB74AAFF968D}" destId="{02ECA836-DF7F-4C36-BFD3-DE17BFA17AEB}" srcOrd="0" destOrd="9" presId="urn:microsoft.com/office/officeart/2005/8/layout/hList1"/>
    <dgm:cxn modelId="{512AB698-EB4A-49D5-8638-5D8D9BD93157}" srcId="{BF8A7C48-014E-44FF-A6A6-6F50C40A6E9F}" destId="{E7ACC33E-C813-4B32-B908-8448B77F9C03}" srcOrd="7" destOrd="0" parTransId="{3C482CFF-BBD0-41FC-8AD5-44C2216B0BC4}" sibTransId="{4E7A00C7-EC43-4D99-9CA8-D77DD9AB686C}"/>
    <dgm:cxn modelId="{59D60EDE-40B0-405E-B917-DBC1D72DCB67}" type="presOf" srcId="{A9AC7C0F-9DA5-45BC-9896-E165F4A30D5E}" destId="{F2E1A194-46FF-4CA2-8730-C24E064549D5}" srcOrd="0" destOrd="14" presId="urn:microsoft.com/office/officeart/2005/8/layout/hList1"/>
    <dgm:cxn modelId="{8E307FD2-3F6D-43D1-BBBE-000BF5E7C0F4}" srcId="{BF8A7C48-014E-44FF-A6A6-6F50C40A6E9F}" destId="{8C498C3D-E11A-4F5B-9F61-BB594B97013D}" srcOrd="6" destOrd="0" parTransId="{A80C43D2-D7BF-4AF5-9EE5-29B662CC5F66}" sibTransId="{17583676-A60A-488B-AEFC-5F5FA93C9FFF}"/>
    <dgm:cxn modelId="{6CE5D128-923C-4E62-B216-2FC60E4AA108}" type="presOf" srcId="{936481EF-A25E-4070-9CA7-858B3552F58F}" destId="{E08F6DFB-0E2A-4CCC-9030-2F5CCE890D7D}" srcOrd="0" destOrd="0" presId="urn:microsoft.com/office/officeart/2005/8/layout/hList1"/>
    <dgm:cxn modelId="{9D225A45-B233-4B5A-8065-4CDBCD547571}" type="presOf" srcId="{3D384510-40C1-4F04-BB90-6C047CB59495}" destId="{BD6F1D9D-E2CE-4117-B545-D7BDA468D9B6}" srcOrd="0" destOrd="5" presId="urn:microsoft.com/office/officeart/2005/8/layout/hList1"/>
    <dgm:cxn modelId="{AF080A3C-A00D-45FA-8048-9D088CD962B5}" type="presOf" srcId="{9F55E9B3-B405-4F67-9E5C-6D0F0AD0A8AA}" destId="{BFAE55B2-0EA4-47AD-A3C7-92BBF470CD24}" srcOrd="0" destOrd="0" presId="urn:microsoft.com/office/officeart/2005/8/layout/hList1"/>
    <dgm:cxn modelId="{10A2D532-D687-4AAC-ACC0-9C4FA32FD53C}" srcId="{3246C35A-5521-457C-A9C8-029468D1973E}" destId="{4DAE8A6D-6FBD-4B48-982F-B3EB6B51A7B7}" srcOrd="2" destOrd="0" parTransId="{268B5DCC-2E81-4CC7-A512-4FE7FA82B990}" sibTransId="{A35223DD-5D72-4CEE-B660-CFACBDF24D4E}"/>
    <dgm:cxn modelId="{00BFC78E-5233-4914-9DA8-EDED6AE091F1}" type="presOf" srcId="{C14C20EC-83EB-48D0-B940-4218331C051E}" destId="{F2E1A194-46FF-4CA2-8730-C24E064549D5}" srcOrd="0" destOrd="6" presId="urn:microsoft.com/office/officeart/2005/8/layout/hList1"/>
    <dgm:cxn modelId="{BC96C087-68BB-4B19-A601-A5267D5EB10E}" srcId="{BF8A7C48-014E-44FF-A6A6-6F50C40A6E9F}" destId="{9F55C916-2111-4444-A532-329FC36B5C09}" srcOrd="5" destOrd="0" parTransId="{BC826200-A4D5-4CDF-B979-5484DB3C8EC9}" sibTransId="{B21F41F2-E6A9-49EA-A0A1-67E12EB920F1}"/>
    <dgm:cxn modelId="{C2F8CD23-FAF1-4298-8587-7D67BF1E1448}" type="presOf" srcId="{8D814FD7-61AE-4011-8183-06C552D094A4}" destId="{02ECA836-DF7F-4C36-BFD3-DE17BFA17AEB}" srcOrd="0" destOrd="4" presId="urn:microsoft.com/office/officeart/2005/8/layout/hList1"/>
    <dgm:cxn modelId="{91D1AD17-9D96-4897-934A-097E00F342AF}" type="presOf" srcId="{BF8A7C48-014E-44FF-A6A6-6F50C40A6E9F}" destId="{D2427D3B-55D5-4AAA-8C8F-2073390E0AF3}" srcOrd="0" destOrd="0" presId="urn:microsoft.com/office/officeart/2005/8/layout/hList1"/>
    <dgm:cxn modelId="{12DE5AC7-1C40-4D9B-A983-2440BBE61DA4}" srcId="{612BAF2C-D100-4F21-8887-8B2E5E513531}" destId="{11474D34-C56A-40A3-A61D-D2CEEB7278AB}" srcOrd="3" destOrd="0" parTransId="{1E2A16BE-B2EB-449E-BCB2-DD15F564FE4F}" sibTransId="{98668CEC-AAD7-427A-85D4-500FF7B56BC2}"/>
    <dgm:cxn modelId="{35F24888-9DDE-43E0-82D4-B74077386A4D}" srcId="{481ED62E-B0EB-4DD2-82C6-42747CC8B4E4}" destId="{B561C643-33CC-41FF-AE38-0ED84DFFBC14}" srcOrd="6" destOrd="0" parTransId="{C41F0D3B-98AB-40DC-B413-AD3B9918E4A0}" sibTransId="{8D22FA9B-DA1E-44E8-99AA-2EF7381596BF}"/>
    <dgm:cxn modelId="{AA19125E-FF76-44B6-9509-4CC65BC301D7}" srcId="{411B35A6-3B0B-469F-8D58-FF8D4425C80F}" destId="{645D07B0-1B86-45FA-839E-AB3B2787D3CA}" srcOrd="4" destOrd="0" parTransId="{5B7AD818-BAF0-464D-9218-290E5FFF0222}" sibTransId="{B9C52995-E3CA-494B-A402-0EEE92FFE579}"/>
    <dgm:cxn modelId="{212C24D1-A937-4A21-BA8C-61C1028735D5}" type="presOf" srcId="{FB4CFD68-DC67-449C-B98C-DCF35930AEF7}" destId="{F2E1A194-46FF-4CA2-8730-C24E064549D5}" srcOrd="0" destOrd="16" presId="urn:microsoft.com/office/officeart/2005/8/layout/hList1"/>
    <dgm:cxn modelId="{6AA9A421-498F-43AA-B726-69E8470C02AB}" type="presOf" srcId="{BE5200B0-E10D-4E93-B13D-7EFA254C61A4}" destId="{F2E1A194-46FF-4CA2-8730-C24E064549D5}" srcOrd="0" destOrd="0" presId="urn:microsoft.com/office/officeart/2005/8/layout/hList1"/>
    <dgm:cxn modelId="{A6E7EBF0-BCC3-4407-ABB3-5CF5C30F7B9D}" srcId="{481ED62E-B0EB-4DD2-82C6-42747CC8B4E4}" destId="{A0A8DF29-6C2A-40B0-9CD0-60A5611DBD2E}" srcOrd="3" destOrd="0" parTransId="{34A6D691-2B1E-471F-B544-EC8C6EE06B24}" sibTransId="{A6855717-9DE3-4A2B-8BD2-5C7699D2B854}"/>
    <dgm:cxn modelId="{4BC996F9-960F-4664-B1F8-E80403FD44DD}" srcId="{9F55E9B3-B405-4F67-9E5C-6D0F0AD0A8AA}" destId="{D77ACBA6-D35B-4533-9C03-9764FD6722AC}" srcOrd="2" destOrd="0" parTransId="{078FA33E-5564-4825-B7DE-BAD8454E39C6}" sibTransId="{FDD8E18E-18A2-4F33-B777-0FD06E0F2575}"/>
    <dgm:cxn modelId="{7AB16DA8-2A82-45D9-B29D-1FF83A3134B8}" srcId="{481ED62E-B0EB-4DD2-82C6-42747CC8B4E4}" destId="{C14C20EC-83EB-48D0-B940-4218331C051E}" srcOrd="4" destOrd="0" parTransId="{8ECDC818-F38D-4F7E-BB9E-FAC4D2868B0D}" sibTransId="{6FFEFBD6-3C42-48EB-8CBB-FFE893DD82B7}"/>
    <dgm:cxn modelId="{FA77992C-B6A4-49F7-90E0-D0B1559716E3}" type="presOf" srcId="{262BE76C-3C6B-4872-9507-C7FFCFD57A2D}" destId="{F2E1A194-46FF-4CA2-8730-C24E064549D5}" srcOrd="0" destOrd="10" presId="urn:microsoft.com/office/officeart/2005/8/layout/hList1"/>
    <dgm:cxn modelId="{E2EA4005-E202-4774-9CFA-CEE5172EBE76}" srcId="{411B35A6-3B0B-469F-8D58-FF8D4425C80F}" destId="{9A29C8AC-33B3-4BAB-B26C-41F50E307426}" srcOrd="3" destOrd="0" parTransId="{4FC094A2-D2E2-4ED3-BD6D-22444C075AEC}" sibTransId="{279E4C78-86CE-4617-BDD8-E867E04FAC40}"/>
    <dgm:cxn modelId="{3DDE6D38-54F3-4E66-B241-997F27CEDFE5}" type="presOf" srcId="{11474D34-C56A-40A3-A61D-D2CEEB7278AB}" destId="{F4125037-5D78-487E-AA57-CDB59446E84E}" srcOrd="0" destOrd="3" presId="urn:microsoft.com/office/officeart/2005/8/layout/hList1"/>
    <dgm:cxn modelId="{C232CD8D-4AF2-48C2-AB3E-72B3B570308F}" srcId="{411B35A6-3B0B-469F-8D58-FF8D4425C80F}" destId="{C6E6EDD4-EAEB-4896-9DF7-FBF6A9A48B1A}" srcOrd="6" destOrd="0" parTransId="{2D32069E-9563-4C23-AE36-EB97A6641A01}" sibTransId="{5D6E0211-4F53-41AB-B70F-5F53C5DE498D}"/>
    <dgm:cxn modelId="{8A33FD41-68A8-442B-9A82-5A323067E7C0}" type="presOf" srcId="{A7AA37AB-A22B-46FE-BF32-3599E66DD944}" destId="{F2E1A194-46FF-4CA2-8730-C24E064549D5}" srcOrd="0" destOrd="12" presId="urn:microsoft.com/office/officeart/2005/8/layout/hList1"/>
    <dgm:cxn modelId="{CB243A7F-3ECA-48B8-A477-E8171A7B80B3}" type="presOf" srcId="{A0A8DF29-6C2A-40B0-9CD0-60A5611DBD2E}" destId="{F2E1A194-46FF-4CA2-8730-C24E064549D5}" srcOrd="0" destOrd="5" presId="urn:microsoft.com/office/officeart/2005/8/layout/hList1"/>
    <dgm:cxn modelId="{74F3ED5F-3C3D-4FDF-894D-145A054122A9}" type="presOf" srcId="{F1D66EC3-AB53-4740-A0CC-CFD0D344B733}" destId="{F2E1A194-46FF-4CA2-8730-C24E064549D5}" srcOrd="0" destOrd="17" presId="urn:microsoft.com/office/officeart/2005/8/layout/hList1"/>
    <dgm:cxn modelId="{B9303487-F68A-406A-B7DB-4859396CD8AE}" srcId="{481ED62E-B0EB-4DD2-82C6-42747CC8B4E4}" destId="{4EB4F65D-3CA2-4681-9DFE-04B80C0C6577}" srcOrd="13" destOrd="0" parTransId="{91748CB4-AEE8-4928-A338-01958DA5BBFA}" sibTransId="{60572EC0-ACF3-4C0D-95AB-3BE1DB0BD59C}"/>
    <dgm:cxn modelId="{E4D1CCC1-95B3-4767-8A48-28DD1CC85A91}" type="presOf" srcId="{12C3D975-F967-4AD7-B347-4486A36ACE98}" destId="{02ECA836-DF7F-4C36-BFD3-DE17BFA17AEB}" srcOrd="0" destOrd="0" presId="urn:microsoft.com/office/officeart/2005/8/layout/hList1"/>
    <dgm:cxn modelId="{28461F84-D6B1-4FEE-9891-82C33BFA291B}" srcId="{BF8A7C48-014E-44FF-A6A6-6F50C40A6E9F}" destId="{8D814FD7-61AE-4011-8183-06C552D094A4}" srcOrd="4" destOrd="0" parTransId="{F95D6BF9-9FCC-4835-ACEF-D2D1C6927016}" sibTransId="{103E251A-563C-4006-BADC-52B27B9C4B86}"/>
    <dgm:cxn modelId="{8BFCDA1E-3534-492F-8B60-5499F2BE8912}" type="presParOf" srcId="{4612C547-72AE-4A59-9732-E018AFFA4BBC}" destId="{4F88C328-44E6-4235-B4AC-ABFE79C5EE17}" srcOrd="0" destOrd="0" presId="urn:microsoft.com/office/officeart/2005/8/layout/hList1"/>
    <dgm:cxn modelId="{D4F0C29A-819F-4176-9789-904B139932D6}" type="presParOf" srcId="{4F88C328-44E6-4235-B4AC-ABFE79C5EE17}" destId="{BFAE55B2-0EA4-47AD-A3C7-92BBF470CD24}" srcOrd="0" destOrd="0" presId="urn:microsoft.com/office/officeart/2005/8/layout/hList1"/>
    <dgm:cxn modelId="{637B0C7B-BC2A-4A55-BC43-78355203DB61}" type="presParOf" srcId="{4F88C328-44E6-4235-B4AC-ABFE79C5EE17}" destId="{E08F6DFB-0E2A-4CCC-9030-2F5CCE890D7D}" srcOrd="1" destOrd="0" presId="urn:microsoft.com/office/officeart/2005/8/layout/hList1"/>
    <dgm:cxn modelId="{99AFF406-DBEC-4159-8900-952A9BEEDA51}" type="presParOf" srcId="{4612C547-72AE-4A59-9732-E018AFFA4BBC}" destId="{926FC7C4-EE57-4385-BBDD-D4195B55555F}" srcOrd="1" destOrd="0" presId="urn:microsoft.com/office/officeart/2005/8/layout/hList1"/>
    <dgm:cxn modelId="{78D1FCDF-A796-49B2-BA16-26D5084E77E2}" type="presParOf" srcId="{4612C547-72AE-4A59-9732-E018AFFA4BBC}" destId="{A2ABC4A9-DB98-4FE8-82C3-FE5C89363DB0}" srcOrd="2" destOrd="0" presId="urn:microsoft.com/office/officeart/2005/8/layout/hList1"/>
    <dgm:cxn modelId="{77DDE9F9-54FB-4A07-A532-8F37770772C8}" type="presParOf" srcId="{A2ABC4A9-DB98-4FE8-82C3-FE5C89363DB0}" destId="{840E2886-31D2-40A9-BEA7-42E4336C3648}" srcOrd="0" destOrd="0" presId="urn:microsoft.com/office/officeart/2005/8/layout/hList1"/>
    <dgm:cxn modelId="{8CF0AB25-7AAE-4A86-8E77-CA5F40645EFC}" type="presParOf" srcId="{A2ABC4A9-DB98-4FE8-82C3-FE5C89363DB0}" destId="{F4125037-5D78-487E-AA57-CDB59446E84E}" srcOrd="1" destOrd="0" presId="urn:microsoft.com/office/officeart/2005/8/layout/hList1"/>
    <dgm:cxn modelId="{6482A1CB-8857-46B1-8CB9-5C81BA6FA098}" type="presParOf" srcId="{4612C547-72AE-4A59-9732-E018AFFA4BBC}" destId="{5A91388A-1686-4539-94A6-5B10F2184A6E}" srcOrd="3" destOrd="0" presId="urn:microsoft.com/office/officeart/2005/8/layout/hList1"/>
    <dgm:cxn modelId="{104B84AD-1BAD-487F-B769-E620ADB3E473}" type="presParOf" srcId="{4612C547-72AE-4A59-9732-E018AFFA4BBC}" destId="{6A0FCFC7-CE02-4291-B956-854F73965DE3}" srcOrd="4" destOrd="0" presId="urn:microsoft.com/office/officeart/2005/8/layout/hList1"/>
    <dgm:cxn modelId="{429C4D1B-E329-4280-91F1-AC353E2032A0}" type="presParOf" srcId="{6A0FCFC7-CE02-4291-B956-854F73965DE3}" destId="{0A7E68A7-6632-465E-A428-A1A726C2755B}" srcOrd="0" destOrd="0" presId="urn:microsoft.com/office/officeart/2005/8/layout/hList1"/>
    <dgm:cxn modelId="{6263E871-666E-4F9B-972E-DAD856F9049F}" type="presParOf" srcId="{6A0FCFC7-CE02-4291-B956-854F73965DE3}" destId="{F2E1A194-46FF-4CA2-8730-C24E064549D5}" srcOrd="1" destOrd="0" presId="urn:microsoft.com/office/officeart/2005/8/layout/hList1"/>
    <dgm:cxn modelId="{D8FFB891-5AB8-428F-97CC-5926F2D9DB3C}" type="presParOf" srcId="{4612C547-72AE-4A59-9732-E018AFFA4BBC}" destId="{7E24C52E-9D30-4D76-8051-0457C7C58136}" srcOrd="5" destOrd="0" presId="urn:microsoft.com/office/officeart/2005/8/layout/hList1"/>
    <dgm:cxn modelId="{9201B5FA-9303-404F-8817-B6D642A08B2F}" type="presParOf" srcId="{4612C547-72AE-4A59-9732-E018AFFA4BBC}" destId="{748CE3F9-1E15-47FB-9531-8F6B36DF8FB7}" srcOrd="6" destOrd="0" presId="urn:microsoft.com/office/officeart/2005/8/layout/hList1"/>
    <dgm:cxn modelId="{08BB1D04-6D11-48DE-9E4E-CD79A9BD2548}" type="presParOf" srcId="{748CE3F9-1E15-47FB-9531-8F6B36DF8FB7}" destId="{D2427D3B-55D5-4AAA-8C8F-2073390E0AF3}" srcOrd="0" destOrd="0" presId="urn:microsoft.com/office/officeart/2005/8/layout/hList1"/>
    <dgm:cxn modelId="{9310E03C-B933-41E8-BA42-1D3C085C9774}" type="presParOf" srcId="{748CE3F9-1E15-47FB-9531-8F6B36DF8FB7}" destId="{02ECA836-DF7F-4C36-BFD3-DE17BFA17AEB}" srcOrd="1" destOrd="0" presId="urn:microsoft.com/office/officeart/2005/8/layout/hList1"/>
    <dgm:cxn modelId="{7546241C-46CF-49FC-8E1A-53AEB7BB4D85}" type="presParOf" srcId="{4612C547-72AE-4A59-9732-E018AFFA4BBC}" destId="{33EAEEAF-0A19-4725-82F7-568FE58C74A2}" srcOrd="7" destOrd="0" presId="urn:microsoft.com/office/officeart/2005/8/layout/hList1"/>
    <dgm:cxn modelId="{2BF48E5D-9057-4979-8756-4522370BA506}" type="presParOf" srcId="{4612C547-72AE-4A59-9732-E018AFFA4BBC}" destId="{9090BEAC-FF89-483D-ADFA-D6F5B1BAE165}" srcOrd="8" destOrd="0" presId="urn:microsoft.com/office/officeart/2005/8/layout/hList1"/>
    <dgm:cxn modelId="{410B1FCC-2B45-4981-858F-816740863486}" type="presParOf" srcId="{9090BEAC-FF89-483D-ADFA-D6F5B1BAE165}" destId="{CC00F0C7-B8D0-42B4-BC06-B85695820DCF}" srcOrd="0" destOrd="0" presId="urn:microsoft.com/office/officeart/2005/8/layout/hList1"/>
    <dgm:cxn modelId="{5CE1B587-BB62-4580-85BD-BBDE356C9AE4}" type="presParOf" srcId="{9090BEAC-FF89-483D-ADFA-D6F5B1BAE165}" destId="{BD6F1D9D-E2CE-4117-B545-D7BDA468D9B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3B979F-013D-4159-9505-934A5846F293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59A7516-D8E0-4705-9D64-9F0C5F1EFFD9}">
      <dgm:prSet phldrT="[Texto]" custT="1"/>
      <dgm:spPr/>
      <dgm:t>
        <a:bodyPr/>
        <a:lstStyle/>
        <a:p>
          <a:r>
            <a:rPr lang="es-ES" sz="1100" dirty="0"/>
            <a:t>7 solicitudes</a:t>
          </a:r>
        </a:p>
      </dgm:t>
    </dgm:pt>
    <dgm:pt modelId="{B075F55F-EB28-4002-924B-0A8F9E9FD516}" type="parTrans" cxnId="{B3F568D8-132C-4A71-BD1E-033215BE2A07}">
      <dgm:prSet/>
      <dgm:spPr/>
      <dgm:t>
        <a:bodyPr/>
        <a:lstStyle/>
        <a:p>
          <a:endParaRPr lang="es-ES" sz="1100"/>
        </a:p>
      </dgm:t>
    </dgm:pt>
    <dgm:pt modelId="{7F3A1613-CF7C-4661-AA21-0342BCB41CB1}" type="sibTrans" cxnId="{B3F568D8-132C-4A71-BD1E-033215BE2A07}">
      <dgm:prSet/>
      <dgm:spPr/>
      <dgm:t>
        <a:bodyPr/>
        <a:lstStyle/>
        <a:p>
          <a:endParaRPr lang="es-ES" sz="1100"/>
        </a:p>
      </dgm:t>
    </dgm:pt>
    <dgm:pt modelId="{8BF88F22-D91E-4EB5-9208-0DC5290D4CBA}">
      <dgm:prSet phldrT="[Texto]" custT="1"/>
      <dgm:spPr/>
      <dgm:t>
        <a:bodyPr/>
        <a:lstStyle/>
        <a:p>
          <a:r>
            <a:rPr lang="es-ES" sz="1100" dirty="0"/>
            <a:t>4 incidente</a:t>
          </a:r>
        </a:p>
      </dgm:t>
    </dgm:pt>
    <dgm:pt modelId="{A5DEA1FC-3E57-4F8C-A146-621D15EDDF00}" type="parTrans" cxnId="{D2908C40-5BC5-4411-A88F-B8E93B5CBA2E}">
      <dgm:prSet/>
      <dgm:spPr/>
      <dgm:t>
        <a:bodyPr/>
        <a:lstStyle/>
        <a:p>
          <a:endParaRPr lang="es-ES" sz="1100"/>
        </a:p>
      </dgm:t>
    </dgm:pt>
    <dgm:pt modelId="{36A970E4-FBFA-4342-B15A-BC94B31CE1BA}" type="sibTrans" cxnId="{D2908C40-5BC5-4411-A88F-B8E93B5CBA2E}">
      <dgm:prSet/>
      <dgm:spPr/>
      <dgm:t>
        <a:bodyPr/>
        <a:lstStyle/>
        <a:p>
          <a:endParaRPr lang="es-ES" sz="1100"/>
        </a:p>
      </dgm:t>
    </dgm:pt>
    <dgm:pt modelId="{1B07A183-960D-40D4-9B4E-C6055D89E5D9}">
      <dgm:prSet phldrT="[Texto]" custT="1"/>
      <dgm:spPr/>
      <dgm:t>
        <a:bodyPr/>
        <a:lstStyle/>
        <a:p>
          <a:endParaRPr lang="es-ES" sz="1100" dirty="0"/>
        </a:p>
      </dgm:t>
    </dgm:pt>
    <dgm:pt modelId="{A1B35BFE-546C-4E73-AB98-75396E2B7338}" type="parTrans" cxnId="{BA3A0420-BA58-48B1-9215-12D109367544}">
      <dgm:prSet/>
      <dgm:spPr/>
      <dgm:t>
        <a:bodyPr/>
        <a:lstStyle/>
        <a:p>
          <a:endParaRPr lang="es-ES" sz="1100"/>
        </a:p>
      </dgm:t>
    </dgm:pt>
    <dgm:pt modelId="{9ED04C61-0735-44AE-86D6-286BF008A465}" type="sibTrans" cxnId="{BA3A0420-BA58-48B1-9215-12D109367544}">
      <dgm:prSet/>
      <dgm:spPr/>
      <dgm:t>
        <a:bodyPr/>
        <a:lstStyle/>
        <a:p>
          <a:endParaRPr lang="es-ES" sz="1100"/>
        </a:p>
      </dgm:t>
    </dgm:pt>
    <dgm:pt modelId="{6E1D4FFF-F2B8-407B-9DB2-B9DDE4FCB17A}">
      <dgm:prSet phldrT="[Texto]" custT="1"/>
      <dgm:spPr/>
      <dgm:t>
        <a:bodyPr/>
        <a:lstStyle/>
        <a:p>
          <a:r>
            <a:rPr lang="es-ES" sz="1100" dirty="0"/>
            <a:t>2 incidentes</a:t>
          </a:r>
        </a:p>
      </dgm:t>
    </dgm:pt>
    <dgm:pt modelId="{E2D22F05-607C-4417-B8BD-3D57E6A09A95}" type="parTrans" cxnId="{15412BA5-5F8F-40D0-9E08-E4A0F80AF74A}">
      <dgm:prSet/>
      <dgm:spPr/>
      <dgm:t>
        <a:bodyPr/>
        <a:lstStyle/>
        <a:p>
          <a:endParaRPr lang="es-ES" sz="1100"/>
        </a:p>
      </dgm:t>
    </dgm:pt>
    <dgm:pt modelId="{6A34044B-28A5-4542-9ECE-B7EA581AC99C}" type="sibTrans" cxnId="{15412BA5-5F8F-40D0-9E08-E4A0F80AF74A}">
      <dgm:prSet/>
      <dgm:spPr/>
      <dgm:t>
        <a:bodyPr/>
        <a:lstStyle/>
        <a:p>
          <a:endParaRPr lang="es-ES" sz="1100"/>
        </a:p>
      </dgm:t>
    </dgm:pt>
    <dgm:pt modelId="{FCFE9CB0-CC8C-46B5-9F54-C0F6DCF1308F}">
      <dgm:prSet phldrT="[Texto]" custT="1"/>
      <dgm:spPr/>
      <dgm:t>
        <a:bodyPr/>
        <a:lstStyle/>
        <a:p>
          <a:endParaRPr lang="es-ES" sz="1100" dirty="0"/>
        </a:p>
      </dgm:t>
    </dgm:pt>
    <dgm:pt modelId="{60E0368F-EDD7-474B-AAE9-CAE3A12E2DD9}" type="parTrans" cxnId="{463F68E8-C99E-47D1-AEE5-C62798CE2B03}">
      <dgm:prSet/>
      <dgm:spPr/>
      <dgm:t>
        <a:bodyPr/>
        <a:lstStyle/>
        <a:p>
          <a:endParaRPr lang="es-ES" sz="1100"/>
        </a:p>
      </dgm:t>
    </dgm:pt>
    <dgm:pt modelId="{D9CF2599-63E9-4AE9-AAB4-B7CACC1580B7}" type="sibTrans" cxnId="{463F68E8-C99E-47D1-AEE5-C62798CE2B03}">
      <dgm:prSet/>
      <dgm:spPr/>
      <dgm:t>
        <a:bodyPr/>
        <a:lstStyle/>
        <a:p>
          <a:endParaRPr lang="es-ES" sz="1100"/>
        </a:p>
      </dgm:t>
    </dgm:pt>
    <dgm:pt modelId="{5410CE2B-5919-4E86-9906-3965F82CB809}">
      <dgm:prSet phldrT="[Texto]" custT="1"/>
      <dgm:spPr/>
      <dgm:t>
        <a:bodyPr/>
        <a:lstStyle/>
        <a:p>
          <a:r>
            <a:rPr lang="es-ES" sz="1100" dirty="0"/>
            <a:t>4 solicitudes</a:t>
          </a:r>
        </a:p>
      </dgm:t>
    </dgm:pt>
    <dgm:pt modelId="{73E2B6A5-B48D-47F8-B23D-6D98D2C0E989}" type="parTrans" cxnId="{AE5E8E5E-8AFF-4A0F-9E84-9C33A7C9B582}">
      <dgm:prSet/>
      <dgm:spPr/>
      <dgm:t>
        <a:bodyPr/>
        <a:lstStyle/>
        <a:p>
          <a:endParaRPr lang="es-ES" sz="1100"/>
        </a:p>
      </dgm:t>
    </dgm:pt>
    <dgm:pt modelId="{28A6D9E1-612B-479F-83CC-5D635A81F1AF}" type="sibTrans" cxnId="{AE5E8E5E-8AFF-4A0F-9E84-9C33A7C9B582}">
      <dgm:prSet/>
      <dgm:spPr/>
      <dgm:t>
        <a:bodyPr/>
        <a:lstStyle/>
        <a:p>
          <a:endParaRPr lang="es-ES" sz="1100"/>
        </a:p>
      </dgm:t>
    </dgm:pt>
    <dgm:pt modelId="{D9790E36-4486-40E7-9074-6070F6B7DAEB}">
      <dgm:prSet phldrT="[Texto]" custT="1"/>
      <dgm:spPr/>
      <dgm:t>
        <a:bodyPr/>
        <a:lstStyle/>
        <a:p>
          <a:r>
            <a:rPr lang="es-ES" sz="1100" dirty="0"/>
            <a:t>2 solicitudes</a:t>
          </a:r>
        </a:p>
      </dgm:t>
    </dgm:pt>
    <dgm:pt modelId="{6343EA63-9F5D-4903-91C2-9508B792D460}" type="parTrans" cxnId="{D6DA6BD0-EC4C-4D11-BCD7-50321F2F198B}">
      <dgm:prSet/>
      <dgm:spPr/>
      <dgm:t>
        <a:bodyPr/>
        <a:lstStyle/>
        <a:p>
          <a:endParaRPr lang="es-ES" sz="1100"/>
        </a:p>
      </dgm:t>
    </dgm:pt>
    <dgm:pt modelId="{30AB0D7E-744D-4950-B039-22B739BE9C82}" type="sibTrans" cxnId="{D6DA6BD0-EC4C-4D11-BCD7-50321F2F198B}">
      <dgm:prSet/>
      <dgm:spPr/>
      <dgm:t>
        <a:bodyPr/>
        <a:lstStyle/>
        <a:p>
          <a:endParaRPr lang="es-ES" sz="1100"/>
        </a:p>
      </dgm:t>
    </dgm:pt>
    <dgm:pt modelId="{BA2BBAEC-40F2-481D-AA4C-3BB01A007B51}">
      <dgm:prSet phldrT="[Texto]" custT="1"/>
      <dgm:spPr/>
      <dgm:t>
        <a:bodyPr/>
        <a:lstStyle/>
        <a:p>
          <a:endParaRPr lang="es-ES" sz="1100" dirty="0"/>
        </a:p>
      </dgm:t>
    </dgm:pt>
    <dgm:pt modelId="{E2941226-691A-4DBD-864C-EC1104257DB5}" type="parTrans" cxnId="{7A30352D-D538-4156-81B3-94E3024DE86D}">
      <dgm:prSet/>
      <dgm:spPr/>
      <dgm:t>
        <a:bodyPr/>
        <a:lstStyle/>
        <a:p>
          <a:endParaRPr lang="es-ES" sz="1100"/>
        </a:p>
      </dgm:t>
    </dgm:pt>
    <dgm:pt modelId="{9EFC5920-0A6D-48EB-A417-06D75634B764}" type="sibTrans" cxnId="{7A30352D-D538-4156-81B3-94E3024DE86D}">
      <dgm:prSet/>
      <dgm:spPr/>
      <dgm:t>
        <a:bodyPr/>
        <a:lstStyle/>
        <a:p>
          <a:endParaRPr lang="es-ES" sz="1100"/>
        </a:p>
      </dgm:t>
    </dgm:pt>
    <dgm:pt modelId="{46A9FB33-CEE2-4825-9422-FF6AB83419A0}">
      <dgm:prSet phldrT="[Texto]" custT="1"/>
      <dgm:spPr/>
      <dgm:t>
        <a:bodyPr/>
        <a:lstStyle/>
        <a:p>
          <a:r>
            <a:rPr lang="es-ES" sz="1100" dirty="0"/>
            <a:t>3 solicitudes</a:t>
          </a:r>
        </a:p>
      </dgm:t>
    </dgm:pt>
    <dgm:pt modelId="{51ED12BE-FF9A-4077-AE8C-8AE8554E80CC}" type="parTrans" cxnId="{8E9639D5-E68C-49AB-989F-97AE3E32D86D}">
      <dgm:prSet/>
      <dgm:spPr/>
      <dgm:t>
        <a:bodyPr/>
        <a:lstStyle/>
        <a:p>
          <a:endParaRPr lang="es-ES" sz="1100"/>
        </a:p>
      </dgm:t>
    </dgm:pt>
    <dgm:pt modelId="{D5063421-1482-4FFD-85AE-2EEA4A998274}" type="sibTrans" cxnId="{8E9639D5-E68C-49AB-989F-97AE3E32D86D}">
      <dgm:prSet/>
      <dgm:spPr/>
      <dgm:t>
        <a:bodyPr/>
        <a:lstStyle/>
        <a:p>
          <a:endParaRPr lang="es-ES" sz="1100"/>
        </a:p>
      </dgm:t>
    </dgm:pt>
    <dgm:pt modelId="{D4309147-FDCE-42D8-9ABB-CFE29F87FA5D}">
      <dgm:prSet phldrT="[Texto]" custT="1"/>
      <dgm:spPr/>
      <dgm:t>
        <a:bodyPr/>
        <a:lstStyle/>
        <a:p>
          <a:endParaRPr lang="es-ES" sz="1100" dirty="0"/>
        </a:p>
      </dgm:t>
    </dgm:pt>
    <dgm:pt modelId="{CD8188C0-1590-4991-A2B7-29DD36C12CAE}" type="parTrans" cxnId="{2B3FDAD0-6F12-474C-BB0D-47F595187470}">
      <dgm:prSet/>
      <dgm:spPr/>
      <dgm:t>
        <a:bodyPr/>
        <a:lstStyle/>
        <a:p>
          <a:endParaRPr lang="es-ES" sz="1100"/>
        </a:p>
      </dgm:t>
    </dgm:pt>
    <dgm:pt modelId="{0E2F9786-885E-4725-A975-549C30D5A32B}" type="sibTrans" cxnId="{2B3FDAD0-6F12-474C-BB0D-47F595187470}">
      <dgm:prSet/>
      <dgm:spPr/>
      <dgm:t>
        <a:bodyPr/>
        <a:lstStyle/>
        <a:p>
          <a:endParaRPr lang="es-ES" sz="1100"/>
        </a:p>
      </dgm:t>
    </dgm:pt>
    <dgm:pt modelId="{7FD247A2-2970-4B3B-A3CA-116A4A457CF7}">
      <dgm:prSet phldrT="[Texto]" custT="1"/>
      <dgm:spPr/>
      <dgm:t>
        <a:bodyPr/>
        <a:lstStyle/>
        <a:p>
          <a:endParaRPr lang="es-ES" sz="1100" dirty="0"/>
        </a:p>
      </dgm:t>
    </dgm:pt>
    <dgm:pt modelId="{2C4978AF-0592-43C6-8D64-A455E478B111}" type="parTrans" cxnId="{F3DDF93E-B22C-4F18-88E8-C85EECF3149A}">
      <dgm:prSet/>
      <dgm:spPr/>
      <dgm:t>
        <a:bodyPr/>
        <a:lstStyle/>
        <a:p>
          <a:endParaRPr lang="es-ES" sz="1100"/>
        </a:p>
      </dgm:t>
    </dgm:pt>
    <dgm:pt modelId="{57B092EC-EF69-4BBE-899D-0685C5DF3CF4}" type="sibTrans" cxnId="{F3DDF93E-B22C-4F18-88E8-C85EECF3149A}">
      <dgm:prSet/>
      <dgm:spPr/>
      <dgm:t>
        <a:bodyPr/>
        <a:lstStyle/>
        <a:p>
          <a:endParaRPr lang="es-ES" sz="1100"/>
        </a:p>
      </dgm:t>
    </dgm:pt>
    <dgm:pt modelId="{2567D9CF-FAA8-4744-A0B1-BB123723EF50}">
      <dgm:prSet phldrT="[Texto]" custT="1"/>
      <dgm:spPr/>
      <dgm:t>
        <a:bodyPr/>
        <a:lstStyle/>
        <a:p>
          <a:r>
            <a:rPr lang="es-ES" sz="1100" dirty="0"/>
            <a:t>5 solicitudes</a:t>
          </a:r>
        </a:p>
      </dgm:t>
    </dgm:pt>
    <dgm:pt modelId="{9DF8BA54-ADA9-4B6E-B242-C9202C7F28BA}" type="parTrans" cxnId="{30531DE2-5CF2-453C-8418-1D89AEF0BF42}">
      <dgm:prSet/>
      <dgm:spPr/>
      <dgm:t>
        <a:bodyPr/>
        <a:lstStyle/>
        <a:p>
          <a:endParaRPr lang="es-ES"/>
        </a:p>
      </dgm:t>
    </dgm:pt>
    <dgm:pt modelId="{B71DA375-6333-4CB5-809D-606AABF1AEEC}" type="sibTrans" cxnId="{30531DE2-5CF2-453C-8418-1D89AEF0BF42}">
      <dgm:prSet/>
      <dgm:spPr/>
      <dgm:t>
        <a:bodyPr/>
        <a:lstStyle/>
        <a:p>
          <a:endParaRPr lang="es-ES"/>
        </a:p>
      </dgm:t>
    </dgm:pt>
    <dgm:pt modelId="{1A91BAF0-B665-4098-A3FB-C21F4485198F}">
      <dgm:prSet phldrT="[Texto]" custT="1"/>
      <dgm:spPr/>
      <dgm:t>
        <a:bodyPr/>
        <a:lstStyle/>
        <a:p>
          <a:endParaRPr lang="es-ES" sz="1100" dirty="0"/>
        </a:p>
      </dgm:t>
    </dgm:pt>
    <dgm:pt modelId="{4B242112-30E8-440B-85E3-25F63742043B}" type="parTrans" cxnId="{53EA5EC0-CB65-4D9A-BD54-564AB8C52467}">
      <dgm:prSet/>
      <dgm:spPr/>
      <dgm:t>
        <a:bodyPr/>
        <a:lstStyle/>
        <a:p>
          <a:endParaRPr lang="es-ES"/>
        </a:p>
      </dgm:t>
    </dgm:pt>
    <dgm:pt modelId="{0FF53A0E-5A68-424A-8CC7-97BD0B7DCFBB}" type="sibTrans" cxnId="{53EA5EC0-CB65-4D9A-BD54-564AB8C52467}">
      <dgm:prSet/>
      <dgm:spPr/>
      <dgm:t>
        <a:bodyPr/>
        <a:lstStyle/>
        <a:p>
          <a:endParaRPr lang="es-ES"/>
        </a:p>
      </dgm:t>
    </dgm:pt>
    <dgm:pt modelId="{767A7F92-26E6-4476-A016-2E42501B0A9B}">
      <dgm:prSet phldrT="[Texto]" custT="1"/>
      <dgm:spPr/>
      <dgm:t>
        <a:bodyPr/>
        <a:lstStyle/>
        <a:p>
          <a:r>
            <a:rPr lang="es-ES" sz="1100" dirty="0"/>
            <a:t>3 incidentes</a:t>
          </a:r>
        </a:p>
      </dgm:t>
    </dgm:pt>
    <dgm:pt modelId="{3B3A5286-66C6-4812-8EBE-75E5ABD898DA}" type="parTrans" cxnId="{D7A6E991-03C9-4D62-9F7F-E0EB9D7FC810}">
      <dgm:prSet/>
      <dgm:spPr/>
      <dgm:t>
        <a:bodyPr/>
        <a:lstStyle/>
        <a:p>
          <a:endParaRPr lang="es-ES"/>
        </a:p>
      </dgm:t>
    </dgm:pt>
    <dgm:pt modelId="{90EC32C5-6056-4362-9505-66DEAEC242DA}" type="sibTrans" cxnId="{D7A6E991-03C9-4D62-9F7F-E0EB9D7FC810}">
      <dgm:prSet/>
      <dgm:spPr/>
      <dgm:t>
        <a:bodyPr/>
        <a:lstStyle/>
        <a:p>
          <a:endParaRPr lang="es-ES"/>
        </a:p>
      </dgm:t>
    </dgm:pt>
    <dgm:pt modelId="{CBC71321-74B6-4C00-92DA-2DDCF4E5C7D9}" type="pres">
      <dgm:prSet presAssocID="{663B979F-013D-4159-9505-934A5846F293}" presName="Name0" presStyleCnt="0">
        <dgm:presLayoutVars>
          <dgm:dir/>
          <dgm:animLvl val="lvl"/>
          <dgm:resizeHandles val="exact"/>
        </dgm:presLayoutVars>
      </dgm:prSet>
      <dgm:spPr/>
    </dgm:pt>
    <dgm:pt modelId="{AA7CEBB5-2C03-44C3-B6AD-606F7F6F395C}" type="pres">
      <dgm:prSet presAssocID="{7FD247A2-2970-4B3B-A3CA-116A4A457CF7}" presName="composite" presStyleCnt="0"/>
      <dgm:spPr/>
    </dgm:pt>
    <dgm:pt modelId="{124474A8-CC19-4E8E-95B1-D58F02AA3166}" type="pres">
      <dgm:prSet presAssocID="{7FD247A2-2970-4B3B-A3CA-116A4A457CF7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C71F022E-1EB7-4490-AEDC-84EBF97558C6}" type="pres">
      <dgm:prSet presAssocID="{7FD247A2-2970-4B3B-A3CA-116A4A457CF7}" presName="desTx" presStyleLbl="alignAccFollowNode1" presStyleIdx="0" presStyleCnt="6">
        <dgm:presLayoutVars>
          <dgm:bulletEnabled val="1"/>
        </dgm:presLayoutVars>
      </dgm:prSet>
      <dgm:spPr/>
    </dgm:pt>
    <dgm:pt modelId="{45B95973-183D-443B-9B08-7384826E58BB}" type="pres">
      <dgm:prSet presAssocID="{57B092EC-EF69-4BBE-899D-0685C5DF3CF4}" presName="space" presStyleCnt="0"/>
      <dgm:spPr/>
    </dgm:pt>
    <dgm:pt modelId="{D2587260-1E91-417D-A244-11EE9481B90F}" type="pres">
      <dgm:prSet presAssocID="{1B07A183-960D-40D4-9B4E-C6055D89E5D9}" presName="composite" presStyleCnt="0"/>
      <dgm:spPr/>
    </dgm:pt>
    <dgm:pt modelId="{E78E2817-91A8-42BB-BA36-6DEE482EF0BB}" type="pres">
      <dgm:prSet presAssocID="{1B07A183-960D-40D4-9B4E-C6055D89E5D9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425D9B25-2566-46DD-84AC-42D511A14899}" type="pres">
      <dgm:prSet presAssocID="{1B07A183-960D-40D4-9B4E-C6055D89E5D9}" presName="desTx" presStyleLbl="alignAccFollowNode1" presStyleIdx="1" presStyleCnt="6">
        <dgm:presLayoutVars>
          <dgm:bulletEnabled val="1"/>
        </dgm:presLayoutVars>
      </dgm:prSet>
      <dgm:spPr/>
    </dgm:pt>
    <dgm:pt modelId="{C36CC2FC-8DD3-499B-BACB-9857337BCBB8}" type="pres">
      <dgm:prSet presAssocID="{9ED04C61-0735-44AE-86D6-286BF008A465}" presName="space" presStyleCnt="0"/>
      <dgm:spPr/>
    </dgm:pt>
    <dgm:pt modelId="{CBD85792-9748-429F-BBFE-E980A9358FD5}" type="pres">
      <dgm:prSet presAssocID="{FCFE9CB0-CC8C-46B5-9F54-C0F6DCF1308F}" presName="composite" presStyleCnt="0"/>
      <dgm:spPr/>
    </dgm:pt>
    <dgm:pt modelId="{9E35031D-139B-4952-BD3D-B9F8746F3936}" type="pres">
      <dgm:prSet presAssocID="{FCFE9CB0-CC8C-46B5-9F54-C0F6DCF1308F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96278B61-E1CB-4126-888C-61F09ED9BF97}" type="pres">
      <dgm:prSet presAssocID="{FCFE9CB0-CC8C-46B5-9F54-C0F6DCF1308F}" presName="desTx" presStyleLbl="alignAccFollowNode1" presStyleIdx="2" presStyleCnt="6" custLinFactNeighborY="1184">
        <dgm:presLayoutVars>
          <dgm:bulletEnabled val="1"/>
        </dgm:presLayoutVars>
      </dgm:prSet>
      <dgm:spPr/>
    </dgm:pt>
    <dgm:pt modelId="{C27E72DC-806B-4E8F-B784-148F361D97BE}" type="pres">
      <dgm:prSet presAssocID="{D9CF2599-63E9-4AE9-AAB4-B7CACC1580B7}" presName="space" presStyleCnt="0"/>
      <dgm:spPr/>
    </dgm:pt>
    <dgm:pt modelId="{DEDAAEFE-C031-4018-A49A-34AA3C2317B0}" type="pres">
      <dgm:prSet presAssocID="{BA2BBAEC-40F2-481D-AA4C-3BB01A007B51}" presName="composite" presStyleCnt="0"/>
      <dgm:spPr/>
    </dgm:pt>
    <dgm:pt modelId="{1A646A03-6D5B-48D5-B473-D81AB93BFA6D}" type="pres">
      <dgm:prSet presAssocID="{BA2BBAEC-40F2-481D-AA4C-3BB01A007B51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BBA91100-82E5-40B7-A04C-96C093383F9F}" type="pres">
      <dgm:prSet presAssocID="{BA2BBAEC-40F2-481D-AA4C-3BB01A007B51}" presName="desTx" presStyleLbl="alignAccFollowNode1" presStyleIdx="3" presStyleCnt="6">
        <dgm:presLayoutVars>
          <dgm:bulletEnabled val="1"/>
        </dgm:presLayoutVars>
      </dgm:prSet>
      <dgm:spPr/>
    </dgm:pt>
    <dgm:pt modelId="{87D52E32-389C-49E2-8FC6-8D37702E84ED}" type="pres">
      <dgm:prSet presAssocID="{9EFC5920-0A6D-48EB-A417-06D75634B764}" presName="space" presStyleCnt="0"/>
      <dgm:spPr/>
    </dgm:pt>
    <dgm:pt modelId="{DC9DFFCF-03E5-4C3A-AA8D-A3295FCF6060}" type="pres">
      <dgm:prSet presAssocID="{D4309147-FDCE-42D8-9ABB-CFE29F87FA5D}" presName="composite" presStyleCnt="0"/>
      <dgm:spPr/>
    </dgm:pt>
    <dgm:pt modelId="{903C3670-8841-471E-BA32-39AFC6553E0C}" type="pres">
      <dgm:prSet presAssocID="{D4309147-FDCE-42D8-9ABB-CFE29F87FA5D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E36FF6DE-279F-4A79-93EF-C7A1A4C683C0}" type="pres">
      <dgm:prSet presAssocID="{D4309147-FDCE-42D8-9ABB-CFE29F87FA5D}" presName="desTx" presStyleLbl="alignAccFollowNode1" presStyleIdx="4" presStyleCnt="6">
        <dgm:presLayoutVars>
          <dgm:bulletEnabled val="1"/>
        </dgm:presLayoutVars>
      </dgm:prSet>
      <dgm:spPr/>
    </dgm:pt>
    <dgm:pt modelId="{02A1E463-E4B1-4DDB-B720-B8842DCC60EA}" type="pres">
      <dgm:prSet presAssocID="{0E2F9786-885E-4725-A975-549C30D5A32B}" presName="space" presStyleCnt="0"/>
      <dgm:spPr/>
    </dgm:pt>
    <dgm:pt modelId="{9DCF16B5-8035-4498-8BED-635408DEAE9D}" type="pres">
      <dgm:prSet presAssocID="{1A91BAF0-B665-4098-A3FB-C21F4485198F}" presName="composite" presStyleCnt="0"/>
      <dgm:spPr/>
    </dgm:pt>
    <dgm:pt modelId="{6A74C0E8-C9DE-4F0B-839C-4F414E348DBA}" type="pres">
      <dgm:prSet presAssocID="{1A91BAF0-B665-4098-A3FB-C21F4485198F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CCCBAE8D-E3C8-40DD-873C-A70C8E928B71}" type="pres">
      <dgm:prSet presAssocID="{1A91BAF0-B665-4098-A3FB-C21F4485198F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E40742B2-41AD-4D16-8302-F205811608A7}" type="presOf" srcId="{5410CE2B-5919-4E86-9906-3965F82CB809}" destId="{96278B61-E1CB-4126-888C-61F09ED9BF97}" srcOrd="0" destOrd="0" presId="urn:microsoft.com/office/officeart/2005/8/layout/hList1"/>
    <dgm:cxn modelId="{463F68E8-C99E-47D1-AEE5-C62798CE2B03}" srcId="{663B979F-013D-4159-9505-934A5846F293}" destId="{FCFE9CB0-CC8C-46B5-9F54-C0F6DCF1308F}" srcOrd="2" destOrd="0" parTransId="{60E0368F-EDD7-474B-AAE9-CAE3A12E2DD9}" sibTransId="{D9CF2599-63E9-4AE9-AAB4-B7CACC1580B7}"/>
    <dgm:cxn modelId="{9D344731-D2E6-462F-B99F-6F2AE7AC152A}" type="presOf" srcId="{663B979F-013D-4159-9505-934A5846F293}" destId="{CBC71321-74B6-4C00-92DA-2DDCF4E5C7D9}" srcOrd="0" destOrd="0" presId="urn:microsoft.com/office/officeart/2005/8/layout/hList1"/>
    <dgm:cxn modelId="{62B57767-3A8A-420A-A887-A6344F313779}" type="presOf" srcId="{BA2BBAEC-40F2-481D-AA4C-3BB01A007B51}" destId="{1A646A03-6D5B-48D5-B473-D81AB93BFA6D}" srcOrd="0" destOrd="0" presId="urn:microsoft.com/office/officeart/2005/8/layout/hList1"/>
    <dgm:cxn modelId="{BA3A0420-BA58-48B1-9215-12D109367544}" srcId="{663B979F-013D-4159-9505-934A5846F293}" destId="{1B07A183-960D-40D4-9B4E-C6055D89E5D9}" srcOrd="1" destOrd="0" parTransId="{A1B35BFE-546C-4E73-AB98-75396E2B7338}" sibTransId="{9ED04C61-0735-44AE-86D6-286BF008A465}"/>
    <dgm:cxn modelId="{15412BA5-5F8F-40D0-9E08-E4A0F80AF74A}" srcId="{1B07A183-960D-40D4-9B4E-C6055D89E5D9}" destId="{6E1D4FFF-F2B8-407B-9DB2-B9DDE4FCB17A}" srcOrd="0" destOrd="0" parTransId="{E2D22F05-607C-4417-B8BD-3D57E6A09A95}" sibTransId="{6A34044B-28A5-4542-9ECE-B7EA581AC99C}"/>
    <dgm:cxn modelId="{4CB9DB7C-F8DE-435A-8364-7BA54AE3F03B}" type="presOf" srcId="{1A91BAF0-B665-4098-A3FB-C21F4485198F}" destId="{6A74C0E8-C9DE-4F0B-839C-4F414E348DBA}" srcOrd="0" destOrd="0" presId="urn:microsoft.com/office/officeart/2005/8/layout/hList1"/>
    <dgm:cxn modelId="{9EA53F95-F9F9-4D21-85C9-B1940FDB4BDF}" type="presOf" srcId="{46A9FB33-CEE2-4825-9422-FF6AB83419A0}" destId="{E36FF6DE-279F-4A79-93EF-C7A1A4C683C0}" srcOrd="0" destOrd="0" presId="urn:microsoft.com/office/officeart/2005/8/layout/hList1"/>
    <dgm:cxn modelId="{6CA6EE42-EC89-4CD1-AEB5-614BB73B399E}" type="presOf" srcId="{D4309147-FDCE-42D8-9ABB-CFE29F87FA5D}" destId="{903C3670-8841-471E-BA32-39AFC6553E0C}" srcOrd="0" destOrd="0" presId="urn:microsoft.com/office/officeart/2005/8/layout/hList1"/>
    <dgm:cxn modelId="{D2908C40-5BC5-4411-A88F-B8E93B5CBA2E}" srcId="{7FD247A2-2970-4B3B-A3CA-116A4A457CF7}" destId="{8BF88F22-D91E-4EB5-9208-0DC5290D4CBA}" srcOrd="1" destOrd="0" parTransId="{A5DEA1FC-3E57-4F8C-A146-621D15EDDF00}" sibTransId="{36A970E4-FBFA-4342-B15A-BC94B31CE1BA}"/>
    <dgm:cxn modelId="{53EA5EC0-CB65-4D9A-BD54-564AB8C52467}" srcId="{663B979F-013D-4159-9505-934A5846F293}" destId="{1A91BAF0-B665-4098-A3FB-C21F4485198F}" srcOrd="5" destOrd="0" parTransId="{4B242112-30E8-440B-85E3-25F63742043B}" sibTransId="{0FF53A0E-5A68-424A-8CC7-97BD0B7DCFBB}"/>
    <dgm:cxn modelId="{7A30352D-D538-4156-81B3-94E3024DE86D}" srcId="{663B979F-013D-4159-9505-934A5846F293}" destId="{BA2BBAEC-40F2-481D-AA4C-3BB01A007B51}" srcOrd="3" destOrd="0" parTransId="{E2941226-691A-4DBD-864C-EC1104257DB5}" sibTransId="{9EFC5920-0A6D-48EB-A417-06D75634B764}"/>
    <dgm:cxn modelId="{AE5E8E5E-8AFF-4A0F-9E84-9C33A7C9B582}" srcId="{FCFE9CB0-CC8C-46B5-9F54-C0F6DCF1308F}" destId="{5410CE2B-5919-4E86-9906-3965F82CB809}" srcOrd="0" destOrd="0" parTransId="{73E2B6A5-B48D-47F8-B23D-6D98D2C0E989}" sibTransId="{28A6D9E1-612B-479F-83CC-5D635A81F1AF}"/>
    <dgm:cxn modelId="{30531DE2-5CF2-453C-8418-1D89AEF0BF42}" srcId="{1A91BAF0-B665-4098-A3FB-C21F4485198F}" destId="{2567D9CF-FAA8-4744-A0B1-BB123723EF50}" srcOrd="0" destOrd="0" parTransId="{9DF8BA54-ADA9-4B6E-B242-C9202C7F28BA}" sibTransId="{B71DA375-6333-4CB5-809D-606AABF1AEEC}"/>
    <dgm:cxn modelId="{F3DDF93E-B22C-4F18-88E8-C85EECF3149A}" srcId="{663B979F-013D-4159-9505-934A5846F293}" destId="{7FD247A2-2970-4B3B-A3CA-116A4A457CF7}" srcOrd="0" destOrd="0" parTransId="{2C4978AF-0592-43C6-8D64-A455E478B111}" sibTransId="{57B092EC-EF69-4BBE-899D-0685C5DF3CF4}"/>
    <dgm:cxn modelId="{B3F568D8-132C-4A71-BD1E-033215BE2A07}" srcId="{7FD247A2-2970-4B3B-A3CA-116A4A457CF7}" destId="{059A7516-D8E0-4705-9D64-9F0C5F1EFFD9}" srcOrd="0" destOrd="0" parTransId="{B075F55F-EB28-4002-924B-0A8F9E9FD516}" sibTransId="{7F3A1613-CF7C-4661-AA21-0342BCB41CB1}"/>
    <dgm:cxn modelId="{CB53EAFD-82EE-40C3-BC09-82E74E30CF51}" type="presOf" srcId="{FCFE9CB0-CC8C-46B5-9F54-C0F6DCF1308F}" destId="{9E35031D-139B-4952-BD3D-B9F8746F3936}" srcOrd="0" destOrd="0" presId="urn:microsoft.com/office/officeart/2005/8/layout/hList1"/>
    <dgm:cxn modelId="{F0F999AA-01F5-4D42-85DD-E379FA28BA02}" type="presOf" srcId="{1B07A183-960D-40D4-9B4E-C6055D89E5D9}" destId="{E78E2817-91A8-42BB-BA36-6DEE482EF0BB}" srcOrd="0" destOrd="0" presId="urn:microsoft.com/office/officeart/2005/8/layout/hList1"/>
    <dgm:cxn modelId="{6267B0BF-861F-4C9D-AC77-DD8BA6D3FD31}" type="presOf" srcId="{D9790E36-4486-40E7-9074-6070F6B7DAEB}" destId="{BBA91100-82E5-40B7-A04C-96C093383F9F}" srcOrd="0" destOrd="0" presId="urn:microsoft.com/office/officeart/2005/8/layout/hList1"/>
    <dgm:cxn modelId="{264EC54B-FD07-4346-B811-D07D0E52E80F}" type="presOf" srcId="{8BF88F22-D91E-4EB5-9208-0DC5290D4CBA}" destId="{C71F022E-1EB7-4490-AEDC-84EBF97558C6}" srcOrd="0" destOrd="1" presId="urn:microsoft.com/office/officeart/2005/8/layout/hList1"/>
    <dgm:cxn modelId="{2B3FDAD0-6F12-474C-BB0D-47F595187470}" srcId="{663B979F-013D-4159-9505-934A5846F293}" destId="{D4309147-FDCE-42D8-9ABB-CFE29F87FA5D}" srcOrd="4" destOrd="0" parTransId="{CD8188C0-1590-4991-A2B7-29DD36C12CAE}" sibTransId="{0E2F9786-885E-4725-A975-549C30D5A32B}"/>
    <dgm:cxn modelId="{D6DA6BD0-EC4C-4D11-BCD7-50321F2F198B}" srcId="{BA2BBAEC-40F2-481D-AA4C-3BB01A007B51}" destId="{D9790E36-4486-40E7-9074-6070F6B7DAEB}" srcOrd="0" destOrd="0" parTransId="{6343EA63-9F5D-4903-91C2-9508B792D460}" sibTransId="{30AB0D7E-744D-4950-B039-22B739BE9C82}"/>
    <dgm:cxn modelId="{AF64488D-9925-4279-B5E0-45FC6031EF43}" type="presOf" srcId="{7FD247A2-2970-4B3B-A3CA-116A4A457CF7}" destId="{124474A8-CC19-4E8E-95B1-D58F02AA3166}" srcOrd="0" destOrd="0" presId="urn:microsoft.com/office/officeart/2005/8/layout/hList1"/>
    <dgm:cxn modelId="{C02E443A-1ECC-41CE-B8D8-3FDFD11E1F97}" type="presOf" srcId="{767A7F92-26E6-4476-A016-2E42501B0A9B}" destId="{CCCBAE8D-E3C8-40DD-873C-A70C8E928B71}" srcOrd="0" destOrd="1" presId="urn:microsoft.com/office/officeart/2005/8/layout/hList1"/>
    <dgm:cxn modelId="{D7A6E991-03C9-4D62-9F7F-E0EB9D7FC810}" srcId="{1A91BAF0-B665-4098-A3FB-C21F4485198F}" destId="{767A7F92-26E6-4476-A016-2E42501B0A9B}" srcOrd="1" destOrd="0" parTransId="{3B3A5286-66C6-4812-8EBE-75E5ABD898DA}" sibTransId="{90EC32C5-6056-4362-9505-66DEAEC242DA}"/>
    <dgm:cxn modelId="{EE31CD0F-8C8C-4576-96A0-04BF2D94F350}" type="presOf" srcId="{6E1D4FFF-F2B8-407B-9DB2-B9DDE4FCB17A}" destId="{425D9B25-2566-46DD-84AC-42D511A14899}" srcOrd="0" destOrd="0" presId="urn:microsoft.com/office/officeart/2005/8/layout/hList1"/>
    <dgm:cxn modelId="{8E9639D5-E68C-49AB-989F-97AE3E32D86D}" srcId="{D4309147-FDCE-42D8-9ABB-CFE29F87FA5D}" destId="{46A9FB33-CEE2-4825-9422-FF6AB83419A0}" srcOrd="0" destOrd="0" parTransId="{51ED12BE-FF9A-4077-AE8C-8AE8554E80CC}" sibTransId="{D5063421-1482-4FFD-85AE-2EEA4A998274}"/>
    <dgm:cxn modelId="{CBEC934D-28FD-4C83-91E9-85428F110631}" type="presOf" srcId="{2567D9CF-FAA8-4744-A0B1-BB123723EF50}" destId="{CCCBAE8D-E3C8-40DD-873C-A70C8E928B71}" srcOrd="0" destOrd="0" presId="urn:microsoft.com/office/officeart/2005/8/layout/hList1"/>
    <dgm:cxn modelId="{D7767D2D-B798-4910-8EBF-5F9C18AFB09E}" type="presOf" srcId="{059A7516-D8E0-4705-9D64-9F0C5F1EFFD9}" destId="{C71F022E-1EB7-4490-AEDC-84EBF97558C6}" srcOrd="0" destOrd="0" presId="urn:microsoft.com/office/officeart/2005/8/layout/hList1"/>
    <dgm:cxn modelId="{454C9ECB-80A8-4432-AF5A-754B608CCF4D}" type="presParOf" srcId="{CBC71321-74B6-4C00-92DA-2DDCF4E5C7D9}" destId="{AA7CEBB5-2C03-44C3-B6AD-606F7F6F395C}" srcOrd="0" destOrd="0" presId="urn:microsoft.com/office/officeart/2005/8/layout/hList1"/>
    <dgm:cxn modelId="{7F3A18AD-8B78-4430-98A5-B3D5B1CCA005}" type="presParOf" srcId="{AA7CEBB5-2C03-44C3-B6AD-606F7F6F395C}" destId="{124474A8-CC19-4E8E-95B1-D58F02AA3166}" srcOrd="0" destOrd="0" presId="urn:microsoft.com/office/officeart/2005/8/layout/hList1"/>
    <dgm:cxn modelId="{3961BEDB-A4DF-44BB-AB92-0CA8F5A03F65}" type="presParOf" srcId="{AA7CEBB5-2C03-44C3-B6AD-606F7F6F395C}" destId="{C71F022E-1EB7-4490-AEDC-84EBF97558C6}" srcOrd="1" destOrd="0" presId="urn:microsoft.com/office/officeart/2005/8/layout/hList1"/>
    <dgm:cxn modelId="{74CC6BAC-8D61-4E21-BC34-33D25B4DFF8A}" type="presParOf" srcId="{CBC71321-74B6-4C00-92DA-2DDCF4E5C7D9}" destId="{45B95973-183D-443B-9B08-7384826E58BB}" srcOrd="1" destOrd="0" presId="urn:microsoft.com/office/officeart/2005/8/layout/hList1"/>
    <dgm:cxn modelId="{6CF9592E-D6F5-4682-875F-DF5DECE3F176}" type="presParOf" srcId="{CBC71321-74B6-4C00-92DA-2DDCF4E5C7D9}" destId="{D2587260-1E91-417D-A244-11EE9481B90F}" srcOrd="2" destOrd="0" presId="urn:microsoft.com/office/officeart/2005/8/layout/hList1"/>
    <dgm:cxn modelId="{01999251-5002-4548-B1BB-2D6612DD6FB8}" type="presParOf" srcId="{D2587260-1E91-417D-A244-11EE9481B90F}" destId="{E78E2817-91A8-42BB-BA36-6DEE482EF0BB}" srcOrd="0" destOrd="0" presId="urn:microsoft.com/office/officeart/2005/8/layout/hList1"/>
    <dgm:cxn modelId="{B4A27F4B-06BB-49D0-8259-4E47AF6B34EF}" type="presParOf" srcId="{D2587260-1E91-417D-A244-11EE9481B90F}" destId="{425D9B25-2566-46DD-84AC-42D511A14899}" srcOrd="1" destOrd="0" presId="urn:microsoft.com/office/officeart/2005/8/layout/hList1"/>
    <dgm:cxn modelId="{C49E7109-D643-45D3-826F-D85C292B20E5}" type="presParOf" srcId="{CBC71321-74B6-4C00-92DA-2DDCF4E5C7D9}" destId="{C36CC2FC-8DD3-499B-BACB-9857337BCBB8}" srcOrd="3" destOrd="0" presId="urn:microsoft.com/office/officeart/2005/8/layout/hList1"/>
    <dgm:cxn modelId="{2ED3D5B5-AB66-4EC6-A217-301AD5D9FD2C}" type="presParOf" srcId="{CBC71321-74B6-4C00-92DA-2DDCF4E5C7D9}" destId="{CBD85792-9748-429F-BBFE-E980A9358FD5}" srcOrd="4" destOrd="0" presId="urn:microsoft.com/office/officeart/2005/8/layout/hList1"/>
    <dgm:cxn modelId="{DE20754A-C59F-4168-879D-0C08F66FAB60}" type="presParOf" srcId="{CBD85792-9748-429F-BBFE-E980A9358FD5}" destId="{9E35031D-139B-4952-BD3D-B9F8746F3936}" srcOrd="0" destOrd="0" presId="urn:microsoft.com/office/officeart/2005/8/layout/hList1"/>
    <dgm:cxn modelId="{8FFD679B-A452-4D72-B251-E55DC6C4FF0A}" type="presParOf" srcId="{CBD85792-9748-429F-BBFE-E980A9358FD5}" destId="{96278B61-E1CB-4126-888C-61F09ED9BF97}" srcOrd="1" destOrd="0" presId="urn:microsoft.com/office/officeart/2005/8/layout/hList1"/>
    <dgm:cxn modelId="{82883ADF-7BC9-44F9-862A-45015500A2AD}" type="presParOf" srcId="{CBC71321-74B6-4C00-92DA-2DDCF4E5C7D9}" destId="{C27E72DC-806B-4E8F-B784-148F361D97BE}" srcOrd="5" destOrd="0" presId="urn:microsoft.com/office/officeart/2005/8/layout/hList1"/>
    <dgm:cxn modelId="{C737A5FB-6BC3-4C44-AC9A-8FD1ACF790C9}" type="presParOf" srcId="{CBC71321-74B6-4C00-92DA-2DDCF4E5C7D9}" destId="{DEDAAEFE-C031-4018-A49A-34AA3C2317B0}" srcOrd="6" destOrd="0" presId="urn:microsoft.com/office/officeart/2005/8/layout/hList1"/>
    <dgm:cxn modelId="{578CC99B-CAF7-4201-828E-32D89C8E6231}" type="presParOf" srcId="{DEDAAEFE-C031-4018-A49A-34AA3C2317B0}" destId="{1A646A03-6D5B-48D5-B473-D81AB93BFA6D}" srcOrd="0" destOrd="0" presId="urn:microsoft.com/office/officeart/2005/8/layout/hList1"/>
    <dgm:cxn modelId="{04EBFEAF-8822-4D49-99D3-40830D47FB89}" type="presParOf" srcId="{DEDAAEFE-C031-4018-A49A-34AA3C2317B0}" destId="{BBA91100-82E5-40B7-A04C-96C093383F9F}" srcOrd="1" destOrd="0" presId="urn:microsoft.com/office/officeart/2005/8/layout/hList1"/>
    <dgm:cxn modelId="{90CC74FA-5E16-4391-AFFB-36591193B6FB}" type="presParOf" srcId="{CBC71321-74B6-4C00-92DA-2DDCF4E5C7D9}" destId="{87D52E32-389C-49E2-8FC6-8D37702E84ED}" srcOrd="7" destOrd="0" presId="urn:microsoft.com/office/officeart/2005/8/layout/hList1"/>
    <dgm:cxn modelId="{2A77FB90-7EA7-46EA-9737-A358A19CC968}" type="presParOf" srcId="{CBC71321-74B6-4C00-92DA-2DDCF4E5C7D9}" destId="{DC9DFFCF-03E5-4C3A-AA8D-A3295FCF6060}" srcOrd="8" destOrd="0" presId="urn:microsoft.com/office/officeart/2005/8/layout/hList1"/>
    <dgm:cxn modelId="{B38DA92D-CE14-418F-95BA-4DB74BF41A47}" type="presParOf" srcId="{DC9DFFCF-03E5-4C3A-AA8D-A3295FCF6060}" destId="{903C3670-8841-471E-BA32-39AFC6553E0C}" srcOrd="0" destOrd="0" presId="urn:microsoft.com/office/officeart/2005/8/layout/hList1"/>
    <dgm:cxn modelId="{681472CB-7C44-4910-8C57-226FC0486482}" type="presParOf" srcId="{DC9DFFCF-03E5-4C3A-AA8D-A3295FCF6060}" destId="{E36FF6DE-279F-4A79-93EF-C7A1A4C683C0}" srcOrd="1" destOrd="0" presId="urn:microsoft.com/office/officeart/2005/8/layout/hList1"/>
    <dgm:cxn modelId="{44B45A06-58AA-4144-ADDE-2F630BED9890}" type="presParOf" srcId="{CBC71321-74B6-4C00-92DA-2DDCF4E5C7D9}" destId="{02A1E463-E4B1-4DDB-B720-B8842DCC60EA}" srcOrd="9" destOrd="0" presId="urn:microsoft.com/office/officeart/2005/8/layout/hList1"/>
    <dgm:cxn modelId="{92683AF8-A132-465D-BBB6-D8553D7184FC}" type="presParOf" srcId="{CBC71321-74B6-4C00-92DA-2DDCF4E5C7D9}" destId="{9DCF16B5-8035-4498-8BED-635408DEAE9D}" srcOrd="10" destOrd="0" presId="urn:microsoft.com/office/officeart/2005/8/layout/hList1"/>
    <dgm:cxn modelId="{1E36C0F7-9F36-4133-ABFE-FCF155EC77DF}" type="presParOf" srcId="{9DCF16B5-8035-4498-8BED-635408DEAE9D}" destId="{6A74C0E8-C9DE-4F0B-839C-4F414E348DBA}" srcOrd="0" destOrd="0" presId="urn:microsoft.com/office/officeart/2005/8/layout/hList1"/>
    <dgm:cxn modelId="{BB5C2E7C-5D51-4CE7-B41E-5D8ADBB44D6B}" type="presParOf" srcId="{9DCF16B5-8035-4498-8BED-635408DEAE9D}" destId="{CCCBAE8D-E3C8-40DD-873C-A70C8E928B7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246C35A-5521-457C-A9C8-029468D1973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F55E9B3-B405-4F67-9E5C-6D0F0AD0A8AA}">
      <dgm:prSet phldrT="[Texto]" custT="1"/>
      <dgm:spPr/>
      <dgm:t>
        <a:bodyPr/>
        <a:lstStyle/>
        <a:p>
          <a:r>
            <a:rPr lang="es-CO" sz="1000" dirty="0"/>
            <a:t>Servicios a Estaciones de Trabajo</a:t>
          </a:r>
          <a:endParaRPr lang="es-ES" sz="1000" dirty="0"/>
        </a:p>
      </dgm:t>
    </dgm:pt>
    <dgm:pt modelId="{D1F68765-8E3D-43D9-B30D-0FB6816F8CDC}" type="parTrans" cxnId="{53EF5F76-E5A0-4384-B6E0-21404B1BF997}">
      <dgm:prSet/>
      <dgm:spPr/>
      <dgm:t>
        <a:bodyPr/>
        <a:lstStyle/>
        <a:p>
          <a:endParaRPr lang="es-ES" sz="1000"/>
        </a:p>
      </dgm:t>
    </dgm:pt>
    <dgm:pt modelId="{C753558B-A181-4EAC-8A12-CE30D6443515}" type="sibTrans" cxnId="{53EF5F76-E5A0-4384-B6E0-21404B1BF997}">
      <dgm:prSet/>
      <dgm:spPr/>
      <dgm:t>
        <a:bodyPr/>
        <a:lstStyle/>
        <a:p>
          <a:endParaRPr lang="es-ES" sz="1000"/>
        </a:p>
      </dgm:t>
    </dgm:pt>
    <dgm:pt modelId="{936481EF-A25E-4070-9CA7-858B3552F58F}">
      <dgm:prSet phldrT="[Texto]" custT="1"/>
      <dgm:spPr/>
      <dgm:t>
        <a:bodyPr/>
        <a:lstStyle/>
        <a:p>
          <a:r>
            <a:rPr lang="es-CO" sz="1000" b="0" i="0" u="none" dirty="0"/>
            <a:t>Fallas, consultas y solicitudes de:</a:t>
          </a:r>
          <a:endParaRPr lang="es-ES" sz="1000" dirty="0"/>
        </a:p>
      </dgm:t>
    </dgm:pt>
    <dgm:pt modelId="{FF430DE1-8BDE-4E67-8C0A-0297768FA706}" type="parTrans" cxnId="{C32E80E0-415A-4FEC-85EC-CA8F6B14D572}">
      <dgm:prSet/>
      <dgm:spPr/>
      <dgm:t>
        <a:bodyPr/>
        <a:lstStyle/>
        <a:p>
          <a:endParaRPr lang="es-ES" sz="1000"/>
        </a:p>
      </dgm:t>
    </dgm:pt>
    <dgm:pt modelId="{0DFD04ED-0D37-42F1-BF82-6F4662FA64C6}" type="sibTrans" cxnId="{C32E80E0-415A-4FEC-85EC-CA8F6B14D572}">
      <dgm:prSet/>
      <dgm:spPr/>
      <dgm:t>
        <a:bodyPr/>
        <a:lstStyle/>
        <a:p>
          <a:endParaRPr lang="es-ES" sz="1000"/>
        </a:p>
      </dgm:t>
    </dgm:pt>
    <dgm:pt modelId="{612BAF2C-D100-4F21-8887-8B2E5E513531}">
      <dgm:prSet phldrT="[Texto]" custT="1"/>
      <dgm:spPr/>
      <dgm:t>
        <a:bodyPr/>
        <a:lstStyle/>
        <a:p>
          <a:r>
            <a:rPr lang="es-ES" sz="1000" dirty="0"/>
            <a:t>Soporte Técnico al sistema SAP</a:t>
          </a:r>
        </a:p>
      </dgm:t>
    </dgm:pt>
    <dgm:pt modelId="{4CBFFDE3-25C2-40B0-AFA2-63E0CD5BC18B}" type="parTrans" cxnId="{149A290C-A617-4736-AA96-CFE6E4694022}">
      <dgm:prSet/>
      <dgm:spPr/>
      <dgm:t>
        <a:bodyPr/>
        <a:lstStyle/>
        <a:p>
          <a:endParaRPr lang="es-ES" sz="1000"/>
        </a:p>
      </dgm:t>
    </dgm:pt>
    <dgm:pt modelId="{F3E80476-9C3B-4A9A-9439-539578B66A14}" type="sibTrans" cxnId="{149A290C-A617-4736-AA96-CFE6E4694022}">
      <dgm:prSet/>
      <dgm:spPr/>
      <dgm:t>
        <a:bodyPr/>
        <a:lstStyle/>
        <a:p>
          <a:endParaRPr lang="es-ES" sz="1000"/>
        </a:p>
      </dgm:t>
    </dgm:pt>
    <dgm:pt modelId="{73BEAA95-2FEF-44DA-A0DD-A1D632F7D3BB}">
      <dgm:prSet phldrT="[Texto]" custT="1"/>
      <dgm:spPr/>
      <dgm:t>
        <a:bodyPr/>
        <a:lstStyle/>
        <a:p>
          <a:r>
            <a:rPr lang="es-CO" sz="1000" b="0" i="0" u="none" dirty="0"/>
            <a:t>Incidentes de Lentitud general del sistema</a:t>
          </a:r>
          <a:endParaRPr lang="es-ES" sz="1000" dirty="0"/>
        </a:p>
      </dgm:t>
    </dgm:pt>
    <dgm:pt modelId="{4ADD948E-3C21-4F0D-8E26-F2AA75A7BFD4}" type="parTrans" cxnId="{01F7A60A-F395-4056-AEB7-CD339019E92C}">
      <dgm:prSet/>
      <dgm:spPr/>
      <dgm:t>
        <a:bodyPr/>
        <a:lstStyle/>
        <a:p>
          <a:endParaRPr lang="es-ES" sz="1000"/>
        </a:p>
      </dgm:t>
    </dgm:pt>
    <dgm:pt modelId="{89E49BDF-9F00-4AAE-9124-086FFD7E8544}" type="sibTrans" cxnId="{01F7A60A-F395-4056-AEB7-CD339019E92C}">
      <dgm:prSet/>
      <dgm:spPr/>
      <dgm:t>
        <a:bodyPr/>
        <a:lstStyle/>
        <a:p>
          <a:endParaRPr lang="es-ES" sz="1000"/>
        </a:p>
      </dgm:t>
    </dgm:pt>
    <dgm:pt modelId="{4DAE8A6D-6FBD-4B48-982F-B3EB6B51A7B7}">
      <dgm:prSet phldrT="[Texto]" custT="1"/>
      <dgm:spPr/>
      <dgm:t>
        <a:bodyPr/>
        <a:lstStyle/>
        <a:p>
          <a:r>
            <a:rPr lang="es-ES" sz="1000" dirty="0"/>
            <a:t>Procesos Operativos de TI</a:t>
          </a:r>
        </a:p>
      </dgm:t>
    </dgm:pt>
    <dgm:pt modelId="{268B5DCC-2E81-4CC7-A512-4FE7FA82B990}" type="parTrans" cxnId="{10A2D532-D687-4AAC-ACC0-9C4FA32FD53C}">
      <dgm:prSet/>
      <dgm:spPr/>
      <dgm:t>
        <a:bodyPr/>
        <a:lstStyle/>
        <a:p>
          <a:endParaRPr lang="es-ES" sz="1000"/>
        </a:p>
      </dgm:t>
    </dgm:pt>
    <dgm:pt modelId="{A35223DD-5D72-4CEE-B660-CFACBDF24D4E}" type="sibTrans" cxnId="{10A2D532-D687-4AAC-ACC0-9C4FA32FD53C}">
      <dgm:prSet/>
      <dgm:spPr/>
      <dgm:t>
        <a:bodyPr/>
        <a:lstStyle/>
        <a:p>
          <a:endParaRPr lang="es-ES" sz="1000"/>
        </a:p>
      </dgm:t>
    </dgm:pt>
    <dgm:pt modelId="{BE5200B0-E10D-4E93-B13D-7EFA254C61A4}">
      <dgm:prSet phldrT="[Texto]" custT="1"/>
      <dgm:spPr/>
      <dgm:t>
        <a:bodyPr/>
        <a:lstStyle/>
        <a:p>
          <a:r>
            <a:rPr lang="es-ES" sz="1000" dirty="0"/>
            <a:t>Solicitudes  de:</a:t>
          </a:r>
        </a:p>
      </dgm:t>
    </dgm:pt>
    <dgm:pt modelId="{AA695469-9B90-4721-9D60-4127E22BB495}" type="parTrans" cxnId="{BB6F8072-00AE-4F69-AE9A-A3EEFBFA9458}">
      <dgm:prSet/>
      <dgm:spPr/>
      <dgm:t>
        <a:bodyPr/>
        <a:lstStyle/>
        <a:p>
          <a:endParaRPr lang="es-ES" sz="1000"/>
        </a:p>
      </dgm:t>
    </dgm:pt>
    <dgm:pt modelId="{40C88446-48C8-4302-B76D-178FBE9B4073}" type="sibTrans" cxnId="{BB6F8072-00AE-4F69-AE9A-A3EEFBFA9458}">
      <dgm:prSet/>
      <dgm:spPr/>
      <dgm:t>
        <a:bodyPr/>
        <a:lstStyle/>
        <a:p>
          <a:endParaRPr lang="es-ES" sz="1000"/>
        </a:p>
      </dgm:t>
    </dgm:pt>
    <dgm:pt modelId="{5EC5CD95-6574-48EF-B6F3-1319DFA92333}">
      <dgm:prSet custT="1"/>
      <dgm:spPr/>
      <dgm:t>
        <a:bodyPr/>
        <a:lstStyle/>
        <a:p>
          <a:r>
            <a:rPr lang="es-CO" sz="1000" b="0" i="0" u="none" dirty="0"/>
            <a:t>Cliente SAP GUI</a:t>
          </a:r>
          <a:endParaRPr lang="es-CO" sz="1000" dirty="0"/>
        </a:p>
      </dgm:t>
    </dgm:pt>
    <dgm:pt modelId="{DF977068-C336-45AC-A731-EA3EC3655675}" type="parTrans" cxnId="{BB227E1E-E6A1-4F2C-8BEB-4EA6E99898DD}">
      <dgm:prSet/>
      <dgm:spPr/>
      <dgm:t>
        <a:bodyPr/>
        <a:lstStyle/>
        <a:p>
          <a:endParaRPr lang="es-ES" sz="1000"/>
        </a:p>
      </dgm:t>
    </dgm:pt>
    <dgm:pt modelId="{EE316450-596F-4D8B-AF90-8B5896B26525}" type="sibTrans" cxnId="{BB227E1E-E6A1-4F2C-8BEB-4EA6E99898DD}">
      <dgm:prSet/>
      <dgm:spPr/>
      <dgm:t>
        <a:bodyPr/>
        <a:lstStyle/>
        <a:p>
          <a:endParaRPr lang="es-ES" sz="1000"/>
        </a:p>
      </dgm:t>
    </dgm:pt>
    <dgm:pt modelId="{BF8A7C48-014E-44FF-A6A6-6F50C40A6E9F}">
      <dgm:prSet custT="1"/>
      <dgm:spPr/>
      <dgm:t>
        <a:bodyPr/>
        <a:lstStyle/>
        <a:p>
          <a:r>
            <a:rPr lang="es-ES" sz="1000" b="1" i="0" u="none" dirty="0"/>
            <a:t>Seguridad perimetral SAP</a:t>
          </a:r>
          <a:endParaRPr lang="es-CO" sz="1000" dirty="0"/>
        </a:p>
      </dgm:t>
    </dgm:pt>
    <dgm:pt modelId="{DD5A9971-7505-4FF2-9063-47BB34D1AE65}" type="parTrans" cxnId="{186DC67A-E1D6-48A1-BE2E-71E46596CFEA}">
      <dgm:prSet/>
      <dgm:spPr/>
      <dgm:t>
        <a:bodyPr/>
        <a:lstStyle/>
        <a:p>
          <a:endParaRPr lang="es-ES" sz="1000"/>
        </a:p>
      </dgm:t>
    </dgm:pt>
    <dgm:pt modelId="{B85804A7-746B-44D6-B805-3FA837A41965}" type="sibTrans" cxnId="{186DC67A-E1D6-48A1-BE2E-71E46596CFEA}">
      <dgm:prSet/>
      <dgm:spPr/>
      <dgm:t>
        <a:bodyPr/>
        <a:lstStyle/>
        <a:p>
          <a:endParaRPr lang="es-ES" sz="1000"/>
        </a:p>
      </dgm:t>
    </dgm:pt>
    <dgm:pt modelId="{12C3D975-F967-4AD7-B347-4486A36ACE98}">
      <dgm:prSet custT="1"/>
      <dgm:spPr/>
      <dgm:t>
        <a:bodyPr/>
        <a:lstStyle/>
        <a:p>
          <a:r>
            <a:rPr lang="es-ES" sz="1000" b="0" i="0" u="none" dirty="0"/>
            <a:t>Solicitudes de:</a:t>
          </a:r>
          <a:endParaRPr lang="es-CO" sz="1000" b="0" dirty="0"/>
        </a:p>
      </dgm:t>
    </dgm:pt>
    <dgm:pt modelId="{661BB80D-1EA0-4AE8-BF80-AF8812650B34}" type="parTrans" cxnId="{D1B02EDB-8D1B-432E-87B7-6D9B91942F9B}">
      <dgm:prSet/>
      <dgm:spPr/>
      <dgm:t>
        <a:bodyPr/>
        <a:lstStyle/>
        <a:p>
          <a:endParaRPr lang="es-ES" sz="1000"/>
        </a:p>
      </dgm:t>
    </dgm:pt>
    <dgm:pt modelId="{594B7F40-0ED4-409C-A201-5497EF2FB96E}" type="sibTrans" cxnId="{D1B02EDB-8D1B-432E-87B7-6D9B91942F9B}">
      <dgm:prSet/>
      <dgm:spPr/>
      <dgm:t>
        <a:bodyPr/>
        <a:lstStyle/>
        <a:p>
          <a:endParaRPr lang="es-ES" sz="1000"/>
        </a:p>
      </dgm:t>
    </dgm:pt>
    <dgm:pt modelId="{EFBD8118-F1F3-4208-A844-3EF5C8521F14}">
      <dgm:prSet custT="1"/>
      <dgm:spPr/>
      <dgm:t>
        <a:bodyPr/>
        <a:lstStyle/>
        <a:p>
          <a:r>
            <a:rPr lang="es-CO" sz="1000" b="0" i="0" u="none" dirty="0" err="1"/>
            <a:t>Configuracion</a:t>
          </a:r>
          <a:r>
            <a:rPr lang="es-CO" sz="1000" b="0" i="0" u="none" dirty="0"/>
            <a:t> de reglas de Firewall para acceso a los ambientes SAP</a:t>
          </a:r>
          <a:endParaRPr lang="es-CO" sz="1000" b="0" dirty="0"/>
        </a:p>
      </dgm:t>
    </dgm:pt>
    <dgm:pt modelId="{A1783E95-EC81-4578-A583-9EB24CC0BB85}" type="parTrans" cxnId="{1EBC9A18-26F7-47DC-A64E-C0E4A798625C}">
      <dgm:prSet/>
      <dgm:spPr/>
      <dgm:t>
        <a:bodyPr/>
        <a:lstStyle/>
        <a:p>
          <a:endParaRPr lang="es-ES" sz="1000"/>
        </a:p>
      </dgm:t>
    </dgm:pt>
    <dgm:pt modelId="{72D0262E-A0E9-427A-9F38-BC0E71909EC1}" type="sibTrans" cxnId="{1EBC9A18-26F7-47DC-A64E-C0E4A798625C}">
      <dgm:prSet/>
      <dgm:spPr/>
      <dgm:t>
        <a:bodyPr/>
        <a:lstStyle/>
        <a:p>
          <a:endParaRPr lang="es-ES" sz="1000"/>
        </a:p>
      </dgm:t>
    </dgm:pt>
    <dgm:pt modelId="{411B35A6-3B0B-469F-8D58-FF8D4425C80F}">
      <dgm:prSet custT="1"/>
      <dgm:spPr/>
      <dgm:t>
        <a:bodyPr/>
        <a:lstStyle/>
        <a:p>
          <a:r>
            <a:rPr lang="es-ES" sz="1000" b="0" i="0" u="none" dirty="0"/>
            <a:t>Soporte </a:t>
          </a:r>
          <a:r>
            <a:rPr lang="es-ES" sz="1000" b="0" i="0" u="none" dirty="0" err="1"/>
            <a:t>Basis</a:t>
          </a:r>
          <a:r>
            <a:rPr lang="es-ES" sz="1000" b="0" i="0" u="none" dirty="0"/>
            <a:t> solución SAP</a:t>
          </a:r>
          <a:endParaRPr lang="es-CO" sz="1000" b="0" i="0" u="none" dirty="0"/>
        </a:p>
      </dgm:t>
    </dgm:pt>
    <dgm:pt modelId="{1B83273F-E1BF-4FDB-9B7D-A71D8ADA4C0D}" type="parTrans" cxnId="{66D976D0-936C-4655-8617-F8F7C51EA493}">
      <dgm:prSet/>
      <dgm:spPr/>
      <dgm:t>
        <a:bodyPr/>
        <a:lstStyle/>
        <a:p>
          <a:endParaRPr lang="es-ES" sz="1000"/>
        </a:p>
      </dgm:t>
    </dgm:pt>
    <dgm:pt modelId="{71F8193B-9F6E-4824-9F3A-DFDA1F6DFDFE}" type="sibTrans" cxnId="{66D976D0-936C-4655-8617-F8F7C51EA493}">
      <dgm:prSet/>
      <dgm:spPr/>
      <dgm:t>
        <a:bodyPr/>
        <a:lstStyle/>
        <a:p>
          <a:endParaRPr lang="es-ES" sz="1000"/>
        </a:p>
      </dgm:t>
    </dgm:pt>
    <dgm:pt modelId="{998ECD6B-5984-4BAA-8528-E7FB71573F6E}">
      <dgm:prSet custT="1"/>
      <dgm:spPr/>
      <dgm:t>
        <a:bodyPr/>
        <a:lstStyle/>
        <a:p>
          <a:r>
            <a:rPr lang="es-ES" sz="1000" b="0" i="0" u="none" dirty="0"/>
            <a:t>Solicitudes de:</a:t>
          </a:r>
          <a:endParaRPr lang="es-ES" sz="1000" dirty="0"/>
        </a:p>
      </dgm:t>
    </dgm:pt>
    <dgm:pt modelId="{98627366-A6BA-48CF-80A3-AF72F701BC0F}" type="parTrans" cxnId="{2A250B15-62E5-4CFA-AA55-C0EC4468DB95}">
      <dgm:prSet/>
      <dgm:spPr/>
      <dgm:t>
        <a:bodyPr/>
        <a:lstStyle/>
        <a:p>
          <a:endParaRPr lang="es-ES" sz="1000"/>
        </a:p>
      </dgm:t>
    </dgm:pt>
    <dgm:pt modelId="{DDA67358-33DB-475E-99A0-66A716E36148}" type="sibTrans" cxnId="{2A250B15-62E5-4CFA-AA55-C0EC4468DB95}">
      <dgm:prSet/>
      <dgm:spPr/>
      <dgm:t>
        <a:bodyPr/>
        <a:lstStyle/>
        <a:p>
          <a:endParaRPr lang="es-ES" sz="1000"/>
        </a:p>
      </dgm:t>
    </dgm:pt>
    <dgm:pt modelId="{EE559A71-C378-4B37-8C51-2DDF11BD83BF}">
      <dgm:prSet custT="1"/>
      <dgm:spPr/>
      <dgm:t>
        <a:bodyPr/>
        <a:lstStyle/>
        <a:p>
          <a:r>
            <a:rPr lang="es-CO" sz="1000" b="0" i="0" u="none" dirty="0"/>
            <a:t>Aplicación de notas SAP</a:t>
          </a:r>
          <a:endParaRPr lang="es-ES" sz="1000" dirty="0"/>
        </a:p>
      </dgm:t>
    </dgm:pt>
    <dgm:pt modelId="{F44B7735-0582-4011-8E1D-767F8D1D6297}" type="parTrans" cxnId="{DF7F6B1B-83DC-453B-A294-BE469F300255}">
      <dgm:prSet/>
      <dgm:spPr/>
      <dgm:t>
        <a:bodyPr/>
        <a:lstStyle/>
        <a:p>
          <a:endParaRPr lang="es-ES" sz="1000"/>
        </a:p>
      </dgm:t>
    </dgm:pt>
    <dgm:pt modelId="{9A49A30E-1D8F-4975-A2B7-66B55971FE69}" type="sibTrans" cxnId="{DF7F6B1B-83DC-453B-A294-BE469F300255}">
      <dgm:prSet/>
      <dgm:spPr/>
      <dgm:t>
        <a:bodyPr/>
        <a:lstStyle/>
        <a:p>
          <a:endParaRPr lang="es-ES" sz="1000"/>
        </a:p>
      </dgm:t>
    </dgm:pt>
    <dgm:pt modelId="{F514E21F-C758-4CC0-95A1-485C9BD07F20}">
      <dgm:prSet custT="1"/>
      <dgm:spPr/>
      <dgm:t>
        <a:bodyPr/>
        <a:lstStyle/>
        <a:p>
          <a:endParaRPr lang="es-ES" sz="1000"/>
        </a:p>
      </dgm:t>
    </dgm:pt>
    <dgm:pt modelId="{AE0B11E0-5BCA-4BB4-B021-D0AE0852506C}" type="parTrans" cxnId="{FFCEF01C-C0DE-4C2B-937F-39AAD9D57E66}">
      <dgm:prSet/>
      <dgm:spPr/>
      <dgm:t>
        <a:bodyPr/>
        <a:lstStyle/>
        <a:p>
          <a:endParaRPr lang="es-ES" sz="1000"/>
        </a:p>
      </dgm:t>
    </dgm:pt>
    <dgm:pt modelId="{73B5FD64-175F-4642-8DF5-F51552296B09}" type="sibTrans" cxnId="{FFCEF01C-C0DE-4C2B-937F-39AAD9D57E66}">
      <dgm:prSet/>
      <dgm:spPr/>
      <dgm:t>
        <a:bodyPr/>
        <a:lstStyle/>
        <a:p>
          <a:endParaRPr lang="es-ES" sz="1000"/>
        </a:p>
      </dgm:t>
    </dgm:pt>
    <dgm:pt modelId="{84C039B1-67A6-4E1E-B533-E6BCB0971D6F}">
      <dgm:prSet phldrT="[Texto]" custT="1"/>
      <dgm:spPr/>
      <dgm:t>
        <a:bodyPr/>
        <a:lstStyle/>
        <a:p>
          <a:endParaRPr lang="es-ES" sz="1000" dirty="0"/>
        </a:p>
      </dgm:t>
    </dgm:pt>
    <dgm:pt modelId="{405515A4-4F70-4EFF-8C8D-2CE442896131}" type="parTrans" cxnId="{C6789A9D-FC14-4C86-B0B9-DD7007630314}">
      <dgm:prSet/>
      <dgm:spPr/>
      <dgm:t>
        <a:bodyPr/>
        <a:lstStyle/>
        <a:p>
          <a:endParaRPr lang="es-ES" sz="1000"/>
        </a:p>
      </dgm:t>
    </dgm:pt>
    <dgm:pt modelId="{9616D58C-4FDF-4AD1-86F7-A95C541FC024}" type="sibTrans" cxnId="{C6789A9D-FC14-4C86-B0B9-DD7007630314}">
      <dgm:prSet/>
      <dgm:spPr/>
      <dgm:t>
        <a:bodyPr/>
        <a:lstStyle/>
        <a:p>
          <a:endParaRPr lang="es-ES" sz="1000"/>
        </a:p>
      </dgm:t>
    </dgm:pt>
    <dgm:pt modelId="{F5F123C7-B12E-499F-A787-4D80E438A148}">
      <dgm:prSet custT="1"/>
      <dgm:spPr/>
      <dgm:t>
        <a:bodyPr/>
        <a:lstStyle/>
        <a:p>
          <a:r>
            <a:rPr lang="es-CO" sz="1000" b="0" i="0" u="none" dirty="0"/>
            <a:t>Cliente SAP Web GUI</a:t>
          </a:r>
        </a:p>
      </dgm:t>
    </dgm:pt>
    <dgm:pt modelId="{5D586781-DC59-44E9-9E24-84CDD84F5165}" type="parTrans" cxnId="{6AAF7252-7448-4E62-8BDE-53D44F0B00FB}">
      <dgm:prSet/>
      <dgm:spPr/>
      <dgm:t>
        <a:bodyPr/>
        <a:lstStyle/>
        <a:p>
          <a:endParaRPr lang="es-ES" sz="1000"/>
        </a:p>
      </dgm:t>
    </dgm:pt>
    <dgm:pt modelId="{CD0BFACE-4376-466C-83A4-8CE95D4FD56C}" type="sibTrans" cxnId="{6AAF7252-7448-4E62-8BDE-53D44F0B00FB}">
      <dgm:prSet/>
      <dgm:spPr/>
      <dgm:t>
        <a:bodyPr/>
        <a:lstStyle/>
        <a:p>
          <a:endParaRPr lang="es-ES" sz="1000"/>
        </a:p>
      </dgm:t>
    </dgm:pt>
    <dgm:pt modelId="{A44C12F4-63CF-40AE-97D4-40543DA776EA}">
      <dgm:prSet custT="1"/>
      <dgm:spPr/>
      <dgm:t>
        <a:bodyPr/>
        <a:lstStyle/>
        <a:p>
          <a:r>
            <a:rPr lang="es-CO" sz="1000" b="0" i="0" u="none" dirty="0"/>
            <a:t>Cliente smart UI</a:t>
          </a:r>
        </a:p>
      </dgm:t>
    </dgm:pt>
    <dgm:pt modelId="{6C7909C2-A0FF-4C19-815D-E93A11B2C474}" type="parTrans" cxnId="{75C5CB26-32D4-4AFB-AFC8-DE2ACF7C59AD}">
      <dgm:prSet/>
      <dgm:spPr/>
      <dgm:t>
        <a:bodyPr/>
        <a:lstStyle/>
        <a:p>
          <a:endParaRPr lang="es-ES" sz="1000"/>
        </a:p>
      </dgm:t>
    </dgm:pt>
    <dgm:pt modelId="{E0D46A55-26B0-4576-BC3E-098B0709DC17}" type="sibTrans" cxnId="{75C5CB26-32D4-4AFB-AFC8-DE2ACF7C59AD}">
      <dgm:prSet/>
      <dgm:spPr/>
      <dgm:t>
        <a:bodyPr/>
        <a:lstStyle/>
        <a:p>
          <a:endParaRPr lang="es-ES" sz="1000"/>
        </a:p>
      </dgm:t>
    </dgm:pt>
    <dgm:pt modelId="{08DF3EBC-8DB9-48B2-AD95-978EA6CBBA99}">
      <dgm:prSet custT="1"/>
      <dgm:spPr/>
      <dgm:t>
        <a:bodyPr/>
        <a:lstStyle/>
        <a:p>
          <a:r>
            <a:rPr lang="es-CO" sz="1000" b="0" i="0" u="none" dirty="0"/>
            <a:t>Instalacion de cliente SAP GUI</a:t>
          </a:r>
        </a:p>
      </dgm:t>
    </dgm:pt>
    <dgm:pt modelId="{E7CDAC4B-8280-4FDE-BFCC-E6E7403B1C3D}" type="parTrans" cxnId="{439C5108-827E-4AD5-A5AF-BA14DCF87A26}">
      <dgm:prSet/>
      <dgm:spPr/>
      <dgm:t>
        <a:bodyPr/>
        <a:lstStyle/>
        <a:p>
          <a:endParaRPr lang="es-ES" sz="1000"/>
        </a:p>
      </dgm:t>
    </dgm:pt>
    <dgm:pt modelId="{5FCFC84A-730A-49ED-918C-E36687164B36}" type="sibTrans" cxnId="{439C5108-827E-4AD5-A5AF-BA14DCF87A26}">
      <dgm:prSet/>
      <dgm:spPr/>
      <dgm:t>
        <a:bodyPr/>
        <a:lstStyle/>
        <a:p>
          <a:endParaRPr lang="es-ES" sz="1000"/>
        </a:p>
      </dgm:t>
    </dgm:pt>
    <dgm:pt modelId="{5B649C8F-A43A-4853-82ED-46CB361F16D9}">
      <dgm:prSet custT="1"/>
      <dgm:spPr/>
      <dgm:t>
        <a:bodyPr/>
        <a:lstStyle/>
        <a:p>
          <a:r>
            <a:rPr lang="es-CO" sz="1000" b="0" i="0" u="none" dirty="0"/>
            <a:t>Configuracion de navegador para usos de  Web GUI</a:t>
          </a:r>
        </a:p>
      </dgm:t>
    </dgm:pt>
    <dgm:pt modelId="{AF6BD530-4CC2-4537-ABB2-A5100D0A1AA4}" type="parTrans" cxnId="{90DE2171-55C3-4594-A885-C80A6FE898B9}">
      <dgm:prSet/>
      <dgm:spPr/>
      <dgm:t>
        <a:bodyPr/>
        <a:lstStyle/>
        <a:p>
          <a:endParaRPr lang="es-ES" sz="1000"/>
        </a:p>
      </dgm:t>
    </dgm:pt>
    <dgm:pt modelId="{26A5D90E-AFD4-4C6B-9F61-6BD49B804D1B}" type="sibTrans" cxnId="{90DE2171-55C3-4594-A885-C80A6FE898B9}">
      <dgm:prSet/>
      <dgm:spPr/>
      <dgm:t>
        <a:bodyPr/>
        <a:lstStyle/>
        <a:p>
          <a:endParaRPr lang="es-ES" sz="1000"/>
        </a:p>
      </dgm:t>
    </dgm:pt>
    <dgm:pt modelId="{4F250077-2E79-4405-A3FB-EEA0F5B75CA2}">
      <dgm:prSet custT="1"/>
      <dgm:spPr/>
      <dgm:t>
        <a:bodyPr/>
        <a:lstStyle/>
        <a:p>
          <a:r>
            <a:rPr lang="es-CO" sz="1000" b="0" i="0" u="none" dirty="0"/>
            <a:t>Instalacion de cliente smart UI</a:t>
          </a:r>
        </a:p>
      </dgm:t>
    </dgm:pt>
    <dgm:pt modelId="{6B751BE4-BE63-4406-B9EC-6092181FE03D}" type="parTrans" cxnId="{94D20B40-C700-4433-8577-A7BCF14214CC}">
      <dgm:prSet/>
      <dgm:spPr/>
      <dgm:t>
        <a:bodyPr/>
        <a:lstStyle/>
        <a:p>
          <a:endParaRPr lang="es-ES" sz="1000"/>
        </a:p>
      </dgm:t>
    </dgm:pt>
    <dgm:pt modelId="{64F828D0-0787-4029-8A16-A3049E898640}" type="sibTrans" cxnId="{94D20B40-C700-4433-8577-A7BCF14214CC}">
      <dgm:prSet/>
      <dgm:spPr/>
      <dgm:t>
        <a:bodyPr/>
        <a:lstStyle/>
        <a:p>
          <a:endParaRPr lang="es-ES" sz="1000"/>
        </a:p>
      </dgm:t>
    </dgm:pt>
    <dgm:pt modelId="{FC8F7546-2128-452B-BB35-55F4113BB2AD}">
      <dgm:prSet custT="1"/>
      <dgm:spPr/>
      <dgm:t>
        <a:bodyPr/>
        <a:lstStyle/>
        <a:p>
          <a:r>
            <a:rPr lang="es-CO" sz="1000" b="0" i="0" u="none" dirty="0"/>
            <a:t>Configuracion de impresoras en SAP</a:t>
          </a:r>
        </a:p>
      </dgm:t>
    </dgm:pt>
    <dgm:pt modelId="{D4C7091D-D412-4846-B0E3-E01922099F3C}" type="parTrans" cxnId="{BCA7024D-8D7D-4806-A5ED-58E443F61D46}">
      <dgm:prSet/>
      <dgm:spPr/>
      <dgm:t>
        <a:bodyPr/>
        <a:lstStyle/>
        <a:p>
          <a:endParaRPr lang="es-ES" sz="1000"/>
        </a:p>
      </dgm:t>
    </dgm:pt>
    <dgm:pt modelId="{2DEB1DE8-3692-4CE5-9EE5-46DA7E6F3AB1}" type="sibTrans" cxnId="{BCA7024D-8D7D-4806-A5ED-58E443F61D46}">
      <dgm:prSet/>
      <dgm:spPr/>
      <dgm:t>
        <a:bodyPr/>
        <a:lstStyle/>
        <a:p>
          <a:endParaRPr lang="es-ES" sz="1000"/>
        </a:p>
      </dgm:t>
    </dgm:pt>
    <dgm:pt modelId="{B540B9D8-5173-40D1-BA20-63147B8D4B4E}">
      <dgm:prSet custT="1"/>
      <dgm:spPr/>
      <dgm:t>
        <a:bodyPr/>
        <a:lstStyle/>
        <a:p>
          <a:r>
            <a:rPr lang="es-CO" sz="1000" b="0" i="0" u="none" dirty="0"/>
            <a:t>Problemas de impresión</a:t>
          </a:r>
        </a:p>
      </dgm:t>
    </dgm:pt>
    <dgm:pt modelId="{3148DB5C-540A-4423-88D8-B1383002EA4C}" type="parTrans" cxnId="{6D7871DF-B1EC-49CE-8276-B3A71DBE4AD0}">
      <dgm:prSet/>
      <dgm:spPr/>
      <dgm:t>
        <a:bodyPr/>
        <a:lstStyle/>
        <a:p>
          <a:endParaRPr lang="es-ES" sz="1000"/>
        </a:p>
      </dgm:t>
    </dgm:pt>
    <dgm:pt modelId="{C0854C1B-97D3-46C9-81B6-2AFAA0829779}" type="sibTrans" cxnId="{6D7871DF-B1EC-49CE-8276-B3A71DBE4AD0}">
      <dgm:prSet/>
      <dgm:spPr/>
      <dgm:t>
        <a:bodyPr/>
        <a:lstStyle/>
        <a:p>
          <a:endParaRPr lang="es-ES" sz="1000"/>
        </a:p>
      </dgm:t>
    </dgm:pt>
    <dgm:pt modelId="{EF4DA111-177B-44D6-B783-AD5E85855D4F}">
      <dgm:prSet custT="1"/>
      <dgm:spPr/>
      <dgm:t>
        <a:bodyPr/>
        <a:lstStyle/>
        <a:p>
          <a:r>
            <a:rPr lang="es-CO" sz="1000" b="0" i="0" u="none" dirty="0"/>
            <a:t>Incidentes por Falla o caida  general del sistema</a:t>
          </a:r>
        </a:p>
      </dgm:t>
    </dgm:pt>
    <dgm:pt modelId="{7F4D19FC-DFD9-4B10-A6A6-92DEFE0120BC}" type="parTrans" cxnId="{F0864763-D902-4717-8308-FEF91F176128}">
      <dgm:prSet/>
      <dgm:spPr/>
      <dgm:t>
        <a:bodyPr/>
        <a:lstStyle/>
        <a:p>
          <a:endParaRPr lang="es-ES" sz="1000"/>
        </a:p>
      </dgm:t>
    </dgm:pt>
    <dgm:pt modelId="{50753761-3236-494E-935E-5FAD75DDB292}" type="sibTrans" cxnId="{F0864763-D902-4717-8308-FEF91F176128}">
      <dgm:prSet/>
      <dgm:spPr/>
      <dgm:t>
        <a:bodyPr/>
        <a:lstStyle/>
        <a:p>
          <a:endParaRPr lang="es-ES" sz="1000"/>
        </a:p>
      </dgm:t>
    </dgm:pt>
    <dgm:pt modelId="{481ED62E-B0EB-4DD2-82C6-42747CC8B4E4}">
      <dgm:prSet phldrT="[Texto]" custT="1"/>
      <dgm:spPr/>
      <dgm:t>
        <a:bodyPr/>
        <a:lstStyle/>
        <a:p>
          <a:endParaRPr lang="es-ES" sz="1000" dirty="0"/>
        </a:p>
      </dgm:t>
    </dgm:pt>
    <dgm:pt modelId="{57B7C74D-3066-41A8-877A-1631FDBCDFE1}" type="sibTrans" cxnId="{D72F291B-8459-4D23-BC3C-832B63BEFE5A}">
      <dgm:prSet/>
      <dgm:spPr/>
      <dgm:t>
        <a:bodyPr/>
        <a:lstStyle/>
        <a:p>
          <a:endParaRPr lang="es-ES" sz="1000"/>
        </a:p>
      </dgm:t>
    </dgm:pt>
    <dgm:pt modelId="{7719EFB8-776B-47F5-A37E-02B49715FD3D}" type="parTrans" cxnId="{D72F291B-8459-4D23-BC3C-832B63BEFE5A}">
      <dgm:prSet/>
      <dgm:spPr/>
      <dgm:t>
        <a:bodyPr/>
        <a:lstStyle/>
        <a:p>
          <a:endParaRPr lang="es-ES" sz="1000"/>
        </a:p>
      </dgm:t>
    </dgm:pt>
    <dgm:pt modelId="{EC55316D-76EF-4FCE-AC32-1F8F2D168E5D}">
      <dgm:prSet phldrT="[Texto]" custT="1"/>
      <dgm:spPr/>
      <dgm:t>
        <a:bodyPr/>
        <a:lstStyle/>
        <a:p>
          <a:r>
            <a:rPr lang="es-CO" sz="1000" b="0" i="0" u="none" dirty="0"/>
            <a:t>Restauración de Back-up</a:t>
          </a:r>
          <a:endParaRPr lang="es-ES" sz="1000" dirty="0"/>
        </a:p>
      </dgm:t>
    </dgm:pt>
    <dgm:pt modelId="{7D771D40-9249-4586-9C4D-E602642D8739}" type="sibTrans" cxnId="{B9DFA9EC-509F-4DEF-A011-86BDD4996838}">
      <dgm:prSet/>
      <dgm:spPr/>
      <dgm:t>
        <a:bodyPr/>
        <a:lstStyle/>
        <a:p>
          <a:endParaRPr lang="es-ES" sz="1000"/>
        </a:p>
      </dgm:t>
    </dgm:pt>
    <dgm:pt modelId="{9F0F712A-8C41-4AC8-BF37-BB44F41DDA73}" type="parTrans" cxnId="{B9DFA9EC-509F-4DEF-A011-86BDD4996838}">
      <dgm:prSet/>
      <dgm:spPr/>
      <dgm:t>
        <a:bodyPr/>
        <a:lstStyle/>
        <a:p>
          <a:endParaRPr lang="es-ES" sz="1000"/>
        </a:p>
      </dgm:t>
    </dgm:pt>
    <dgm:pt modelId="{F13C8FDE-7482-4E63-977B-DA87B8AD2E81}">
      <dgm:prSet custT="1"/>
      <dgm:spPr/>
      <dgm:t>
        <a:bodyPr/>
        <a:lstStyle/>
        <a:p>
          <a:endParaRPr lang="es-CO" sz="1000" b="0" dirty="0"/>
        </a:p>
      </dgm:t>
    </dgm:pt>
    <dgm:pt modelId="{0CD348C8-78D9-4568-A40B-F13737F46C6A}" type="sibTrans" cxnId="{9CE26E65-4642-4EDA-9D7D-0E76A98706EA}">
      <dgm:prSet/>
      <dgm:spPr/>
      <dgm:t>
        <a:bodyPr/>
        <a:lstStyle/>
        <a:p>
          <a:endParaRPr lang="es-ES" sz="1000"/>
        </a:p>
      </dgm:t>
    </dgm:pt>
    <dgm:pt modelId="{DD39C01F-8FE1-47CF-8711-C43B7184BB52}" type="parTrans" cxnId="{9CE26E65-4642-4EDA-9D7D-0E76A98706EA}">
      <dgm:prSet/>
      <dgm:spPr/>
      <dgm:t>
        <a:bodyPr/>
        <a:lstStyle/>
        <a:p>
          <a:endParaRPr lang="es-ES" sz="1000"/>
        </a:p>
      </dgm:t>
    </dgm:pt>
    <dgm:pt modelId="{A849EA27-A4FF-4562-9AE4-8E390195FE50}">
      <dgm:prSet phldrT="[Texto]" custT="1"/>
      <dgm:spPr/>
      <dgm:t>
        <a:bodyPr/>
        <a:lstStyle/>
        <a:p>
          <a:r>
            <a:rPr lang="es-CO" sz="1000" b="0" i="0" u="none" dirty="0"/>
            <a:t>Copia de mandantes a ambientes no productivos</a:t>
          </a:r>
        </a:p>
      </dgm:t>
    </dgm:pt>
    <dgm:pt modelId="{D3C0CA31-645F-4860-A8C4-7ED1A127ED63}" type="parTrans" cxnId="{F348C9E1-F142-47B8-B47C-5F741FB92D01}">
      <dgm:prSet/>
      <dgm:spPr/>
      <dgm:t>
        <a:bodyPr/>
        <a:lstStyle/>
        <a:p>
          <a:endParaRPr lang="es-ES" sz="1000"/>
        </a:p>
      </dgm:t>
    </dgm:pt>
    <dgm:pt modelId="{EC10B0C7-1835-448D-A373-C9F4A31FEC3F}" type="sibTrans" cxnId="{F348C9E1-F142-47B8-B47C-5F741FB92D01}">
      <dgm:prSet/>
      <dgm:spPr/>
      <dgm:t>
        <a:bodyPr/>
        <a:lstStyle/>
        <a:p>
          <a:endParaRPr lang="es-ES" sz="1000"/>
        </a:p>
      </dgm:t>
    </dgm:pt>
    <dgm:pt modelId="{83922DA6-B344-4408-AB97-DDD98C6B4E87}">
      <dgm:prSet phldrT="[Texto]" custT="1"/>
      <dgm:spPr/>
      <dgm:t>
        <a:bodyPr/>
        <a:lstStyle/>
        <a:p>
          <a:r>
            <a:rPr lang="es-CO" sz="1000" b="0" i="0" u="none" dirty="0"/>
            <a:t>Gestion de procesos batch</a:t>
          </a:r>
        </a:p>
      </dgm:t>
    </dgm:pt>
    <dgm:pt modelId="{6176A327-3FA5-4C53-A889-B5998A41AD8B}" type="parTrans" cxnId="{6FB1E2DC-BE4D-466B-B95A-371DACFBEDA0}">
      <dgm:prSet/>
      <dgm:spPr/>
      <dgm:t>
        <a:bodyPr/>
        <a:lstStyle/>
        <a:p>
          <a:endParaRPr lang="es-ES" sz="1000"/>
        </a:p>
      </dgm:t>
    </dgm:pt>
    <dgm:pt modelId="{F5BDEBBE-CA6E-47D1-BF22-E6C0AB591BA2}" type="sibTrans" cxnId="{6FB1E2DC-BE4D-466B-B95A-371DACFBEDA0}">
      <dgm:prSet/>
      <dgm:spPr/>
      <dgm:t>
        <a:bodyPr/>
        <a:lstStyle/>
        <a:p>
          <a:endParaRPr lang="es-ES" sz="1000"/>
        </a:p>
      </dgm:t>
    </dgm:pt>
    <dgm:pt modelId="{98106BAA-C3ED-4EA5-883F-7882D3919F7E}">
      <dgm:prSet phldrT="[Texto]" custT="1"/>
      <dgm:spPr/>
      <dgm:t>
        <a:bodyPr/>
        <a:lstStyle/>
        <a:p>
          <a:r>
            <a:rPr lang="es-CO" sz="1000" b="0" i="0" u="none" dirty="0"/>
            <a:t>Gestion de transferencia de archivos (salidas de información SAP)</a:t>
          </a:r>
        </a:p>
      </dgm:t>
    </dgm:pt>
    <dgm:pt modelId="{D84B39BF-6044-4613-A9C3-C3A730DDC536}" type="parTrans" cxnId="{6B01BDCC-8185-4DB9-AE75-476C08FEE4D8}">
      <dgm:prSet/>
      <dgm:spPr/>
      <dgm:t>
        <a:bodyPr/>
        <a:lstStyle/>
        <a:p>
          <a:endParaRPr lang="es-ES" sz="1000"/>
        </a:p>
      </dgm:t>
    </dgm:pt>
    <dgm:pt modelId="{7CC863B1-03D4-453C-B459-F80C11CF41DB}" type="sibTrans" cxnId="{6B01BDCC-8185-4DB9-AE75-476C08FEE4D8}">
      <dgm:prSet/>
      <dgm:spPr/>
      <dgm:t>
        <a:bodyPr/>
        <a:lstStyle/>
        <a:p>
          <a:endParaRPr lang="es-ES" sz="1000"/>
        </a:p>
      </dgm:t>
    </dgm:pt>
    <dgm:pt modelId="{754911A0-92EE-4B27-8089-8FEEA69B524E}">
      <dgm:prSet custT="1"/>
      <dgm:spPr/>
      <dgm:t>
        <a:bodyPr/>
        <a:lstStyle/>
        <a:p>
          <a:r>
            <a:rPr lang="es-CO" sz="1000" b="0" i="0" u="none" dirty="0"/>
            <a:t>Validacion de trafico en el firewall del datacenter que aloja la plataforma SAP</a:t>
          </a:r>
        </a:p>
      </dgm:t>
    </dgm:pt>
    <dgm:pt modelId="{701451A0-BD32-425F-A0D9-B0C4A5AEFBCB}" type="parTrans" cxnId="{B3A25C0E-F664-46ED-86D0-12921B63CE3E}">
      <dgm:prSet/>
      <dgm:spPr/>
      <dgm:t>
        <a:bodyPr/>
        <a:lstStyle/>
        <a:p>
          <a:endParaRPr lang="es-ES" sz="1000"/>
        </a:p>
      </dgm:t>
    </dgm:pt>
    <dgm:pt modelId="{EFCA8921-2A36-49B5-A6E8-4F3E617ABB96}" type="sibTrans" cxnId="{B3A25C0E-F664-46ED-86D0-12921B63CE3E}">
      <dgm:prSet/>
      <dgm:spPr/>
      <dgm:t>
        <a:bodyPr/>
        <a:lstStyle/>
        <a:p>
          <a:endParaRPr lang="es-ES" sz="1000"/>
        </a:p>
      </dgm:t>
    </dgm:pt>
    <dgm:pt modelId="{55C97F88-02F7-46EC-A075-88B9508A6A70}">
      <dgm:prSet custT="1"/>
      <dgm:spPr/>
      <dgm:t>
        <a:bodyPr/>
        <a:lstStyle/>
        <a:p>
          <a:r>
            <a:rPr lang="es-CO" sz="1000" b="0" i="0" u="none" dirty="0"/>
            <a:t>Soporte tecnico para auditorias de licenciamiento</a:t>
          </a:r>
        </a:p>
      </dgm:t>
    </dgm:pt>
    <dgm:pt modelId="{615ADE66-F7AB-4AFA-BF7F-18B205EB31BC}" type="parTrans" cxnId="{8FC62ECE-9011-48AC-9305-4C7CE9FC1FBC}">
      <dgm:prSet/>
      <dgm:spPr/>
      <dgm:t>
        <a:bodyPr/>
        <a:lstStyle/>
        <a:p>
          <a:endParaRPr lang="es-ES" sz="1000"/>
        </a:p>
      </dgm:t>
    </dgm:pt>
    <dgm:pt modelId="{D5300B4F-5FBD-4981-BECF-9629D7EDCF98}" type="sibTrans" cxnId="{8FC62ECE-9011-48AC-9305-4C7CE9FC1FBC}">
      <dgm:prSet/>
      <dgm:spPr/>
      <dgm:t>
        <a:bodyPr/>
        <a:lstStyle/>
        <a:p>
          <a:endParaRPr lang="es-ES" sz="1000"/>
        </a:p>
      </dgm:t>
    </dgm:pt>
    <dgm:pt modelId="{6D31B3F8-D2F3-4EFF-8E2C-EAE12D7010D7}">
      <dgm:prSet custT="1"/>
      <dgm:spPr/>
      <dgm:t>
        <a:bodyPr/>
        <a:lstStyle/>
        <a:p>
          <a:r>
            <a:rPr lang="es-CO" sz="1000" b="0" i="0" u="none" dirty="0"/>
            <a:t>Configuracion y parametrizacion de modulo </a:t>
          </a:r>
          <a:r>
            <a:rPr lang="es-CO" sz="1000" b="0" i="0" u="none" dirty="0" err="1"/>
            <a:t>Solman</a:t>
          </a:r>
          <a:endParaRPr lang="es-CO" sz="1000" b="0" i="0" u="none" dirty="0"/>
        </a:p>
      </dgm:t>
    </dgm:pt>
    <dgm:pt modelId="{E2F00307-1371-4ED7-8796-EB2814C6EF1C}" type="parTrans" cxnId="{8B69F6CF-E8E4-4659-85C9-496177661E33}">
      <dgm:prSet/>
      <dgm:spPr/>
      <dgm:t>
        <a:bodyPr/>
        <a:lstStyle/>
        <a:p>
          <a:endParaRPr lang="es-ES" sz="1000"/>
        </a:p>
      </dgm:t>
    </dgm:pt>
    <dgm:pt modelId="{D296C2DD-BDCC-43B9-8058-5076F814FDAB}" type="sibTrans" cxnId="{8B69F6CF-E8E4-4659-85C9-496177661E33}">
      <dgm:prSet/>
      <dgm:spPr/>
      <dgm:t>
        <a:bodyPr/>
        <a:lstStyle/>
        <a:p>
          <a:endParaRPr lang="es-ES" sz="1000"/>
        </a:p>
      </dgm:t>
    </dgm:pt>
    <dgm:pt modelId="{F11097C1-694F-4BD6-A769-CDDF0CE8453E}">
      <dgm:prSet custT="1"/>
      <dgm:spPr/>
      <dgm:t>
        <a:bodyPr/>
        <a:lstStyle/>
        <a:p>
          <a:r>
            <a:rPr lang="es-CO" sz="1000" b="0" i="0" u="none" dirty="0"/>
            <a:t>Monitoreo y seguimiento de integraciones</a:t>
          </a:r>
        </a:p>
      </dgm:t>
    </dgm:pt>
    <dgm:pt modelId="{A1C5CE8C-2907-4FC6-9192-88EAB22894B4}" type="parTrans" cxnId="{75275B04-D6BA-47CA-82FC-130AADE054D3}">
      <dgm:prSet/>
      <dgm:spPr/>
      <dgm:t>
        <a:bodyPr/>
        <a:lstStyle/>
        <a:p>
          <a:endParaRPr lang="es-ES" sz="1000"/>
        </a:p>
      </dgm:t>
    </dgm:pt>
    <dgm:pt modelId="{F473C081-A467-4FAA-B2D0-F92A5473E37A}" type="sibTrans" cxnId="{75275B04-D6BA-47CA-82FC-130AADE054D3}">
      <dgm:prSet/>
      <dgm:spPr/>
      <dgm:t>
        <a:bodyPr/>
        <a:lstStyle/>
        <a:p>
          <a:endParaRPr lang="es-ES" sz="1000"/>
        </a:p>
      </dgm:t>
    </dgm:pt>
    <dgm:pt modelId="{C405A18E-205E-4C96-BFDC-9AF27E0C4225}">
      <dgm:prSet custT="1"/>
      <dgm:spPr/>
      <dgm:t>
        <a:bodyPr/>
        <a:lstStyle/>
        <a:p>
          <a:r>
            <a:rPr lang="es-ES" sz="1000" dirty="0"/>
            <a:t>Solicitudes e incidentes de:</a:t>
          </a:r>
        </a:p>
      </dgm:t>
    </dgm:pt>
    <dgm:pt modelId="{110CC7C7-4DEF-462C-825C-615564F793D4}" type="parTrans" cxnId="{69A51504-844F-4264-A543-B4418D0B0C33}">
      <dgm:prSet/>
      <dgm:spPr/>
      <dgm:t>
        <a:bodyPr/>
        <a:lstStyle/>
        <a:p>
          <a:endParaRPr lang="es-ES" sz="1000"/>
        </a:p>
      </dgm:t>
    </dgm:pt>
    <dgm:pt modelId="{25446314-0FF4-4141-926F-98F11B001894}" type="sibTrans" cxnId="{69A51504-844F-4264-A543-B4418D0B0C33}">
      <dgm:prSet/>
      <dgm:spPr/>
      <dgm:t>
        <a:bodyPr/>
        <a:lstStyle/>
        <a:p>
          <a:endParaRPr lang="es-ES" sz="1000"/>
        </a:p>
      </dgm:t>
    </dgm:pt>
    <dgm:pt modelId="{C1681242-A755-4304-838E-CA50CEEB13F3}">
      <dgm:prSet custT="1"/>
      <dgm:spPr/>
      <dgm:t>
        <a:bodyPr/>
        <a:lstStyle/>
        <a:p>
          <a:r>
            <a:rPr lang="es-CO" sz="1000" b="0" i="0" u="none" dirty="0"/>
            <a:t>Novedades de usuarios técnicos para la integración </a:t>
          </a:r>
          <a:endParaRPr lang="es-ES" sz="1000" dirty="0"/>
        </a:p>
      </dgm:t>
    </dgm:pt>
    <dgm:pt modelId="{77AFA71C-4CCC-4658-B824-16919303BCBC}" type="parTrans" cxnId="{EF473C4A-5AB2-4723-B9C4-FEED4ACA9256}">
      <dgm:prSet/>
      <dgm:spPr/>
      <dgm:t>
        <a:bodyPr/>
        <a:lstStyle/>
        <a:p>
          <a:endParaRPr lang="es-ES" sz="1000"/>
        </a:p>
      </dgm:t>
    </dgm:pt>
    <dgm:pt modelId="{47EAAC97-B840-40CE-8BBA-06DC09FFBDD5}" type="sibTrans" cxnId="{EF473C4A-5AB2-4723-B9C4-FEED4ACA9256}">
      <dgm:prSet/>
      <dgm:spPr/>
      <dgm:t>
        <a:bodyPr/>
        <a:lstStyle/>
        <a:p>
          <a:endParaRPr lang="es-ES" sz="1000"/>
        </a:p>
      </dgm:t>
    </dgm:pt>
    <dgm:pt modelId="{536FD005-4C84-4CA1-B9A6-D443659ABD7D}">
      <dgm:prSet custT="1"/>
      <dgm:spPr/>
      <dgm:t>
        <a:bodyPr/>
        <a:lstStyle/>
        <a:p>
          <a:endParaRPr lang="es-ES" sz="1000"/>
        </a:p>
      </dgm:t>
    </dgm:pt>
    <dgm:pt modelId="{33D495D0-211E-4158-A86B-84FA0A410FB0}" type="parTrans" cxnId="{3AF3DAE4-C422-4EE6-87A8-0143278CD1B4}">
      <dgm:prSet/>
      <dgm:spPr/>
      <dgm:t>
        <a:bodyPr/>
        <a:lstStyle/>
        <a:p>
          <a:endParaRPr lang="es-ES" sz="1000"/>
        </a:p>
      </dgm:t>
    </dgm:pt>
    <dgm:pt modelId="{8C802205-4725-4687-91E7-DAD12B63DBF6}" type="sibTrans" cxnId="{3AF3DAE4-C422-4EE6-87A8-0143278CD1B4}">
      <dgm:prSet/>
      <dgm:spPr/>
      <dgm:t>
        <a:bodyPr/>
        <a:lstStyle/>
        <a:p>
          <a:endParaRPr lang="es-ES" sz="1000"/>
        </a:p>
      </dgm:t>
    </dgm:pt>
    <dgm:pt modelId="{0406AC7A-7640-4C5E-9073-0A2750BE32B3}">
      <dgm:prSet custT="1"/>
      <dgm:spPr/>
      <dgm:t>
        <a:bodyPr/>
        <a:lstStyle/>
        <a:p>
          <a:r>
            <a:rPr lang="es-CO" sz="1000" b="0" i="0" u="none" dirty="0"/>
            <a:t>Incidente de usuario tecnico para integracion</a:t>
          </a:r>
          <a:endParaRPr lang="es-CO" sz="1000" dirty="0"/>
        </a:p>
      </dgm:t>
    </dgm:pt>
    <dgm:pt modelId="{60037E5C-766C-4E83-9495-8FF0639FABC5}" type="parTrans" cxnId="{2C4610AF-E9A9-42A0-9C0A-86D386DB1E97}">
      <dgm:prSet/>
      <dgm:spPr/>
      <dgm:t>
        <a:bodyPr/>
        <a:lstStyle/>
        <a:p>
          <a:endParaRPr lang="es-ES" sz="1000"/>
        </a:p>
      </dgm:t>
    </dgm:pt>
    <dgm:pt modelId="{48E39A05-B310-4C43-9DE8-9F4F191D0DD6}" type="sibTrans" cxnId="{2C4610AF-E9A9-42A0-9C0A-86D386DB1E97}">
      <dgm:prSet/>
      <dgm:spPr/>
      <dgm:t>
        <a:bodyPr/>
        <a:lstStyle/>
        <a:p>
          <a:endParaRPr lang="es-ES" sz="1000"/>
        </a:p>
      </dgm:t>
    </dgm:pt>
    <dgm:pt modelId="{02155B93-5864-4238-B1C3-CF44C3C926D6}">
      <dgm:prSet custT="1"/>
      <dgm:spPr/>
      <dgm:t>
        <a:bodyPr/>
        <a:lstStyle/>
        <a:p>
          <a:r>
            <a:rPr lang="es-CO" sz="1000" b="0" i="0" u="none" dirty="0"/>
            <a:t>Reinyeccion de transacciones fallidas</a:t>
          </a:r>
          <a:endParaRPr lang="es-CO" sz="1000" dirty="0"/>
        </a:p>
      </dgm:t>
    </dgm:pt>
    <dgm:pt modelId="{83DDFDAD-4A21-45BC-A44A-5EBF7AB5583F}" type="parTrans" cxnId="{B467FFB3-9DFD-4CAF-92A7-B5660AFF5A63}">
      <dgm:prSet/>
      <dgm:spPr/>
      <dgm:t>
        <a:bodyPr/>
        <a:lstStyle/>
        <a:p>
          <a:endParaRPr lang="es-ES" sz="1000"/>
        </a:p>
      </dgm:t>
    </dgm:pt>
    <dgm:pt modelId="{7A0DE682-4925-4E74-A90F-E43D44A15B25}" type="sibTrans" cxnId="{B467FFB3-9DFD-4CAF-92A7-B5660AFF5A63}">
      <dgm:prSet/>
      <dgm:spPr/>
      <dgm:t>
        <a:bodyPr/>
        <a:lstStyle/>
        <a:p>
          <a:endParaRPr lang="es-ES" sz="1000"/>
        </a:p>
      </dgm:t>
    </dgm:pt>
    <dgm:pt modelId="{3481EA03-A02B-44C4-9847-8C9E1CCB7BA1}">
      <dgm:prSet custT="1"/>
      <dgm:spPr/>
      <dgm:t>
        <a:bodyPr/>
        <a:lstStyle/>
        <a:p>
          <a:r>
            <a:rPr lang="es-CO" sz="1000" b="0" i="0" u="none" dirty="0"/>
            <a:t>Solicitud de pruebas de carga</a:t>
          </a:r>
          <a:endParaRPr lang="es-CO" sz="1000" dirty="0"/>
        </a:p>
      </dgm:t>
    </dgm:pt>
    <dgm:pt modelId="{816D4180-7620-4874-8BF9-D9213CF9135C}" type="parTrans" cxnId="{51C6E97C-5B70-4990-AAEF-01EE6F80FFB2}">
      <dgm:prSet/>
      <dgm:spPr/>
      <dgm:t>
        <a:bodyPr/>
        <a:lstStyle/>
        <a:p>
          <a:endParaRPr lang="es-ES" sz="1000"/>
        </a:p>
      </dgm:t>
    </dgm:pt>
    <dgm:pt modelId="{1EBDE2FC-F594-479F-B6C2-33EC1F9AA70A}" type="sibTrans" cxnId="{51C6E97C-5B70-4990-AAEF-01EE6F80FFB2}">
      <dgm:prSet/>
      <dgm:spPr/>
      <dgm:t>
        <a:bodyPr/>
        <a:lstStyle/>
        <a:p>
          <a:endParaRPr lang="es-ES" sz="1000"/>
        </a:p>
      </dgm:t>
    </dgm:pt>
    <dgm:pt modelId="{91D96B2A-98BF-4635-A60E-8FF2465B5B2B}">
      <dgm:prSet custT="1"/>
      <dgm:spPr/>
      <dgm:t>
        <a:bodyPr/>
        <a:lstStyle/>
        <a:p>
          <a:r>
            <a:rPr lang="es-CO" sz="1000" b="0" i="0" u="none" dirty="0"/>
            <a:t>Publicacion de servicios en el bus</a:t>
          </a:r>
          <a:endParaRPr lang="es-CO" sz="1000" dirty="0"/>
        </a:p>
      </dgm:t>
    </dgm:pt>
    <dgm:pt modelId="{84104754-08DA-495D-860F-977DE8C9041F}" type="parTrans" cxnId="{6E425433-D021-4063-9DA6-7E4E4CAD3958}">
      <dgm:prSet/>
      <dgm:spPr/>
      <dgm:t>
        <a:bodyPr/>
        <a:lstStyle/>
        <a:p>
          <a:endParaRPr lang="es-ES" sz="1000"/>
        </a:p>
      </dgm:t>
    </dgm:pt>
    <dgm:pt modelId="{4B0ADA16-09BF-4751-929E-280DDD2D31CE}" type="sibTrans" cxnId="{6E425433-D021-4063-9DA6-7E4E4CAD3958}">
      <dgm:prSet/>
      <dgm:spPr/>
      <dgm:t>
        <a:bodyPr/>
        <a:lstStyle/>
        <a:p>
          <a:endParaRPr lang="es-ES" sz="1000"/>
        </a:p>
      </dgm:t>
    </dgm:pt>
    <dgm:pt modelId="{E1B273BE-881A-479A-BE50-9D0E9D46FF29}">
      <dgm:prSet custT="1"/>
      <dgm:spPr/>
      <dgm:t>
        <a:bodyPr/>
        <a:lstStyle/>
        <a:p>
          <a:r>
            <a:rPr lang="es-CO" sz="1000" b="0" i="0" u="none" dirty="0"/>
            <a:t>Orquestacion de servicios en el bus</a:t>
          </a:r>
          <a:endParaRPr lang="es-CO" sz="1000" dirty="0"/>
        </a:p>
      </dgm:t>
    </dgm:pt>
    <dgm:pt modelId="{88FFC15A-37B6-478C-8EAB-64B55DEA4A67}" type="parTrans" cxnId="{EA5D7221-2264-43F0-86B8-427B111ECF2D}">
      <dgm:prSet/>
      <dgm:spPr/>
      <dgm:t>
        <a:bodyPr/>
        <a:lstStyle/>
        <a:p>
          <a:endParaRPr lang="es-ES" sz="1000"/>
        </a:p>
      </dgm:t>
    </dgm:pt>
    <dgm:pt modelId="{8CAA4F8A-D8F0-4C77-86F3-E29ED35B49A6}" type="sibTrans" cxnId="{EA5D7221-2264-43F0-86B8-427B111ECF2D}">
      <dgm:prSet/>
      <dgm:spPr/>
      <dgm:t>
        <a:bodyPr/>
        <a:lstStyle/>
        <a:p>
          <a:endParaRPr lang="es-ES" sz="1000"/>
        </a:p>
      </dgm:t>
    </dgm:pt>
    <dgm:pt modelId="{4612C547-72AE-4A59-9732-E018AFFA4BBC}" type="pres">
      <dgm:prSet presAssocID="{3246C35A-5521-457C-A9C8-029468D1973E}" presName="Name0" presStyleCnt="0">
        <dgm:presLayoutVars>
          <dgm:dir/>
          <dgm:animLvl val="lvl"/>
          <dgm:resizeHandles val="exact"/>
        </dgm:presLayoutVars>
      </dgm:prSet>
      <dgm:spPr/>
    </dgm:pt>
    <dgm:pt modelId="{4F88C328-44E6-4235-B4AC-ABFE79C5EE17}" type="pres">
      <dgm:prSet presAssocID="{9F55E9B3-B405-4F67-9E5C-6D0F0AD0A8AA}" presName="composite" presStyleCnt="0"/>
      <dgm:spPr/>
    </dgm:pt>
    <dgm:pt modelId="{BFAE55B2-0EA4-47AD-A3C7-92BBF470CD24}" type="pres">
      <dgm:prSet presAssocID="{9F55E9B3-B405-4F67-9E5C-6D0F0AD0A8AA}" presName="parTx" presStyleLbl="alignNode1" presStyleIdx="0" presStyleCnt="6" custLinFactNeighborX="-1339">
        <dgm:presLayoutVars>
          <dgm:chMax val="0"/>
          <dgm:chPref val="0"/>
          <dgm:bulletEnabled val="1"/>
        </dgm:presLayoutVars>
      </dgm:prSet>
      <dgm:spPr/>
    </dgm:pt>
    <dgm:pt modelId="{E08F6DFB-0E2A-4CCC-9030-2F5CCE890D7D}" type="pres">
      <dgm:prSet presAssocID="{9F55E9B3-B405-4F67-9E5C-6D0F0AD0A8AA}" presName="desTx" presStyleLbl="alignAccFollowNode1" presStyleIdx="0" presStyleCnt="6" custScaleY="100000">
        <dgm:presLayoutVars>
          <dgm:bulletEnabled val="1"/>
        </dgm:presLayoutVars>
      </dgm:prSet>
      <dgm:spPr/>
    </dgm:pt>
    <dgm:pt modelId="{926FC7C4-EE57-4385-BBDD-D4195B55555F}" type="pres">
      <dgm:prSet presAssocID="{C753558B-A181-4EAC-8A12-CE30D6443515}" presName="space" presStyleCnt="0"/>
      <dgm:spPr/>
    </dgm:pt>
    <dgm:pt modelId="{A2ABC4A9-DB98-4FE8-82C3-FE5C89363DB0}" type="pres">
      <dgm:prSet presAssocID="{612BAF2C-D100-4F21-8887-8B2E5E513531}" presName="composite" presStyleCnt="0"/>
      <dgm:spPr/>
    </dgm:pt>
    <dgm:pt modelId="{840E2886-31D2-40A9-BEA7-42E4336C3648}" type="pres">
      <dgm:prSet presAssocID="{612BAF2C-D100-4F21-8887-8B2E5E513531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F4125037-5D78-487E-AA57-CDB59446E84E}" type="pres">
      <dgm:prSet presAssocID="{612BAF2C-D100-4F21-8887-8B2E5E513531}" presName="desTx" presStyleLbl="alignAccFollowNode1" presStyleIdx="1" presStyleCnt="6" custScaleY="100000">
        <dgm:presLayoutVars>
          <dgm:bulletEnabled val="1"/>
        </dgm:presLayoutVars>
      </dgm:prSet>
      <dgm:spPr/>
    </dgm:pt>
    <dgm:pt modelId="{5A91388A-1686-4539-94A6-5B10F2184A6E}" type="pres">
      <dgm:prSet presAssocID="{F3E80476-9C3B-4A9A-9439-539578B66A14}" presName="space" presStyleCnt="0"/>
      <dgm:spPr/>
    </dgm:pt>
    <dgm:pt modelId="{6A0FCFC7-CE02-4291-B956-854F73965DE3}" type="pres">
      <dgm:prSet presAssocID="{4DAE8A6D-6FBD-4B48-982F-B3EB6B51A7B7}" presName="composite" presStyleCnt="0"/>
      <dgm:spPr/>
    </dgm:pt>
    <dgm:pt modelId="{0A7E68A7-6632-465E-A428-A1A726C2755B}" type="pres">
      <dgm:prSet presAssocID="{4DAE8A6D-6FBD-4B48-982F-B3EB6B51A7B7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F2E1A194-46FF-4CA2-8730-C24E064549D5}" type="pres">
      <dgm:prSet presAssocID="{4DAE8A6D-6FBD-4B48-982F-B3EB6B51A7B7}" presName="desTx" presStyleLbl="alignAccFollowNode1" presStyleIdx="2" presStyleCnt="6" custScaleY="100000">
        <dgm:presLayoutVars>
          <dgm:bulletEnabled val="1"/>
        </dgm:presLayoutVars>
      </dgm:prSet>
      <dgm:spPr/>
    </dgm:pt>
    <dgm:pt modelId="{7E24C52E-9D30-4D76-8051-0457C7C58136}" type="pres">
      <dgm:prSet presAssocID="{A35223DD-5D72-4CEE-B660-CFACBDF24D4E}" presName="space" presStyleCnt="0"/>
      <dgm:spPr/>
    </dgm:pt>
    <dgm:pt modelId="{748CE3F9-1E15-47FB-9531-8F6B36DF8FB7}" type="pres">
      <dgm:prSet presAssocID="{BF8A7C48-014E-44FF-A6A6-6F50C40A6E9F}" presName="composite" presStyleCnt="0"/>
      <dgm:spPr/>
    </dgm:pt>
    <dgm:pt modelId="{D2427D3B-55D5-4AAA-8C8F-2073390E0AF3}" type="pres">
      <dgm:prSet presAssocID="{BF8A7C48-014E-44FF-A6A6-6F50C40A6E9F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02ECA836-DF7F-4C36-BFD3-DE17BFA17AEB}" type="pres">
      <dgm:prSet presAssocID="{BF8A7C48-014E-44FF-A6A6-6F50C40A6E9F}" presName="desTx" presStyleLbl="alignAccFollowNode1" presStyleIdx="3" presStyleCnt="6" custScaleY="100000">
        <dgm:presLayoutVars>
          <dgm:bulletEnabled val="1"/>
        </dgm:presLayoutVars>
      </dgm:prSet>
      <dgm:spPr/>
    </dgm:pt>
    <dgm:pt modelId="{33EAEEAF-0A19-4725-82F7-568FE58C74A2}" type="pres">
      <dgm:prSet presAssocID="{B85804A7-746B-44D6-B805-3FA837A41965}" presName="space" presStyleCnt="0"/>
      <dgm:spPr/>
    </dgm:pt>
    <dgm:pt modelId="{9090BEAC-FF89-483D-ADFA-D6F5B1BAE165}" type="pres">
      <dgm:prSet presAssocID="{411B35A6-3B0B-469F-8D58-FF8D4425C80F}" presName="composite" presStyleCnt="0"/>
      <dgm:spPr/>
    </dgm:pt>
    <dgm:pt modelId="{CC00F0C7-B8D0-42B4-BC06-B85695820DCF}" type="pres">
      <dgm:prSet presAssocID="{411B35A6-3B0B-469F-8D58-FF8D4425C80F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BD6F1D9D-E2CE-4117-B545-D7BDA468D9B6}" type="pres">
      <dgm:prSet presAssocID="{411B35A6-3B0B-469F-8D58-FF8D4425C80F}" presName="desTx" presStyleLbl="alignAccFollowNode1" presStyleIdx="4" presStyleCnt="6" custScaleY="100000" custLinFactNeighborX="261">
        <dgm:presLayoutVars>
          <dgm:bulletEnabled val="1"/>
        </dgm:presLayoutVars>
      </dgm:prSet>
      <dgm:spPr/>
    </dgm:pt>
    <dgm:pt modelId="{88B0E122-0CB8-4C73-B45F-AD28AE45F0C5}" type="pres">
      <dgm:prSet presAssocID="{71F8193B-9F6E-4824-9F3A-DFDA1F6DFDFE}" presName="space" presStyleCnt="0"/>
      <dgm:spPr/>
    </dgm:pt>
    <dgm:pt modelId="{B6E4DD51-EA28-479B-A475-0A181BF5070C}" type="pres">
      <dgm:prSet presAssocID="{F11097C1-694F-4BD6-A769-CDDF0CE8453E}" presName="composite" presStyleCnt="0"/>
      <dgm:spPr/>
    </dgm:pt>
    <dgm:pt modelId="{AFD79B89-C2A7-4607-88DE-A32CE04A908E}" type="pres">
      <dgm:prSet presAssocID="{F11097C1-694F-4BD6-A769-CDDF0CE8453E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967675FB-E2A4-42B5-8FA0-0BA234E51567}" type="pres">
      <dgm:prSet presAssocID="{F11097C1-694F-4BD6-A769-CDDF0CE8453E}" presName="desTx" presStyleLbl="alignAccFollowNode1" presStyleIdx="5" presStyleCnt="6" custScaleY="100000">
        <dgm:presLayoutVars>
          <dgm:bulletEnabled val="1"/>
        </dgm:presLayoutVars>
      </dgm:prSet>
      <dgm:spPr/>
    </dgm:pt>
  </dgm:ptLst>
  <dgm:cxnLst>
    <dgm:cxn modelId="{B23FAEFA-81AF-4F6C-82CF-1323C631B7D9}" type="presOf" srcId="{481ED62E-B0EB-4DD2-82C6-42747CC8B4E4}" destId="{F2E1A194-46FF-4CA2-8730-C24E064549D5}" srcOrd="0" destOrd="1" presId="urn:microsoft.com/office/officeart/2005/8/layout/hList1"/>
    <dgm:cxn modelId="{2F526B1D-1120-4EA6-AE0D-C900F6C46E0E}" type="presOf" srcId="{C405A18E-205E-4C96-BFDC-9AF27E0C4225}" destId="{967675FB-E2A4-42B5-8FA0-0BA234E51567}" srcOrd="0" destOrd="0" presId="urn:microsoft.com/office/officeart/2005/8/layout/hList1"/>
    <dgm:cxn modelId="{C6789A9D-FC14-4C86-B0B9-DD7007630314}" srcId="{9F55E9B3-B405-4F67-9E5C-6D0F0AD0A8AA}" destId="{84C039B1-67A6-4E1E-B533-E6BCB0971D6F}" srcOrd="1" destOrd="0" parTransId="{405515A4-4F70-4EFF-8C8D-2CE442896131}" sibTransId="{9616D58C-4FDF-4AD1-86F7-A95C541FC024}"/>
    <dgm:cxn modelId="{17370038-BEA0-4645-886E-E27EC68C1A6E}" type="presOf" srcId="{84C039B1-67A6-4E1E-B533-E6BCB0971D6F}" destId="{E08F6DFB-0E2A-4CCC-9030-2F5CCE890D7D}" srcOrd="0" destOrd="1" presId="urn:microsoft.com/office/officeart/2005/8/layout/hList1"/>
    <dgm:cxn modelId="{9CE26E65-4642-4EDA-9D7D-0E76A98706EA}" srcId="{BF8A7C48-014E-44FF-A6A6-6F50C40A6E9F}" destId="{F13C8FDE-7482-4E63-977B-DA87B8AD2E81}" srcOrd="1" destOrd="0" parTransId="{DD39C01F-8FE1-47CF-8711-C43B7184BB52}" sibTransId="{0CD348C8-78D9-4568-A40B-F13737F46C6A}"/>
    <dgm:cxn modelId="{51C6E97C-5B70-4990-AAEF-01EE6F80FFB2}" srcId="{F11097C1-694F-4BD6-A769-CDDF0CE8453E}" destId="{3481EA03-A02B-44C4-9847-8C9E1CCB7BA1}" srcOrd="5" destOrd="0" parTransId="{816D4180-7620-4874-8BF9-D9213CF9135C}" sibTransId="{1EBDE2FC-F594-479F-B6C2-33EC1F9AA70A}"/>
    <dgm:cxn modelId="{8B69F6CF-E8E4-4659-85C9-496177661E33}" srcId="{411B35A6-3B0B-469F-8D58-FF8D4425C80F}" destId="{6D31B3F8-D2F3-4EFF-8E2C-EAE12D7010D7}" srcOrd="4" destOrd="0" parTransId="{E2F00307-1371-4ED7-8796-EB2814C6EF1C}" sibTransId="{D296C2DD-BDCC-43B9-8058-5076F814FDAB}"/>
    <dgm:cxn modelId="{DBD8B3BB-410B-4CA9-B716-33A200E606A7}" type="presOf" srcId="{A44C12F4-63CF-40AE-97D4-40543DA776EA}" destId="{E08F6DFB-0E2A-4CCC-9030-2F5CCE890D7D}" srcOrd="0" destOrd="4" presId="urn:microsoft.com/office/officeart/2005/8/layout/hList1"/>
    <dgm:cxn modelId="{EA5D7221-2264-43F0-86B8-427B111ECF2D}" srcId="{F11097C1-694F-4BD6-A769-CDDF0CE8453E}" destId="{E1B273BE-881A-479A-BE50-9D0E9D46FF29}" srcOrd="7" destOrd="0" parTransId="{88FFC15A-37B6-478C-8EAB-64B55DEA4A67}" sibTransId="{8CAA4F8A-D8F0-4C77-86F3-E29ED35B49A6}"/>
    <dgm:cxn modelId="{B3A25C0E-F664-46ED-86D0-12921B63CE3E}" srcId="{BF8A7C48-014E-44FF-A6A6-6F50C40A6E9F}" destId="{754911A0-92EE-4B27-8089-8FEEA69B524E}" srcOrd="3" destOrd="0" parTransId="{701451A0-BD32-425F-A0D9-B0C4A5AEFBCB}" sibTransId="{EFCA8921-2A36-49B5-A6E8-4F3E617ABB96}"/>
    <dgm:cxn modelId="{66D976D0-936C-4655-8617-F8F7C51EA493}" srcId="{3246C35A-5521-457C-A9C8-029468D1973E}" destId="{411B35A6-3B0B-469F-8D58-FF8D4425C80F}" srcOrd="4" destOrd="0" parTransId="{1B83273F-E1BF-4FDB-9B7D-A71D8ADA4C0D}" sibTransId="{71F8193B-9F6E-4824-9F3A-DFDA1F6DFDFE}"/>
    <dgm:cxn modelId="{F348C9E1-F142-47B8-B47C-5F741FB92D01}" srcId="{481ED62E-B0EB-4DD2-82C6-42747CC8B4E4}" destId="{A849EA27-A4FF-4562-9AE4-8E390195FE50}" srcOrd="1" destOrd="0" parTransId="{D3C0CA31-645F-4860-A8C4-7ED1A127ED63}" sibTransId="{EC10B0C7-1835-448D-A373-C9F4A31FEC3F}"/>
    <dgm:cxn modelId="{01F7A60A-F395-4056-AEB7-CD339019E92C}" srcId="{612BAF2C-D100-4F21-8887-8B2E5E513531}" destId="{73BEAA95-2FEF-44DA-A0DD-A1D632F7D3BB}" srcOrd="0" destOrd="0" parTransId="{4ADD948E-3C21-4F0D-8E26-F2AA75A7BFD4}" sibTransId="{89E49BDF-9F00-4AAE-9124-086FFD7E8544}"/>
    <dgm:cxn modelId="{B467FFB3-9DFD-4CAF-92A7-B5660AFF5A63}" srcId="{F11097C1-694F-4BD6-A769-CDDF0CE8453E}" destId="{02155B93-5864-4238-B1C3-CF44C3C926D6}" srcOrd="4" destOrd="0" parTransId="{83DDFDAD-4A21-45BC-A44A-5EBF7AB5583F}" sibTransId="{7A0DE682-4925-4E74-A90F-E43D44A15B25}"/>
    <dgm:cxn modelId="{4CFF69A9-3C00-4704-AD60-E4F951D9982B}" type="presOf" srcId="{73BEAA95-2FEF-44DA-A0DD-A1D632F7D3BB}" destId="{F4125037-5D78-487E-AA57-CDB59446E84E}" srcOrd="0" destOrd="0" presId="urn:microsoft.com/office/officeart/2005/8/layout/hList1"/>
    <dgm:cxn modelId="{716C72CD-B94C-47DF-BBD1-B8AE22B2AC95}" type="presOf" srcId="{536FD005-4C84-4CA1-B9A6-D443659ABD7D}" destId="{967675FB-E2A4-42B5-8FA0-0BA234E51567}" srcOrd="0" destOrd="1" presId="urn:microsoft.com/office/officeart/2005/8/layout/hList1"/>
    <dgm:cxn modelId="{6D7871DF-B1EC-49CE-8276-B3A71DBE4AD0}" srcId="{9F55E9B3-B405-4F67-9E5C-6D0F0AD0A8AA}" destId="{B540B9D8-5173-40D1-BA20-63147B8D4B4E}" srcOrd="9" destOrd="0" parTransId="{3148DB5C-540A-4423-88D8-B1383002EA4C}" sibTransId="{C0854C1B-97D3-46C9-81B6-2AFAA0829779}"/>
    <dgm:cxn modelId="{547908C0-388C-450A-8324-E464FDC8C8E7}" type="presOf" srcId="{02155B93-5864-4238-B1C3-CF44C3C926D6}" destId="{967675FB-E2A4-42B5-8FA0-0BA234E51567}" srcOrd="0" destOrd="4" presId="urn:microsoft.com/office/officeart/2005/8/layout/hList1"/>
    <dgm:cxn modelId="{4FF1A678-6586-4836-AEEC-3E9342070183}" type="presOf" srcId="{0406AC7A-7640-4C5E-9073-0A2750BE32B3}" destId="{967675FB-E2A4-42B5-8FA0-0BA234E51567}" srcOrd="0" destOrd="3" presId="urn:microsoft.com/office/officeart/2005/8/layout/hList1"/>
    <dgm:cxn modelId="{C32E80E0-415A-4FEC-85EC-CA8F6B14D572}" srcId="{9F55E9B3-B405-4F67-9E5C-6D0F0AD0A8AA}" destId="{936481EF-A25E-4070-9CA7-858B3552F58F}" srcOrd="0" destOrd="0" parTransId="{FF430DE1-8BDE-4E67-8C0A-0297768FA706}" sibTransId="{0DFD04ED-0D37-42F1-BF82-6F4662FA64C6}"/>
    <dgm:cxn modelId="{BB6F8072-00AE-4F69-AE9A-A3EEFBFA9458}" srcId="{4DAE8A6D-6FBD-4B48-982F-B3EB6B51A7B7}" destId="{BE5200B0-E10D-4E93-B13D-7EFA254C61A4}" srcOrd="0" destOrd="0" parTransId="{AA695469-9B90-4721-9D60-4127E22BB495}" sibTransId="{40C88446-48C8-4302-B76D-178FBE9B4073}"/>
    <dgm:cxn modelId="{2BB2D2AA-0C63-4026-B78C-DBFAC93BE057}" type="presOf" srcId="{98106BAA-C3ED-4EA5-883F-7882D3919F7E}" destId="{F2E1A194-46FF-4CA2-8730-C24E064549D5}" srcOrd="0" destOrd="5" presId="urn:microsoft.com/office/officeart/2005/8/layout/hList1"/>
    <dgm:cxn modelId="{186DC67A-E1D6-48A1-BE2E-71E46596CFEA}" srcId="{3246C35A-5521-457C-A9C8-029468D1973E}" destId="{BF8A7C48-014E-44FF-A6A6-6F50C40A6E9F}" srcOrd="3" destOrd="0" parTransId="{DD5A9971-7505-4FF2-9063-47BB34D1AE65}" sibTransId="{B85804A7-746B-44D6-B805-3FA837A41965}"/>
    <dgm:cxn modelId="{16FF914D-D8E7-45FA-BB87-17A0198E2D00}" type="presOf" srcId="{5B649C8F-A43A-4853-82ED-46CB361F16D9}" destId="{E08F6DFB-0E2A-4CCC-9030-2F5CCE890D7D}" srcOrd="0" destOrd="6" presId="urn:microsoft.com/office/officeart/2005/8/layout/hList1"/>
    <dgm:cxn modelId="{D72F291B-8459-4D23-BC3C-832B63BEFE5A}" srcId="{4DAE8A6D-6FBD-4B48-982F-B3EB6B51A7B7}" destId="{481ED62E-B0EB-4DD2-82C6-42747CC8B4E4}" srcOrd="1" destOrd="0" parTransId="{7719EFB8-776B-47F5-A37E-02B49715FD3D}" sibTransId="{57B7C74D-3066-41A8-877A-1631FDBCDFE1}"/>
    <dgm:cxn modelId="{B9DFA9EC-509F-4DEF-A011-86BDD4996838}" srcId="{481ED62E-B0EB-4DD2-82C6-42747CC8B4E4}" destId="{EC55316D-76EF-4FCE-AC32-1F8F2D168E5D}" srcOrd="0" destOrd="0" parTransId="{9F0F712A-8C41-4AC8-BF37-BB44F41DDA73}" sibTransId="{7D771D40-9249-4586-9C4D-E602642D8739}"/>
    <dgm:cxn modelId="{6FB1E2DC-BE4D-466B-B95A-371DACFBEDA0}" srcId="{481ED62E-B0EB-4DD2-82C6-42747CC8B4E4}" destId="{83922DA6-B344-4408-AB97-DDD98C6B4E87}" srcOrd="2" destOrd="0" parTransId="{6176A327-3FA5-4C53-A889-B5998A41AD8B}" sibTransId="{F5BDEBBE-CA6E-47D1-BF22-E6C0AB591BA2}"/>
    <dgm:cxn modelId="{BB227E1E-E6A1-4F2C-8BEB-4EA6E99898DD}" srcId="{9F55E9B3-B405-4F67-9E5C-6D0F0AD0A8AA}" destId="{5EC5CD95-6574-48EF-B6F3-1319DFA92333}" srcOrd="2" destOrd="0" parTransId="{DF977068-C336-45AC-A731-EA3EC3655675}" sibTransId="{EE316450-596F-4D8B-AF90-8B5896B26525}"/>
    <dgm:cxn modelId="{6A4226F6-2057-47D2-A99D-DE7E75AF6E60}" type="presOf" srcId="{EFBD8118-F1F3-4208-A844-3EF5C8521F14}" destId="{02ECA836-DF7F-4C36-BFD3-DE17BFA17AEB}" srcOrd="0" destOrd="2" presId="urn:microsoft.com/office/officeart/2005/8/layout/hList1"/>
    <dgm:cxn modelId="{89587531-181E-4139-BDC1-A21995186665}" type="presOf" srcId="{411B35A6-3B0B-469F-8D58-FF8D4425C80F}" destId="{CC00F0C7-B8D0-42B4-BC06-B85695820DCF}" srcOrd="0" destOrd="0" presId="urn:microsoft.com/office/officeart/2005/8/layout/hList1"/>
    <dgm:cxn modelId="{DF7F6B1B-83DC-453B-A294-BE469F300255}" srcId="{411B35A6-3B0B-469F-8D58-FF8D4425C80F}" destId="{EE559A71-C378-4B37-8C51-2DDF11BD83BF}" srcOrd="2" destOrd="0" parTransId="{F44B7735-0582-4011-8E1D-767F8D1D6297}" sibTransId="{9A49A30E-1D8F-4975-A2B7-66B55971FE69}"/>
    <dgm:cxn modelId="{2C4610AF-E9A9-42A0-9C0A-86D386DB1E97}" srcId="{F11097C1-694F-4BD6-A769-CDDF0CE8453E}" destId="{0406AC7A-7640-4C5E-9073-0A2750BE32B3}" srcOrd="3" destOrd="0" parTransId="{60037E5C-766C-4E83-9495-8FF0639FABC5}" sibTransId="{48E39A05-B310-4C43-9DE8-9F4F191D0DD6}"/>
    <dgm:cxn modelId="{CD7D73FE-5B74-4A3A-A80C-3FBD90A06069}" type="presOf" srcId="{EF4DA111-177B-44D6-B783-AD5E85855D4F}" destId="{F4125037-5D78-487E-AA57-CDB59446E84E}" srcOrd="0" destOrd="1" presId="urn:microsoft.com/office/officeart/2005/8/layout/hList1"/>
    <dgm:cxn modelId="{2FF7C7D3-8173-4AFA-932F-FEE9E7499440}" type="presOf" srcId="{3481EA03-A02B-44C4-9847-8C9E1CCB7BA1}" destId="{967675FB-E2A4-42B5-8FA0-0BA234E51567}" srcOrd="0" destOrd="5" presId="urn:microsoft.com/office/officeart/2005/8/layout/hList1"/>
    <dgm:cxn modelId="{5C59D0FB-7C21-4841-BBBC-DED8188EF029}" type="presOf" srcId="{08DF3EBC-8DB9-48B2-AD95-978EA6CBBA99}" destId="{E08F6DFB-0E2A-4CCC-9030-2F5CCE890D7D}" srcOrd="0" destOrd="5" presId="urn:microsoft.com/office/officeart/2005/8/layout/hList1"/>
    <dgm:cxn modelId="{D1B02EDB-8D1B-432E-87B7-6D9B91942F9B}" srcId="{BF8A7C48-014E-44FF-A6A6-6F50C40A6E9F}" destId="{12C3D975-F967-4AD7-B347-4486A36ACE98}" srcOrd="0" destOrd="0" parTransId="{661BB80D-1EA0-4AE8-BF80-AF8812650B34}" sibTransId="{594B7F40-0ED4-409C-A201-5497EF2FB96E}"/>
    <dgm:cxn modelId="{FFCEF01C-C0DE-4C2B-937F-39AAD9D57E66}" srcId="{411B35A6-3B0B-469F-8D58-FF8D4425C80F}" destId="{F514E21F-C758-4CC0-95A1-485C9BD07F20}" srcOrd="1" destOrd="0" parTransId="{AE0B11E0-5BCA-4BB4-B021-D0AE0852506C}" sibTransId="{73B5FD64-175F-4642-8DF5-F51552296B09}"/>
    <dgm:cxn modelId="{53EF5F76-E5A0-4384-B6E0-21404B1BF997}" srcId="{3246C35A-5521-457C-A9C8-029468D1973E}" destId="{9F55E9B3-B405-4F67-9E5C-6D0F0AD0A8AA}" srcOrd="0" destOrd="0" parTransId="{D1F68765-8E3D-43D9-B30D-0FB6816F8CDC}" sibTransId="{C753558B-A181-4EAC-8A12-CE30D6443515}"/>
    <dgm:cxn modelId="{149A290C-A617-4736-AA96-CFE6E4694022}" srcId="{3246C35A-5521-457C-A9C8-029468D1973E}" destId="{612BAF2C-D100-4F21-8887-8B2E5E513531}" srcOrd="1" destOrd="0" parTransId="{4CBFFDE3-25C2-40B0-AFA2-63E0CD5BC18B}" sibTransId="{F3E80476-9C3B-4A9A-9439-539578B66A14}"/>
    <dgm:cxn modelId="{1EBC9A18-26F7-47DC-A64E-C0E4A798625C}" srcId="{BF8A7C48-014E-44FF-A6A6-6F50C40A6E9F}" destId="{EFBD8118-F1F3-4208-A844-3EF5C8521F14}" srcOrd="2" destOrd="0" parTransId="{A1783E95-EC81-4578-A583-9EB24CC0BB85}" sibTransId="{72D0262E-A0E9-427A-9F38-BC0E71909EC1}"/>
    <dgm:cxn modelId="{37AB52FF-D1FF-43D6-A853-571C51706457}" type="presOf" srcId="{5EC5CD95-6574-48EF-B6F3-1319DFA92333}" destId="{E08F6DFB-0E2A-4CCC-9030-2F5CCE890D7D}" srcOrd="0" destOrd="2" presId="urn:microsoft.com/office/officeart/2005/8/layout/hList1"/>
    <dgm:cxn modelId="{433994F9-7663-43C3-9C54-CFCED52B771D}" type="presOf" srcId="{FC8F7546-2128-452B-BB35-55F4113BB2AD}" destId="{E08F6DFB-0E2A-4CCC-9030-2F5CCE890D7D}" srcOrd="0" destOrd="8" presId="urn:microsoft.com/office/officeart/2005/8/layout/hList1"/>
    <dgm:cxn modelId="{8D01FF0F-4B3B-4E0C-A399-0460E1C2EC2D}" type="presOf" srcId="{F5F123C7-B12E-499F-A787-4D80E438A148}" destId="{E08F6DFB-0E2A-4CCC-9030-2F5CCE890D7D}" srcOrd="0" destOrd="3" presId="urn:microsoft.com/office/officeart/2005/8/layout/hList1"/>
    <dgm:cxn modelId="{A359D38E-3F42-40C7-AEC6-27239D61F5B0}" type="presOf" srcId="{F13C8FDE-7482-4E63-977B-DA87B8AD2E81}" destId="{02ECA836-DF7F-4C36-BFD3-DE17BFA17AEB}" srcOrd="0" destOrd="1" presId="urn:microsoft.com/office/officeart/2005/8/layout/hList1"/>
    <dgm:cxn modelId="{24180E3E-F283-479D-AAB4-B3AC0EEC1E6B}" type="presOf" srcId="{F514E21F-C758-4CC0-95A1-485C9BD07F20}" destId="{BD6F1D9D-E2CE-4117-B545-D7BDA468D9B6}" srcOrd="0" destOrd="1" presId="urn:microsoft.com/office/officeart/2005/8/layout/hList1"/>
    <dgm:cxn modelId="{EF473C4A-5AB2-4723-B9C4-FEED4ACA9256}" srcId="{F11097C1-694F-4BD6-A769-CDDF0CE8453E}" destId="{C1681242-A755-4304-838E-CA50CEEB13F3}" srcOrd="2" destOrd="0" parTransId="{77AFA71C-4CCC-4658-B824-16919303BCBC}" sibTransId="{47EAAC97-B840-40CE-8BBA-06DC09FFBDD5}"/>
    <dgm:cxn modelId="{712FB32C-A9B2-4262-BFCE-85DC70614B36}" type="presOf" srcId="{612BAF2C-D100-4F21-8887-8B2E5E513531}" destId="{840E2886-31D2-40A9-BEA7-42E4336C3648}" srcOrd="0" destOrd="0" presId="urn:microsoft.com/office/officeart/2005/8/layout/hList1"/>
    <dgm:cxn modelId="{75275B04-D6BA-47CA-82FC-130AADE054D3}" srcId="{3246C35A-5521-457C-A9C8-029468D1973E}" destId="{F11097C1-694F-4BD6-A769-CDDF0CE8453E}" srcOrd="5" destOrd="0" parTransId="{A1C5CE8C-2907-4FC6-9192-88EAB22894B4}" sibTransId="{F473C081-A467-4FAA-B2D0-F92A5473E37A}"/>
    <dgm:cxn modelId="{6AAF7252-7448-4E62-8BDE-53D44F0B00FB}" srcId="{9F55E9B3-B405-4F67-9E5C-6D0F0AD0A8AA}" destId="{F5F123C7-B12E-499F-A787-4D80E438A148}" srcOrd="3" destOrd="0" parTransId="{5D586781-DC59-44E9-9E24-84CDD84F5165}" sibTransId="{CD0BFACE-4376-466C-83A4-8CE95D4FD56C}"/>
    <dgm:cxn modelId="{6383E294-221E-4109-B409-1EA2810C824B}" type="presOf" srcId="{EE559A71-C378-4B37-8C51-2DDF11BD83BF}" destId="{BD6F1D9D-E2CE-4117-B545-D7BDA468D9B6}" srcOrd="0" destOrd="2" presId="urn:microsoft.com/office/officeart/2005/8/layout/hList1"/>
    <dgm:cxn modelId="{4D0C4A82-EAA4-43F5-B4EF-116A63FF38E7}" type="presOf" srcId="{EC55316D-76EF-4FCE-AC32-1F8F2D168E5D}" destId="{F2E1A194-46FF-4CA2-8730-C24E064549D5}" srcOrd="0" destOrd="2" presId="urn:microsoft.com/office/officeart/2005/8/layout/hList1"/>
    <dgm:cxn modelId="{BCA7024D-8D7D-4806-A5ED-58E443F61D46}" srcId="{9F55E9B3-B405-4F67-9E5C-6D0F0AD0A8AA}" destId="{FC8F7546-2128-452B-BB35-55F4113BB2AD}" srcOrd="8" destOrd="0" parTransId="{D4C7091D-D412-4846-B0E3-E01922099F3C}" sibTransId="{2DEB1DE8-3692-4CE5-9EE5-46DA7E6F3AB1}"/>
    <dgm:cxn modelId="{F0864763-D902-4717-8308-FEF91F176128}" srcId="{612BAF2C-D100-4F21-8887-8B2E5E513531}" destId="{EF4DA111-177B-44D6-B783-AD5E85855D4F}" srcOrd="1" destOrd="0" parTransId="{7F4D19FC-DFD9-4B10-A6A6-92DEFE0120BC}" sibTransId="{50753761-3236-494E-935E-5FAD75DDB292}"/>
    <dgm:cxn modelId="{6B01BDCC-8185-4DB9-AE75-476C08FEE4D8}" srcId="{481ED62E-B0EB-4DD2-82C6-42747CC8B4E4}" destId="{98106BAA-C3ED-4EA5-883F-7882D3919F7E}" srcOrd="3" destOrd="0" parTransId="{D84B39BF-6044-4613-A9C3-C3A730DDC536}" sibTransId="{7CC863B1-03D4-453C-B459-F80C11CF41DB}"/>
    <dgm:cxn modelId="{6E425433-D021-4063-9DA6-7E4E4CAD3958}" srcId="{F11097C1-694F-4BD6-A769-CDDF0CE8453E}" destId="{91D96B2A-98BF-4635-A60E-8FF2465B5B2B}" srcOrd="6" destOrd="0" parTransId="{84104754-08DA-495D-860F-977DE8C9041F}" sibTransId="{4B0ADA16-09BF-4751-929E-280DDD2D31CE}"/>
    <dgm:cxn modelId="{B3E478B8-7BE7-4BA0-9099-6E01BB79F69F}" type="presOf" srcId="{998ECD6B-5984-4BAA-8528-E7FB71573F6E}" destId="{BD6F1D9D-E2CE-4117-B545-D7BDA468D9B6}" srcOrd="0" destOrd="0" presId="urn:microsoft.com/office/officeart/2005/8/layout/hList1"/>
    <dgm:cxn modelId="{F11707C2-CB67-4868-BE84-F91E3B9C1269}" type="presOf" srcId="{4DAE8A6D-6FBD-4B48-982F-B3EB6B51A7B7}" destId="{0A7E68A7-6632-465E-A428-A1A726C2755B}" srcOrd="0" destOrd="0" presId="urn:microsoft.com/office/officeart/2005/8/layout/hList1"/>
    <dgm:cxn modelId="{439C5108-827E-4AD5-A5AF-BA14DCF87A26}" srcId="{9F55E9B3-B405-4F67-9E5C-6D0F0AD0A8AA}" destId="{08DF3EBC-8DB9-48B2-AD95-978EA6CBBA99}" srcOrd="5" destOrd="0" parTransId="{E7CDAC4B-8280-4FDE-BFCC-E6E7403B1C3D}" sibTransId="{5FCFC84A-730A-49ED-918C-E36687164B36}"/>
    <dgm:cxn modelId="{A389B94B-4EAE-456D-9F8D-6A0376CADFEB}" type="presOf" srcId="{3246C35A-5521-457C-A9C8-029468D1973E}" destId="{4612C547-72AE-4A59-9732-E018AFFA4BBC}" srcOrd="0" destOrd="0" presId="urn:microsoft.com/office/officeart/2005/8/layout/hList1"/>
    <dgm:cxn modelId="{C0D4AAF3-A840-4FBF-A718-EDDB04D6F40C}" type="presOf" srcId="{E1B273BE-881A-479A-BE50-9D0E9D46FF29}" destId="{967675FB-E2A4-42B5-8FA0-0BA234E51567}" srcOrd="0" destOrd="7" presId="urn:microsoft.com/office/officeart/2005/8/layout/hList1"/>
    <dgm:cxn modelId="{94D20B40-C700-4433-8577-A7BCF14214CC}" srcId="{9F55E9B3-B405-4F67-9E5C-6D0F0AD0A8AA}" destId="{4F250077-2E79-4405-A3FB-EEA0F5B75CA2}" srcOrd="7" destOrd="0" parTransId="{6B751BE4-BE63-4406-B9EC-6092181FE03D}" sibTransId="{64F828D0-0787-4029-8A16-A3049E898640}"/>
    <dgm:cxn modelId="{2A250B15-62E5-4CFA-AA55-C0EC4468DB95}" srcId="{411B35A6-3B0B-469F-8D58-FF8D4425C80F}" destId="{998ECD6B-5984-4BAA-8528-E7FB71573F6E}" srcOrd="0" destOrd="0" parTransId="{98627366-A6BA-48CF-80A3-AF72F701BC0F}" sibTransId="{DDA67358-33DB-475E-99A0-66A716E36148}"/>
    <dgm:cxn modelId="{D2B93CDF-2CB2-4205-9CEA-76D79A04398C}" type="presOf" srcId="{754911A0-92EE-4B27-8089-8FEEA69B524E}" destId="{02ECA836-DF7F-4C36-BFD3-DE17BFA17AEB}" srcOrd="0" destOrd="3" presId="urn:microsoft.com/office/officeart/2005/8/layout/hList1"/>
    <dgm:cxn modelId="{675C9ED3-F603-4519-BBC0-4F109FA0EB00}" type="presOf" srcId="{B540B9D8-5173-40D1-BA20-63147B8D4B4E}" destId="{E08F6DFB-0E2A-4CCC-9030-2F5CCE890D7D}" srcOrd="0" destOrd="9" presId="urn:microsoft.com/office/officeart/2005/8/layout/hList1"/>
    <dgm:cxn modelId="{75C5CB26-32D4-4AFB-AFC8-DE2ACF7C59AD}" srcId="{9F55E9B3-B405-4F67-9E5C-6D0F0AD0A8AA}" destId="{A44C12F4-63CF-40AE-97D4-40543DA776EA}" srcOrd="4" destOrd="0" parTransId="{6C7909C2-A0FF-4C19-815D-E93A11B2C474}" sibTransId="{E0D46A55-26B0-4576-BC3E-098B0709DC17}"/>
    <dgm:cxn modelId="{9560D89F-ACE8-4A38-8925-46EB8EA708FB}" type="presOf" srcId="{91D96B2A-98BF-4635-A60E-8FF2465B5B2B}" destId="{967675FB-E2A4-42B5-8FA0-0BA234E51567}" srcOrd="0" destOrd="6" presId="urn:microsoft.com/office/officeart/2005/8/layout/hList1"/>
    <dgm:cxn modelId="{0E66491B-E97F-4087-B5EB-590A0A0030C3}" type="presOf" srcId="{4F250077-2E79-4405-A3FB-EEA0F5B75CA2}" destId="{E08F6DFB-0E2A-4CCC-9030-2F5CCE890D7D}" srcOrd="0" destOrd="7" presId="urn:microsoft.com/office/officeart/2005/8/layout/hList1"/>
    <dgm:cxn modelId="{05CFC47B-CAF9-41B7-A4A3-9BC6FA92406A}" type="presOf" srcId="{F11097C1-694F-4BD6-A769-CDDF0CE8453E}" destId="{AFD79B89-C2A7-4607-88DE-A32CE04A908E}" srcOrd="0" destOrd="0" presId="urn:microsoft.com/office/officeart/2005/8/layout/hList1"/>
    <dgm:cxn modelId="{6CE5D128-923C-4E62-B216-2FC60E4AA108}" type="presOf" srcId="{936481EF-A25E-4070-9CA7-858B3552F58F}" destId="{E08F6DFB-0E2A-4CCC-9030-2F5CCE890D7D}" srcOrd="0" destOrd="0" presId="urn:microsoft.com/office/officeart/2005/8/layout/hList1"/>
    <dgm:cxn modelId="{AF080A3C-A00D-45FA-8048-9D088CD962B5}" type="presOf" srcId="{9F55E9B3-B405-4F67-9E5C-6D0F0AD0A8AA}" destId="{BFAE55B2-0EA4-47AD-A3C7-92BBF470CD24}" srcOrd="0" destOrd="0" presId="urn:microsoft.com/office/officeart/2005/8/layout/hList1"/>
    <dgm:cxn modelId="{10A2D532-D687-4AAC-ACC0-9C4FA32FD53C}" srcId="{3246C35A-5521-457C-A9C8-029468D1973E}" destId="{4DAE8A6D-6FBD-4B48-982F-B3EB6B51A7B7}" srcOrd="2" destOrd="0" parTransId="{268B5DCC-2E81-4CC7-A512-4FE7FA82B990}" sibTransId="{A35223DD-5D72-4CEE-B660-CFACBDF24D4E}"/>
    <dgm:cxn modelId="{69A51504-844F-4264-A543-B4418D0B0C33}" srcId="{F11097C1-694F-4BD6-A769-CDDF0CE8453E}" destId="{C405A18E-205E-4C96-BFDC-9AF27E0C4225}" srcOrd="0" destOrd="0" parTransId="{110CC7C7-4DEF-462C-825C-615564F793D4}" sibTransId="{25446314-0FF4-4141-926F-98F11B001894}"/>
    <dgm:cxn modelId="{8FC62ECE-9011-48AC-9305-4C7CE9FC1FBC}" srcId="{411B35A6-3B0B-469F-8D58-FF8D4425C80F}" destId="{55C97F88-02F7-46EC-A075-88B9508A6A70}" srcOrd="3" destOrd="0" parTransId="{615ADE66-F7AB-4AFA-BF7F-18B205EB31BC}" sibTransId="{D5300B4F-5FBD-4981-BECF-9629D7EDCF98}"/>
    <dgm:cxn modelId="{91D1AD17-9D96-4897-934A-097E00F342AF}" type="presOf" srcId="{BF8A7C48-014E-44FF-A6A6-6F50C40A6E9F}" destId="{D2427D3B-55D5-4AAA-8C8F-2073390E0AF3}" srcOrd="0" destOrd="0" presId="urn:microsoft.com/office/officeart/2005/8/layout/hList1"/>
    <dgm:cxn modelId="{3D2085AB-5DE5-401F-A038-B734CB0C6CE7}" type="presOf" srcId="{C1681242-A755-4304-838E-CA50CEEB13F3}" destId="{967675FB-E2A4-42B5-8FA0-0BA234E51567}" srcOrd="0" destOrd="2" presId="urn:microsoft.com/office/officeart/2005/8/layout/hList1"/>
    <dgm:cxn modelId="{F2A5E1FD-75E8-4D77-A451-E84E910EEA5D}" type="presOf" srcId="{83922DA6-B344-4408-AB97-DDD98C6B4E87}" destId="{F2E1A194-46FF-4CA2-8730-C24E064549D5}" srcOrd="0" destOrd="4" presId="urn:microsoft.com/office/officeart/2005/8/layout/hList1"/>
    <dgm:cxn modelId="{BCF82086-6BFA-4306-9FAE-0D95E50FE709}" type="presOf" srcId="{A849EA27-A4FF-4562-9AE4-8E390195FE50}" destId="{F2E1A194-46FF-4CA2-8730-C24E064549D5}" srcOrd="0" destOrd="3" presId="urn:microsoft.com/office/officeart/2005/8/layout/hList1"/>
    <dgm:cxn modelId="{90DE2171-55C3-4594-A885-C80A6FE898B9}" srcId="{9F55E9B3-B405-4F67-9E5C-6D0F0AD0A8AA}" destId="{5B649C8F-A43A-4853-82ED-46CB361F16D9}" srcOrd="6" destOrd="0" parTransId="{AF6BD530-4CC2-4537-ABB2-A5100D0A1AA4}" sibTransId="{26A5D90E-AFD4-4C6B-9F61-6BD49B804D1B}"/>
    <dgm:cxn modelId="{6AA9A421-498F-43AA-B726-69E8470C02AB}" type="presOf" srcId="{BE5200B0-E10D-4E93-B13D-7EFA254C61A4}" destId="{F2E1A194-46FF-4CA2-8730-C24E064549D5}" srcOrd="0" destOrd="0" presId="urn:microsoft.com/office/officeart/2005/8/layout/hList1"/>
    <dgm:cxn modelId="{3AF3DAE4-C422-4EE6-87A8-0143278CD1B4}" srcId="{F11097C1-694F-4BD6-A769-CDDF0CE8453E}" destId="{536FD005-4C84-4CA1-B9A6-D443659ABD7D}" srcOrd="1" destOrd="0" parTransId="{33D495D0-211E-4158-A86B-84FA0A410FB0}" sibTransId="{8C802205-4725-4687-91E7-DAD12B63DBF6}"/>
    <dgm:cxn modelId="{EB62A221-1F2E-412C-B6DB-A43781999A0F}" type="presOf" srcId="{6D31B3F8-D2F3-4EFF-8E2C-EAE12D7010D7}" destId="{BD6F1D9D-E2CE-4117-B545-D7BDA468D9B6}" srcOrd="0" destOrd="4" presId="urn:microsoft.com/office/officeart/2005/8/layout/hList1"/>
    <dgm:cxn modelId="{B9106362-C9BB-4635-B998-49E8D28F8531}" type="presOf" srcId="{55C97F88-02F7-46EC-A075-88B9508A6A70}" destId="{BD6F1D9D-E2CE-4117-B545-D7BDA468D9B6}" srcOrd="0" destOrd="3" presId="urn:microsoft.com/office/officeart/2005/8/layout/hList1"/>
    <dgm:cxn modelId="{E4D1CCC1-95B3-4767-8A48-28DD1CC85A91}" type="presOf" srcId="{12C3D975-F967-4AD7-B347-4486A36ACE98}" destId="{02ECA836-DF7F-4C36-BFD3-DE17BFA17AEB}" srcOrd="0" destOrd="0" presId="urn:microsoft.com/office/officeart/2005/8/layout/hList1"/>
    <dgm:cxn modelId="{8BFCDA1E-3534-492F-8B60-5499F2BE8912}" type="presParOf" srcId="{4612C547-72AE-4A59-9732-E018AFFA4BBC}" destId="{4F88C328-44E6-4235-B4AC-ABFE79C5EE17}" srcOrd="0" destOrd="0" presId="urn:microsoft.com/office/officeart/2005/8/layout/hList1"/>
    <dgm:cxn modelId="{D4F0C29A-819F-4176-9789-904B139932D6}" type="presParOf" srcId="{4F88C328-44E6-4235-B4AC-ABFE79C5EE17}" destId="{BFAE55B2-0EA4-47AD-A3C7-92BBF470CD24}" srcOrd="0" destOrd="0" presId="urn:microsoft.com/office/officeart/2005/8/layout/hList1"/>
    <dgm:cxn modelId="{637B0C7B-BC2A-4A55-BC43-78355203DB61}" type="presParOf" srcId="{4F88C328-44E6-4235-B4AC-ABFE79C5EE17}" destId="{E08F6DFB-0E2A-4CCC-9030-2F5CCE890D7D}" srcOrd="1" destOrd="0" presId="urn:microsoft.com/office/officeart/2005/8/layout/hList1"/>
    <dgm:cxn modelId="{99AFF406-DBEC-4159-8900-952A9BEEDA51}" type="presParOf" srcId="{4612C547-72AE-4A59-9732-E018AFFA4BBC}" destId="{926FC7C4-EE57-4385-BBDD-D4195B55555F}" srcOrd="1" destOrd="0" presId="urn:microsoft.com/office/officeart/2005/8/layout/hList1"/>
    <dgm:cxn modelId="{78D1FCDF-A796-49B2-BA16-26D5084E77E2}" type="presParOf" srcId="{4612C547-72AE-4A59-9732-E018AFFA4BBC}" destId="{A2ABC4A9-DB98-4FE8-82C3-FE5C89363DB0}" srcOrd="2" destOrd="0" presId="urn:microsoft.com/office/officeart/2005/8/layout/hList1"/>
    <dgm:cxn modelId="{77DDE9F9-54FB-4A07-A532-8F37770772C8}" type="presParOf" srcId="{A2ABC4A9-DB98-4FE8-82C3-FE5C89363DB0}" destId="{840E2886-31D2-40A9-BEA7-42E4336C3648}" srcOrd="0" destOrd="0" presId="urn:microsoft.com/office/officeart/2005/8/layout/hList1"/>
    <dgm:cxn modelId="{8CF0AB25-7AAE-4A86-8E77-CA5F40645EFC}" type="presParOf" srcId="{A2ABC4A9-DB98-4FE8-82C3-FE5C89363DB0}" destId="{F4125037-5D78-487E-AA57-CDB59446E84E}" srcOrd="1" destOrd="0" presId="urn:microsoft.com/office/officeart/2005/8/layout/hList1"/>
    <dgm:cxn modelId="{6482A1CB-8857-46B1-8CB9-5C81BA6FA098}" type="presParOf" srcId="{4612C547-72AE-4A59-9732-E018AFFA4BBC}" destId="{5A91388A-1686-4539-94A6-5B10F2184A6E}" srcOrd="3" destOrd="0" presId="urn:microsoft.com/office/officeart/2005/8/layout/hList1"/>
    <dgm:cxn modelId="{104B84AD-1BAD-487F-B769-E620ADB3E473}" type="presParOf" srcId="{4612C547-72AE-4A59-9732-E018AFFA4BBC}" destId="{6A0FCFC7-CE02-4291-B956-854F73965DE3}" srcOrd="4" destOrd="0" presId="urn:microsoft.com/office/officeart/2005/8/layout/hList1"/>
    <dgm:cxn modelId="{429C4D1B-E329-4280-91F1-AC353E2032A0}" type="presParOf" srcId="{6A0FCFC7-CE02-4291-B956-854F73965DE3}" destId="{0A7E68A7-6632-465E-A428-A1A726C2755B}" srcOrd="0" destOrd="0" presId="urn:microsoft.com/office/officeart/2005/8/layout/hList1"/>
    <dgm:cxn modelId="{6263E871-666E-4F9B-972E-DAD856F9049F}" type="presParOf" srcId="{6A0FCFC7-CE02-4291-B956-854F73965DE3}" destId="{F2E1A194-46FF-4CA2-8730-C24E064549D5}" srcOrd="1" destOrd="0" presId="urn:microsoft.com/office/officeart/2005/8/layout/hList1"/>
    <dgm:cxn modelId="{D8FFB891-5AB8-428F-97CC-5926F2D9DB3C}" type="presParOf" srcId="{4612C547-72AE-4A59-9732-E018AFFA4BBC}" destId="{7E24C52E-9D30-4D76-8051-0457C7C58136}" srcOrd="5" destOrd="0" presId="urn:microsoft.com/office/officeart/2005/8/layout/hList1"/>
    <dgm:cxn modelId="{9201B5FA-9303-404F-8817-B6D642A08B2F}" type="presParOf" srcId="{4612C547-72AE-4A59-9732-E018AFFA4BBC}" destId="{748CE3F9-1E15-47FB-9531-8F6B36DF8FB7}" srcOrd="6" destOrd="0" presId="urn:microsoft.com/office/officeart/2005/8/layout/hList1"/>
    <dgm:cxn modelId="{08BB1D04-6D11-48DE-9E4E-CD79A9BD2548}" type="presParOf" srcId="{748CE3F9-1E15-47FB-9531-8F6B36DF8FB7}" destId="{D2427D3B-55D5-4AAA-8C8F-2073390E0AF3}" srcOrd="0" destOrd="0" presId="urn:microsoft.com/office/officeart/2005/8/layout/hList1"/>
    <dgm:cxn modelId="{9310E03C-B933-41E8-BA42-1D3C085C9774}" type="presParOf" srcId="{748CE3F9-1E15-47FB-9531-8F6B36DF8FB7}" destId="{02ECA836-DF7F-4C36-BFD3-DE17BFA17AEB}" srcOrd="1" destOrd="0" presId="urn:microsoft.com/office/officeart/2005/8/layout/hList1"/>
    <dgm:cxn modelId="{7546241C-46CF-49FC-8E1A-53AEB7BB4D85}" type="presParOf" srcId="{4612C547-72AE-4A59-9732-E018AFFA4BBC}" destId="{33EAEEAF-0A19-4725-82F7-568FE58C74A2}" srcOrd="7" destOrd="0" presId="urn:microsoft.com/office/officeart/2005/8/layout/hList1"/>
    <dgm:cxn modelId="{2BF48E5D-9057-4979-8756-4522370BA506}" type="presParOf" srcId="{4612C547-72AE-4A59-9732-E018AFFA4BBC}" destId="{9090BEAC-FF89-483D-ADFA-D6F5B1BAE165}" srcOrd="8" destOrd="0" presId="urn:microsoft.com/office/officeart/2005/8/layout/hList1"/>
    <dgm:cxn modelId="{410B1FCC-2B45-4981-858F-816740863486}" type="presParOf" srcId="{9090BEAC-FF89-483D-ADFA-D6F5B1BAE165}" destId="{CC00F0C7-B8D0-42B4-BC06-B85695820DCF}" srcOrd="0" destOrd="0" presId="urn:microsoft.com/office/officeart/2005/8/layout/hList1"/>
    <dgm:cxn modelId="{5CE1B587-BB62-4580-85BD-BBDE356C9AE4}" type="presParOf" srcId="{9090BEAC-FF89-483D-ADFA-D6F5B1BAE165}" destId="{BD6F1D9D-E2CE-4117-B545-D7BDA468D9B6}" srcOrd="1" destOrd="0" presId="urn:microsoft.com/office/officeart/2005/8/layout/hList1"/>
    <dgm:cxn modelId="{4BAD010C-1520-422A-9A68-086A20521482}" type="presParOf" srcId="{4612C547-72AE-4A59-9732-E018AFFA4BBC}" destId="{88B0E122-0CB8-4C73-B45F-AD28AE45F0C5}" srcOrd="9" destOrd="0" presId="urn:microsoft.com/office/officeart/2005/8/layout/hList1"/>
    <dgm:cxn modelId="{BAD20A35-4CB4-471E-AAF0-B9C6EB33BA7E}" type="presParOf" srcId="{4612C547-72AE-4A59-9732-E018AFFA4BBC}" destId="{B6E4DD51-EA28-479B-A475-0A181BF5070C}" srcOrd="10" destOrd="0" presId="urn:microsoft.com/office/officeart/2005/8/layout/hList1"/>
    <dgm:cxn modelId="{F38710F7-1E35-4F97-A133-0E5D78441AB0}" type="presParOf" srcId="{B6E4DD51-EA28-479B-A475-0A181BF5070C}" destId="{AFD79B89-C2A7-4607-88DE-A32CE04A908E}" srcOrd="0" destOrd="0" presId="urn:microsoft.com/office/officeart/2005/8/layout/hList1"/>
    <dgm:cxn modelId="{D981F882-6E20-4824-8423-E2F1A71FDEF8}" type="presParOf" srcId="{B6E4DD51-EA28-479B-A475-0A181BF5070C}" destId="{967675FB-E2A4-42B5-8FA0-0BA234E5156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48C98-9973-489D-BA22-964A84746623}">
      <dsp:nvSpPr>
        <dsp:cNvPr id="0" name=""/>
        <dsp:cNvSpPr/>
      </dsp:nvSpPr>
      <dsp:spPr>
        <a:xfrm>
          <a:off x="2447" y="0"/>
          <a:ext cx="2981897" cy="5632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>
              <a:latin typeface="Arial" panose="020B0604020202020204" pitchFamily="34" charset="0"/>
              <a:cs typeface="Arial" panose="020B0604020202020204" pitchFamily="34" charset="0"/>
            </a:rPr>
            <a:t>Compensar</a:t>
          </a:r>
        </a:p>
      </dsp:txBody>
      <dsp:txXfrm>
        <a:off x="284056" y="0"/>
        <a:ext cx="2418680" cy="563217"/>
      </dsp:txXfrm>
    </dsp:sp>
    <dsp:sp modelId="{09BA514D-9EFC-4F05-8349-670C5786A76F}">
      <dsp:nvSpPr>
        <dsp:cNvPr id="0" name=""/>
        <dsp:cNvSpPr/>
      </dsp:nvSpPr>
      <dsp:spPr>
        <a:xfrm>
          <a:off x="2686154" y="0"/>
          <a:ext cx="2981897" cy="5632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>
              <a:latin typeface="Arial" panose="020B0604020202020204" pitchFamily="34" charset="0"/>
              <a:cs typeface="Arial" panose="020B0604020202020204" pitchFamily="34" charset="0"/>
            </a:rPr>
            <a:t>Consorcio Salud</a:t>
          </a:r>
        </a:p>
      </dsp:txBody>
      <dsp:txXfrm>
        <a:off x="2967763" y="0"/>
        <a:ext cx="2418680" cy="563217"/>
      </dsp:txXfrm>
    </dsp:sp>
    <dsp:sp modelId="{163B5914-25A2-46A6-899D-A3BD70C88315}">
      <dsp:nvSpPr>
        <dsp:cNvPr id="0" name=""/>
        <dsp:cNvSpPr/>
      </dsp:nvSpPr>
      <dsp:spPr>
        <a:xfrm>
          <a:off x="5369862" y="0"/>
          <a:ext cx="2981897" cy="5632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>
              <a:latin typeface="Arial" panose="020B0604020202020204" pitchFamily="34" charset="0"/>
              <a:cs typeface="Arial" panose="020B0604020202020204" pitchFamily="34" charset="0"/>
            </a:rPr>
            <a:t>Clínica El Bosque</a:t>
          </a:r>
        </a:p>
      </dsp:txBody>
      <dsp:txXfrm>
        <a:off x="5651471" y="0"/>
        <a:ext cx="2418680" cy="5632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D6618-25FF-45DB-BDE4-7B8E254C9B9A}">
      <dsp:nvSpPr>
        <dsp:cNvPr id="0" name=""/>
        <dsp:cNvSpPr/>
      </dsp:nvSpPr>
      <dsp:spPr>
        <a:xfrm rot="2988632">
          <a:off x="1811375" y="3195882"/>
          <a:ext cx="2108003" cy="16347"/>
        </a:xfrm>
        <a:custGeom>
          <a:avLst/>
          <a:gdLst/>
          <a:ahLst/>
          <a:cxnLst/>
          <a:rect l="0" t="0" r="0" b="0"/>
          <a:pathLst>
            <a:path>
              <a:moveTo>
                <a:pt x="0" y="8173"/>
              </a:moveTo>
              <a:lnTo>
                <a:pt x="2108003" y="817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87A9BB-7F47-4416-AC3B-D51E4EF46CC2}">
      <dsp:nvSpPr>
        <dsp:cNvPr id="0" name=""/>
        <dsp:cNvSpPr/>
      </dsp:nvSpPr>
      <dsp:spPr>
        <a:xfrm rot="2255381">
          <a:off x="2004454" y="2972536"/>
          <a:ext cx="2076893" cy="16347"/>
        </a:xfrm>
        <a:custGeom>
          <a:avLst/>
          <a:gdLst/>
          <a:ahLst/>
          <a:cxnLst/>
          <a:rect l="0" t="0" r="0" b="0"/>
          <a:pathLst>
            <a:path>
              <a:moveTo>
                <a:pt x="0" y="8173"/>
              </a:moveTo>
              <a:lnTo>
                <a:pt x="2076893" y="817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718120-44F3-4F1E-AAE5-84EE354D72EC}">
      <dsp:nvSpPr>
        <dsp:cNvPr id="0" name=""/>
        <dsp:cNvSpPr/>
      </dsp:nvSpPr>
      <dsp:spPr>
        <a:xfrm rot="1510604">
          <a:off x="2121203" y="2714422"/>
          <a:ext cx="2080707" cy="16347"/>
        </a:xfrm>
        <a:custGeom>
          <a:avLst/>
          <a:gdLst/>
          <a:ahLst/>
          <a:cxnLst/>
          <a:rect l="0" t="0" r="0" b="0"/>
          <a:pathLst>
            <a:path>
              <a:moveTo>
                <a:pt x="0" y="8173"/>
              </a:moveTo>
              <a:lnTo>
                <a:pt x="2080707" y="817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9664C-5018-450D-B773-2DE2B3E4E7AF}">
      <dsp:nvSpPr>
        <dsp:cNvPr id="0" name=""/>
        <dsp:cNvSpPr/>
      </dsp:nvSpPr>
      <dsp:spPr>
        <a:xfrm rot="757493">
          <a:off x="2194901" y="2443860"/>
          <a:ext cx="2079160" cy="16347"/>
        </a:xfrm>
        <a:custGeom>
          <a:avLst/>
          <a:gdLst/>
          <a:ahLst/>
          <a:cxnLst/>
          <a:rect l="0" t="0" r="0" b="0"/>
          <a:pathLst>
            <a:path>
              <a:moveTo>
                <a:pt x="0" y="8173"/>
              </a:moveTo>
              <a:lnTo>
                <a:pt x="2079160" y="817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732F1D-C9C6-4003-B416-FB2E8417727B}">
      <dsp:nvSpPr>
        <dsp:cNvPr id="0" name=""/>
        <dsp:cNvSpPr/>
      </dsp:nvSpPr>
      <dsp:spPr>
        <a:xfrm>
          <a:off x="2220037" y="2166400"/>
          <a:ext cx="2078087" cy="16347"/>
        </a:xfrm>
        <a:custGeom>
          <a:avLst/>
          <a:gdLst/>
          <a:ahLst/>
          <a:cxnLst/>
          <a:rect l="0" t="0" r="0" b="0"/>
          <a:pathLst>
            <a:path>
              <a:moveTo>
                <a:pt x="0" y="8173"/>
              </a:moveTo>
              <a:lnTo>
                <a:pt x="2078087" y="817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C57BC3-6658-4DE2-BBB7-BA97E9DE3D11}">
      <dsp:nvSpPr>
        <dsp:cNvPr id="0" name=""/>
        <dsp:cNvSpPr/>
      </dsp:nvSpPr>
      <dsp:spPr>
        <a:xfrm rot="20834161">
          <a:off x="2195922" y="1899985"/>
          <a:ext cx="1951703" cy="16347"/>
        </a:xfrm>
        <a:custGeom>
          <a:avLst/>
          <a:gdLst/>
          <a:ahLst/>
          <a:cxnLst/>
          <a:rect l="0" t="0" r="0" b="0"/>
          <a:pathLst>
            <a:path>
              <a:moveTo>
                <a:pt x="0" y="8173"/>
              </a:moveTo>
              <a:lnTo>
                <a:pt x="1951703" y="817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9E016-DFB3-4FCF-BDAD-C83E0652CB12}">
      <dsp:nvSpPr>
        <dsp:cNvPr id="0" name=""/>
        <dsp:cNvSpPr/>
      </dsp:nvSpPr>
      <dsp:spPr>
        <a:xfrm rot="20089396">
          <a:off x="2121203" y="1618377"/>
          <a:ext cx="2080707" cy="16347"/>
        </a:xfrm>
        <a:custGeom>
          <a:avLst/>
          <a:gdLst/>
          <a:ahLst/>
          <a:cxnLst/>
          <a:rect l="0" t="0" r="0" b="0"/>
          <a:pathLst>
            <a:path>
              <a:moveTo>
                <a:pt x="0" y="8173"/>
              </a:moveTo>
              <a:lnTo>
                <a:pt x="2080707" y="817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BDD5E-91AC-41BC-AF93-00D7DC202094}">
      <dsp:nvSpPr>
        <dsp:cNvPr id="0" name=""/>
        <dsp:cNvSpPr/>
      </dsp:nvSpPr>
      <dsp:spPr>
        <a:xfrm rot="19367337">
          <a:off x="2005368" y="1358395"/>
          <a:ext cx="2108869" cy="16347"/>
        </a:xfrm>
        <a:custGeom>
          <a:avLst/>
          <a:gdLst/>
          <a:ahLst/>
          <a:cxnLst/>
          <a:rect l="0" t="0" r="0" b="0"/>
          <a:pathLst>
            <a:path>
              <a:moveTo>
                <a:pt x="0" y="8173"/>
              </a:moveTo>
              <a:lnTo>
                <a:pt x="2108869" y="817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8ECEC6-52D0-490A-ACF0-3F28E487734D}">
      <dsp:nvSpPr>
        <dsp:cNvPr id="0" name=""/>
        <dsp:cNvSpPr/>
      </dsp:nvSpPr>
      <dsp:spPr>
        <a:xfrm rot="18611368">
          <a:off x="1811375" y="1136917"/>
          <a:ext cx="2108003" cy="16347"/>
        </a:xfrm>
        <a:custGeom>
          <a:avLst/>
          <a:gdLst/>
          <a:ahLst/>
          <a:cxnLst/>
          <a:rect l="0" t="0" r="0" b="0"/>
          <a:pathLst>
            <a:path>
              <a:moveTo>
                <a:pt x="0" y="8173"/>
              </a:moveTo>
              <a:lnTo>
                <a:pt x="2108003" y="817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1C98E6-7FA2-477C-8FD5-31D6B3A4DA62}">
      <dsp:nvSpPr>
        <dsp:cNvPr id="0" name=""/>
        <dsp:cNvSpPr/>
      </dsp:nvSpPr>
      <dsp:spPr>
        <a:xfrm>
          <a:off x="1675272" y="1854124"/>
          <a:ext cx="640899" cy="640899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708687-CE35-4261-9418-733422B8B511}">
      <dsp:nvSpPr>
        <dsp:cNvPr id="0" name=""/>
        <dsp:cNvSpPr/>
      </dsp:nvSpPr>
      <dsp:spPr>
        <a:xfrm>
          <a:off x="3477348" y="776"/>
          <a:ext cx="384539" cy="384539"/>
        </a:xfrm>
        <a:prstGeom prst="ellipse">
          <a:avLst/>
        </a:prstGeom>
        <a:gradFill rotWithShape="0">
          <a:gsLst>
            <a:gs pos="0">
              <a:schemeClr val="accent3">
                <a:hueOff val="1250029"/>
                <a:satOff val="-1876"/>
                <a:lumOff val="-30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250029"/>
                <a:satOff val="-1876"/>
                <a:lumOff val="-30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900" kern="1200" dirty="0"/>
            <a:t>ENTERPRISE</a:t>
          </a:r>
        </a:p>
      </dsp:txBody>
      <dsp:txXfrm>
        <a:off x="3533662" y="57090"/>
        <a:ext cx="271911" cy="271911"/>
      </dsp:txXfrm>
    </dsp:sp>
    <dsp:sp modelId="{68B4566F-0E39-4C69-B4B0-45D87B3850AD}">
      <dsp:nvSpPr>
        <dsp:cNvPr id="0" name=""/>
        <dsp:cNvSpPr/>
      </dsp:nvSpPr>
      <dsp:spPr>
        <a:xfrm>
          <a:off x="3860424" y="420351"/>
          <a:ext cx="384539" cy="384539"/>
        </a:xfrm>
        <a:prstGeom prst="ellipse">
          <a:avLst/>
        </a:prstGeom>
        <a:gradFill rotWithShape="0">
          <a:gsLst>
            <a:gs pos="0">
              <a:schemeClr val="accent3">
                <a:hueOff val="2500059"/>
                <a:satOff val="-3751"/>
                <a:lumOff val="-61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500059"/>
                <a:satOff val="-3751"/>
                <a:lumOff val="-61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/>
            <a:t>Medicamentos</a:t>
          </a:r>
        </a:p>
      </dsp:txBody>
      <dsp:txXfrm>
        <a:off x="3916738" y="476665"/>
        <a:ext cx="271911" cy="271911"/>
      </dsp:txXfrm>
    </dsp:sp>
    <dsp:sp modelId="{3F5EE841-E556-4C70-9CD8-CFE0E03AD688}">
      <dsp:nvSpPr>
        <dsp:cNvPr id="0" name=""/>
        <dsp:cNvSpPr/>
      </dsp:nvSpPr>
      <dsp:spPr>
        <a:xfrm>
          <a:off x="4084811" y="909909"/>
          <a:ext cx="384539" cy="384539"/>
        </a:xfrm>
        <a:prstGeom prst="ellipse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SAC</a:t>
          </a:r>
        </a:p>
      </dsp:txBody>
      <dsp:txXfrm>
        <a:off x="4141125" y="966223"/>
        <a:ext cx="271911" cy="271911"/>
      </dsp:txXfrm>
    </dsp:sp>
    <dsp:sp modelId="{C6AAB2E7-23F1-4F8F-81C8-5296B8C198B8}">
      <dsp:nvSpPr>
        <dsp:cNvPr id="0" name=""/>
        <dsp:cNvSpPr/>
      </dsp:nvSpPr>
      <dsp:spPr>
        <a:xfrm>
          <a:off x="4106849" y="1430326"/>
          <a:ext cx="604427" cy="395091"/>
        </a:xfrm>
        <a:prstGeom prst="ellipse">
          <a:avLst/>
        </a:prstGeom>
        <a:gradFill rotWithShape="0">
          <a:gsLst>
            <a:gs pos="0">
              <a:schemeClr val="accent3">
                <a:hueOff val="5000117"/>
                <a:satOff val="-7502"/>
                <a:lumOff val="-122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5000117"/>
                <a:satOff val="-7502"/>
                <a:lumOff val="-122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SEVEN</a:t>
          </a:r>
        </a:p>
      </dsp:txBody>
      <dsp:txXfrm>
        <a:off x="4195365" y="1488186"/>
        <a:ext cx="427395" cy="279371"/>
      </dsp:txXfrm>
    </dsp:sp>
    <dsp:sp modelId="{DD385399-45C8-40C2-9D04-77F352A72C21}">
      <dsp:nvSpPr>
        <dsp:cNvPr id="0" name=""/>
        <dsp:cNvSpPr/>
      </dsp:nvSpPr>
      <dsp:spPr>
        <a:xfrm>
          <a:off x="4298124" y="1982304"/>
          <a:ext cx="384539" cy="384539"/>
        </a:xfrm>
        <a:prstGeom prst="ellipse">
          <a:avLst/>
        </a:prstGeom>
        <a:gradFill rotWithShape="0">
          <a:gsLst>
            <a:gs pos="0">
              <a:schemeClr val="accent3">
                <a:hueOff val="6250147"/>
                <a:satOff val="-9378"/>
                <a:lumOff val="-152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6250147"/>
                <a:satOff val="-9378"/>
                <a:lumOff val="-152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WMS</a:t>
          </a:r>
        </a:p>
      </dsp:txBody>
      <dsp:txXfrm>
        <a:off x="4354438" y="2038618"/>
        <a:ext cx="271911" cy="271911"/>
      </dsp:txXfrm>
    </dsp:sp>
    <dsp:sp modelId="{9FFCAEF1-2B37-494F-A535-912B77998E47}">
      <dsp:nvSpPr>
        <dsp:cNvPr id="0" name=""/>
        <dsp:cNvSpPr/>
      </dsp:nvSpPr>
      <dsp:spPr>
        <a:xfrm>
          <a:off x="4244278" y="2529006"/>
          <a:ext cx="384539" cy="384539"/>
        </a:xfrm>
        <a:prstGeom prst="ellipse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HC</a:t>
          </a:r>
        </a:p>
      </dsp:txBody>
      <dsp:txXfrm>
        <a:off x="4300592" y="2585320"/>
        <a:ext cx="271911" cy="271911"/>
      </dsp:txXfrm>
    </dsp:sp>
    <dsp:sp modelId="{6F483877-99BD-410B-A484-34FB211A4A12}">
      <dsp:nvSpPr>
        <dsp:cNvPr id="0" name=""/>
        <dsp:cNvSpPr/>
      </dsp:nvSpPr>
      <dsp:spPr>
        <a:xfrm>
          <a:off x="4084811" y="3054699"/>
          <a:ext cx="384539" cy="384539"/>
        </a:xfrm>
        <a:prstGeom prst="ellipse">
          <a:avLst/>
        </a:prstGeom>
        <a:gradFill rotWithShape="0">
          <a:gsLst>
            <a:gs pos="0">
              <a:schemeClr val="accent3">
                <a:hueOff val="8750205"/>
                <a:satOff val="-13129"/>
                <a:lumOff val="-213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8750205"/>
                <a:satOff val="-13129"/>
                <a:lumOff val="-213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IVR</a:t>
          </a:r>
        </a:p>
      </dsp:txBody>
      <dsp:txXfrm>
        <a:off x="4141125" y="3111013"/>
        <a:ext cx="271911" cy="271911"/>
      </dsp:txXfrm>
    </dsp:sp>
    <dsp:sp modelId="{1962EADD-952A-494A-99C3-E17BC0CE95BF}">
      <dsp:nvSpPr>
        <dsp:cNvPr id="0" name=""/>
        <dsp:cNvSpPr/>
      </dsp:nvSpPr>
      <dsp:spPr>
        <a:xfrm>
          <a:off x="3825850" y="3539180"/>
          <a:ext cx="384539" cy="384539"/>
        </a:xfrm>
        <a:prstGeom prst="ellipse">
          <a:avLst/>
        </a:prstGeom>
        <a:gradFill rotWithShape="0">
          <a:gsLst>
            <a:gs pos="0">
              <a:schemeClr val="accent3">
                <a:hueOff val="10000235"/>
                <a:satOff val="-15004"/>
                <a:lumOff val="-244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0000235"/>
                <a:satOff val="-15004"/>
                <a:lumOff val="-244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DT</a:t>
          </a:r>
        </a:p>
      </dsp:txBody>
      <dsp:txXfrm>
        <a:off x="3882164" y="3595494"/>
        <a:ext cx="271911" cy="271911"/>
      </dsp:txXfrm>
    </dsp:sp>
    <dsp:sp modelId="{6CC1C840-C8EA-4B96-BA41-E6A6209F212B}">
      <dsp:nvSpPr>
        <dsp:cNvPr id="0" name=""/>
        <dsp:cNvSpPr/>
      </dsp:nvSpPr>
      <dsp:spPr>
        <a:xfrm>
          <a:off x="3477348" y="3963832"/>
          <a:ext cx="384539" cy="384539"/>
        </a:xfrm>
        <a:prstGeom prst="ellipse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PAI</a:t>
          </a:r>
        </a:p>
      </dsp:txBody>
      <dsp:txXfrm>
        <a:off x="3533662" y="4020146"/>
        <a:ext cx="271911" cy="2719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BCEE5-8CE5-4100-924D-05DA621C649C}">
      <dsp:nvSpPr>
        <dsp:cNvPr id="0" name=""/>
        <dsp:cNvSpPr/>
      </dsp:nvSpPr>
      <dsp:spPr>
        <a:xfrm rot="3037273">
          <a:off x="1902893" y="3184281"/>
          <a:ext cx="1976625" cy="18588"/>
        </a:xfrm>
        <a:custGeom>
          <a:avLst/>
          <a:gdLst/>
          <a:ahLst/>
          <a:cxnLst/>
          <a:rect l="0" t="0" r="0" b="0"/>
          <a:pathLst>
            <a:path>
              <a:moveTo>
                <a:pt x="0" y="9294"/>
              </a:moveTo>
              <a:lnTo>
                <a:pt x="1976625" y="929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87A9BB-7F47-4416-AC3B-D51E4EF46CC2}">
      <dsp:nvSpPr>
        <dsp:cNvPr id="0" name=""/>
        <dsp:cNvSpPr/>
      </dsp:nvSpPr>
      <dsp:spPr>
        <a:xfrm rot="2187709">
          <a:off x="2120453" y="2928877"/>
          <a:ext cx="1935497" cy="18588"/>
        </a:xfrm>
        <a:custGeom>
          <a:avLst/>
          <a:gdLst/>
          <a:ahLst/>
          <a:cxnLst/>
          <a:rect l="0" t="0" r="0" b="0"/>
          <a:pathLst>
            <a:path>
              <a:moveTo>
                <a:pt x="0" y="9294"/>
              </a:moveTo>
              <a:lnTo>
                <a:pt x="1935497" y="929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718120-44F3-4F1E-AAE5-84EE354D72EC}">
      <dsp:nvSpPr>
        <dsp:cNvPr id="0" name=""/>
        <dsp:cNvSpPr/>
      </dsp:nvSpPr>
      <dsp:spPr>
        <a:xfrm rot="1320449">
          <a:off x="2239234" y="2631721"/>
          <a:ext cx="1939271" cy="18588"/>
        </a:xfrm>
        <a:custGeom>
          <a:avLst/>
          <a:gdLst/>
          <a:ahLst/>
          <a:cxnLst/>
          <a:rect l="0" t="0" r="0" b="0"/>
          <a:pathLst>
            <a:path>
              <a:moveTo>
                <a:pt x="0" y="9294"/>
              </a:moveTo>
              <a:lnTo>
                <a:pt x="1939271" y="929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9664C-5018-450D-B773-2DE2B3E4E7AF}">
      <dsp:nvSpPr>
        <dsp:cNvPr id="0" name=""/>
        <dsp:cNvSpPr/>
      </dsp:nvSpPr>
      <dsp:spPr>
        <a:xfrm rot="441512">
          <a:off x="2301909" y="2322284"/>
          <a:ext cx="1937342" cy="18588"/>
        </a:xfrm>
        <a:custGeom>
          <a:avLst/>
          <a:gdLst/>
          <a:ahLst/>
          <a:cxnLst/>
          <a:rect l="0" t="0" r="0" b="0"/>
          <a:pathLst>
            <a:path>
              <a:moveTo>
                <a:pt x="0" y="9294"/>
              </a:moveTo>
              <a:lnTo>
                <a:pt x="1937342" y="929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C57BC3-6658-4DE2-BBB7-BA97E9DE3D11}">
      <dsp:nvSpPr>
        <dsp:cNvPr id="0" name=""/>
        <dsp:cNvSpPr/>
      </dsp:nvSpPr>
      <dsp:spPr>
        <a:xfrm rot="21158488">
          <a:off x="2301909" y="2008274"/>
          <a:ext cx="1937342" cy="18588"/>
        </a:xfrm>
        <a:custGeom>
          <a:avLst/>
          <a:gdLst/>
          <a:ahLst/>
          <a:cxnLst/>
          <a:rect l="0" t="0" r="0" b="0"/>
          <a:pathLst>
            <a:path>
              <a:moveTo>
                <a:pt x="0" y="9294"/>
              </a:moveTo>
              <a:lnTo>
                <a:pt x="1937342" y="929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9E016-DFB3-4FCF-BDAD-C83E0652CB12}">
      <dsp:nvSpPr>
        <dsp:cNvPr id="0" name=""/>
        <dsp:cNvSpPr/>
      </dsp:nvSpPr>
      <dsp:spPr>
        <a:xfrm rot="20279551">
          <a:off x="2239234" y="1698837"/>
          <a:ext cx="1939271" cy="18588"/>
        </a:xfrm>
        <a:custGeom>
          <a:avLst/>
          <a:gdLst/>
          <a:ahLst/>
          <a:cxnLst/>
          <a:rect l="0" t="0" r="0" b="0"/>
          <a:pathLst>
            <a:path>
              <a:moveTo>
                <a:pt x="0" y="9294"/>
              </a:moveTo>
              <a:lnTo>
                <a:pt x="1939271" y="929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BDD5E-91AC-41BC-AF93-00D7DC202094}">
      <dsp:nvSpPr>
        <dsp:cNvPr id="0" name=""/>
        <dsp:cNvSpPr/>
      </dsp:nvSpPr>
      <dsp:spPr>
        <a:xfrm rot="19437970">
          <a:off x="2121202" y="1399602"/>
          <a:ext cx="1972347" cy="18588"/>
        </a:xfrm>
        <a:custGeom>
          <a:avLst/>
          <a:gdLst/>
          <a:ahLst/>
          <a:cxnLst/>
          <a:rect l="0" t="0" r="0" b="0"/>
          <a:pathLst>
            <a:path>
              <a:moveTo>
                <a:pt x="0" y="9294"/>
              </a:moveTo>
              <a:lnTo>
                <a:pt x="1972347" y="929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8ECEC6-52D0-490A-ACF0-3F28E487734D}">
      <dsp:nvSpPr>
        <dsp:cNvPr id="0" name=""/>
        <dsp:cNvSpPr/>
      </dsp:nvSpPr>
      <dsp:spPr>
        <a:xfrm rot="18562727">
          <a:off x="1902893" y="1146277"/>
          <a:ext cx="1976625" cy="18588"/>
        </a:xfrm>
        <a:custGeom>
          <a:avLst/>
          <a:gdLst/>
          <a:ahLst/>
          <a:cxnLst/>
          <a:rect l="0" t="0" r="0" b="0"/>
          <a:pathLst>
            <a:path>
              <a:moveTo>
                <a:pt x="0" y="9294"/>
              </a:moveTo>
              <a:lnTo>
                <a:pt x="1976625" y="929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1C98E6-7FA2-477C-8FD5-31D6B3A4DA62}">
      <dsp:nvSpPr>
        <dsp:cNvPr id="0" name=""/>
        <dsp:cNvSpPr/>
      </dsp:nvSpPr>
      <dsp:spPr>
        <a:xfrm>
          <a:off x="1690437" y="1810191"/>
          <a:ext cx="728764" cy="728764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708687-CE35-4261-9418-733422B8B511}">
      <dsp:nvSpPr>
        <dsp:cNvPr id="0" name=""/>
        <dsp:cNvSpPr/>
      </dsp:nvSpPr>
      <dsp:spPr>
        <a:xfrm>
          <a:off x="3438314" y="4013"/>
          <a:ext cx="437258" cy="437258"/>
        </a:xfrm>
        <a:prstGeom prst="ellipse">
          <a:avLst/>
        </a:prstGeom>
        <a:gradFill rotWithShape="0">
          <a:gsLst>
            <a:gs pos="0">
              <a:schemeClr val="accent3">
                <a:hueOff val="1406283"/>
                <a:satOff val="-2110"/>
                <a:lumOff val="-3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406283"/>
                <a:satOff val="-2110"/>
                <a:lumOff val="-3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50" kern="1200" dirty="0"/>
            <a:t>SSAS</a:t>
          </a:r>
          <a:endParaRPr lang="es-CO" sz="900" kern="1200" dirty="0"/>
        </a:p>
      </dsp:txBody>
      <dsp:txXfrm>
        <a:off x="3502349" y="68048"/>
        <a:ext cx="309188" cy="309188"/>
      </dsp:txXfrm>
    </dsp:sp>
    <dsp:sp modelId="{68B4566F-0E39-4C69-B4B0-45D87B3850AD}">
      <dsp:nvSpPr>
        <dsp:cNvPr id="0" name=""/>
        <dsp:cNvSpPr/>
      </dsp:nvSpPr>
      <dsp:spPr>
        <a:xfrm>
          <a:off x="3863034" y="481526"/>
          <a:ext cx="437258" cy="437258"/>
        </a:xfrm>
        <a:prstGeom prst="ellipse">
          <a:avLst/>
        </a:prstGeom>
        <a:gradFill rotWithShape="0">
          <a:gsLst>
            <a:gs pos="0">
              <a:schemeClr val="accent3">
                <a:hueOff val="2812566"/>
                <a:satOff val="-4220"/>
                <a:lumOff val="-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812566"/>
                <a:satOff val="-4220"/>
                <a:lumOff val="-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SIR</a:t>
          </a:r>
        </a:p>
      </dsp:txBody>
      <dsp:txXfrm>
        <a:off x="3927069" y="545561"/>
        <a:ext cx="309188" cy="309188"/>
      </dsp:txXfrm>
    </dsp:sp>
    <dsp:sp modelId="{3F5EE841-E556-4C70-9CD8-CFE0E03AD688}">
      <dsp:nvSpPr>
        <dsp:cNvPr id="0" name=""/>
        <dsp:cNvSpPr/>
      </dsp:nvSpPr>
      <dsp:spPr>
        <a:xfrm>
          <a:off x="4091923" y="1044226"/>
          <a:ext cx="437258" cy="437258"/>
        </a:xfrm>
        <a:prstGeom prst="ellipse">
          <a:avLst/>
        </a:prstGeom>
        <a:gradFill rotWithShape="0">
          <a:gsLst>
            <a:gs pos="0">
              <a:schemeClr val="accent3">
                <a:hueOff val="4218849"/>
                <a:satOff val="-6330"/>
                <a:lumOff val="-102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218849"/>
                <a:satOff val="-6330"/>
                <a:lumOff val="-102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/>
            <a:t>SISPOS</a:t>
          </a:r>
        </a:p>
      </dsp:txBody>
      <dsp:txXfrm>
        <a:off x="4155958" y="1108261"/>
        <a:ext cx="309188" cy="309188"/>
      </dsp:txXfrm>
    </dsp:sp>
    <dsp:sp modelId="{C6AAB2E7-23F1-4F8F-81C8-5296B8C198B8}">
      <dsp:nvSpPr>
        <dsp:cNvPr id="0" name=""/>
        <dsp:cNvSpPr/>
      </dsp:nvSpPr>
      <dsp:spPr>
        <a:xfrm>
          <a:off x="4229473" y="1646872"/>
          <a:ext cx="437258" cy="437258"/>
        </a:xfrm>
        <a:prstGeom prst="ellipse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/>
            <a:t>ONBASE</a:t>
          </a:r>
        </a:p>
      </dsp:txBody>
      <dsp:txXfrm>
        <a:off x="4293508" y="1710907"/>
        <a:ext cx="309188" cy="309188"/>
      </dsp:txXfrm>
    </dsp:sp>
    <dsp:sp modelId="{9FFCAEF1-2B37-494F-A535-912B77998E47}">
      <dsp:nvSpPr>
        <dsp:cNvPr id="0" name=""/>
        <dsp:cNvSpPr/>
      </dsp:nvSpPr>
      <dsp:spPr>
        <a:xfrm>
          <a:off x="4229473" y="2265016"/>
          <a:ext cx="437258" cy="437258"/>
        </a:xfrm>
        <a:prstGeom prst="ellipse">
          <a:avLst/>
        </a:prstGeom>
        <a:gradFill rotWithShape="0">
          <a:gsLst>
            <a:gs pos="0">
              <a:schemeClr val="accent3">
                <a:hueOff val="7031415"/>
                <a:satOff val="-10550"/>
                <a:lumOff val="-171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7031415"/>
                <a:satOff val="-10550"/>
                <a:lumOff val="-171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/>
            <a:t>REGISTRO CLIENTE</a:t>
          </a:r>
        </a:p>
      </dsp:txBody>
      <dsp:txXfrm>
        <a:off x="4293508" y="2329051"/>
        <a:ext cx="309188" cy="309188"/>
      </dsp:txXfrm>
    </dsp:sp>
    <dsp:sp modelId="{6F483877-99BD-410B-A484-34FB211A4A12}">
      <dsp:nvSpPr>
        <dsp:cNvPr id="0" name=""/>
        <dsp:cNvSpPr/>
      </dsp:nvSpPr>
      <dsp:spPr>
        <a:xfrm>
          <a:off x="4091923" y="2867662"/>
          <a:ext cx="437258" cy="437258"/>
        </a:xfrm>
        <a:prstGeom prst="ellipse">
          <a:avLst/>
        </a:prstGeom>
        <a:gradFill rotWithShape="0">
          <a:gsLst>
            <a:gs pos="0">
              <a:schemeClr val="accent3">
                <a:hueOff val="8437698"/>
                <a:satOff val="-12660"/>
                <a:lumOff val="-205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8437698"/>
                <a:satOff val="-12660"/>
                <a:lumOff val="-205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/>
            <a:t>CURAM</a:t>
          </a:r>
        </a:p>
      </dsp:txBody>
      <dsp:txXfrm>
        <a:off x="4155958" y="2931697"/>
        <a:ext cx="309188" cy="309188"/>
      </dsp:txXfrm>
    </dsp:sp>
    <dsp:sp modelId="{1962EADD-952A-494A-99C3-E17BC0CE95BF}">
      <dsp:nvSpPr>
        <dsp:cNvPr id="0" name=""/>
        <dsp:cNvSpPr/>
      </dsp:nvSpPr>
      <dsp:spPr>
        <a:xfrm>
          <a:off x="3823720" y="3424591"/>
          <a:ext cx="437258" cy="437258"/>
        </a:xfrm>
        <a:prstGeom prst="ellipse">
          <a:avLst/>
        </a:prstGeom>
        <a:gradFill rotWithShape="0">
          <a:gsLst>
            <a:gs pos="0">
              <a:schemeClr val="accent3">
                <a:hueOff val="9843981"/>
                <a:satOff val="-14770"/>
                <a:lumOff val="-240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9843981"/>
                <a:satOff val="-14770"/>
                <a:lumOff val="-240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900" kern="1200" dirty="0"/>
            <a:t>SICU</a:t>
          </a:r>
        </a:p>
      </dsp:txBody>
      <dsp:txXfrm>
        <a:off x="3887755" y="3488626"/>
        <a:ext cx="309188" cy="309188"/>
      </dsp:txXfrm>
    </dsp:sp>
    <dsp:sp modelId="{4801A764-B16B-4E67-81B6-E12FB470DCFF}">
      <dsp:nvSpPr>
        <dsp:cNvPr id="0" name=""/>
        <dsp:cNvSpPr/>
      </dsp:nvSpPr>
      <dsp:spPr>
        <a:xfrm>
          <a:off x="3438314" y="3907875"/>
          <a:ext cx="437258" cy="437258"/>
        </a:xfrm>
        <a:prstGeom prst="ellipse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900" kern="1200" dirty="0"/>
            <a:t>TRANSAR</a:t>
          </a:r>
        </a:p>
      </dsp:txBody>
      <dsp:txXfrm>
        <a:off x="3502349" y="3971910"/>
        <a:ext cx="309188" cy="3091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5B3F6-5B25-45D2-93E0-32387F3F8728}">
      <dsp:nvSpPr>
        <dsp:cNvPr id="0" name=""/>
        <dsp:cNvSpPr/>
      </dsp:nvSpPr>
      <dsp:spPr>
        <a:xfrm>
          <a:off x="1756" y="10433"/>
          <a:ext cx="1712382" cy="6849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b="1" kern="1200" dirty="0">
              <a:latin typeface="Arial" panose="020B0604020202020204" pitchFamily="34" charset="0"/>
              <a:cs typeface="Arial" panose="020B0604020202020204" pitchFamily="34" charset="0"/>
            </a:rPr>
            <a:t>Roll </a:t>
          </a:r>
          <a:r>
            <a:rPr lang="es-CO" sz="1500" b="1" kern="1200" dirty="0" err="1">
              <a:latin typeface="Arial" panose="020B0604020202020204" pitchFamily="34" charset="0"/>
              <a:cs typeface="Arial" panose="020B0604020202020204" pitchFamily="34" charset="0"/>
            </a:rPr>
            <a:t>Out</a:t>
          </a:r>
          <a:r>
            <a:rPr lang="es-CO" sz="1500" b="1" kern="1200" dirty="0">
              <a:latin typeface="Arial" panose="020B0604020202020204" pitchFamily="34" charset="0"/>
              <a:cs typeface="Arial" panose="020B0604020202020204" pitchFamily="34" charset="0"/>
            </a:rPr>
            <a:t> 1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b="1" kern="1200" dirty="0">
              <a:latin typeface="Arial" panose="020B0604020202020204" pitchFamily="34" charset="0"/>
              <a:cs typeface="Arial" panose="020B0604020202020204" pitchFamily="34" charset="0"/>
            </a:rPr>
            <a:t>En – Feb 2017</a:t>
          </a:r>
        </a:p>
      </dsp:txBody>
      <dsp:txXfrm>
        <a:off x="1756" y="10433"/>
        <a:ext cx="1712382" cy="684952"/>
      </dsp:txXfrm>
    </dsp:sp>
    <dsp:sp modelId="{69181B83-8E43-4337-8820-70EA3083DE22}">
      <dsp:nvSpPr>
        <dsp:cNvPr id="0" name=""/>
        <dsp:cNvSpPr/>
      </dsp:nvSpPr>
      <dsp:spPr>
        <a:xfrm>
          <a:off x="1756" y="695385"/>
          <a:ext cx="1712382" cy="13615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500" kern="1200" dirty="0">
              <a:latin typeface="Arial" panose="020B0604020202020204" pitchFamily="34" charset="0"/>
              <a:cs typeface="Arial" panose="020B0604020202020204" pitchFamily="34" charset="0"/>
            </a:rPr>
            <a:t>Calle 67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Arial" panose="020B0604020202020204" pitchFamily="34" charset="0"/>
              <a:cs typeface="Arial" panose="020B0604020202020204" pitchFamily="34" charset="0"/>
            </a:rPr>
            <a:t>Calle 13</a:t>
          </a:r>
          <a:endParaRPr lang="es-CO" sz="15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Call</a:t>
          </a:r>
          <a:r>
            <a:rPr lang="es-ES" sz="1500" kern="1200" dirty="0">
              <a:latin typeface="Arial" panose="020B0604020202020204" pitchFamily="34" charset="0"/>
              <a:cs typeface="Arial" panose="020B0604020202020204" pitchFamily="34" charset="0"/>
            </a:rPr>
            <a:t>-center</a:t>
          </a:r>
          <a:endParaRPr lang="es-CO" sz="15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Arial" panose="020B0604020202020204" pitchFamily="34" charset="0"/>
              <a:cs typeface="Arial" panose="020B0604020202020204" pitchFamily="34" charset="0"/>
            </a:rPr>
            <a:t>ERP</a:t>
          </a:r>
          <a:endParaRPr lang="es-CO" sz="15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Arial" panose="020B0604020202020204" pitchFamily="34" charset="0"/>
              <a:cs typeface="Arial" panose="020B0604020202020204" pitchFamily="34" charset="0"/>
            </a:rPr>
            <a:t>Avda. 1 Mayo</a:t>
          </a:r>
          <a:endParaRPr lang="es-CO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56" y="695385"/>
        <a:ext cx="1712382" cy="1361520"/>
      </dsp:txXfrm>
    </dsp:sp>
    <dsp:sp modelId="{16E810C0-9934-472D-8D36-9B6C61573F4F}">
      <dsp:nvSpPr>
        <dsp:cNvPr id="0" name=""/>
        <dsp:cNvSpPr/>
      </dsp:nvSpPr>
      <dsp:spPr>
        <a:xfrm>
          <a:off x="1953871" y="10433"/>
          <a:ext cx="1712382" cy="6849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b="1" kern="1200" dirty="0">
              <a:latin typeface="Arial" panose="020B0604020202020204" pitchFamily="34" charset="0"/>
              <a:cs typeface="Arial" panose="020B0604020202020204" pitchFamily="34" charset="0"/>
            </a:rPr>
            <a:t>Roll </a:t>
          </a:r>
          <a:r>
            <a:rPr lang="es-CO" sz="1500" b="1" kern="1200" dirty="0" err="1">
              <a:latin typeface="Arial" panose="020B0604020202020204" pitchFamily="34" charset="0"/>
              <a:cs typeface="Arial" panose="020B0604020202020204" pitchFamily="34" charset="0"/>
            </a:rPr>
            <a:t>Out</a:t>
          </a:r>
          <a:r>
            <a:rPr lang="es-CO" sz="1500" b="1" kern="1200" dirty="0">
              <a:latin typeface="Arial" panose="020B0604020202020204" pitchFamily="34" charset="0"/>
              <a:cs typeface="Arial" panose="020B0604020202020204" pitchFamily="34" charset="0"/>
            </a:rPr>
            <a:t> 2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b="1" kern="1200" dirty="0">
              <a:latin typeface="Arial" panose="020B0604020202020204" pitchFamily="34" charset="0"/>
              <a:cs typeface="Arial" panose="020B0604020202020204" pitchFamily="34" charset="0"/>
            </a:rPr>
            <a:t>Marzo  2017</a:t>
          </a:r>
        </a:p>
      </dsp:txBody>
      <dsp:txXfrm>
        <a:off x="1953871" y="10433"/>
        <a:ext cx="1712382" cy="684952"/>
      </dsp:txXfrm>
    </dsp:sp>
    <dsp:sp modelId="{F2A151A9-ED00-4240-8BC8-84F34A2484BA}">
      <dsp:nvSpPr>
        <dsp:cNvPr id="0" name=""/>
        <dsp:cNvSpPr/>
      </dsp:nvSpPr>
      <dsp:spPr>
        <a:xfrm>
          <a:off x="1953871" y="695385"/>
          <a:ext cx="1712382" cy="13615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>
              <a:latin typeface="Arial" panose="020B0604020202020204" pitchFamily="34" charset="0"/>
              <a:cs typeface="Arial" panose="020B0604020202020204" pitchFamily="34" charset="0"/>
            </a:rPr>
            <a:t>Calle 134</a:t>
          </a:r>
          <a:endParaRPr lang="es-CO" sz="15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Arial" panose="020B0604020202020204" pitchFamily="34" charset="0"/>
              <a:cs typeface="Arial" panose="020B0604020202020204" pitchFamily="34" charset="0"/>
            </a:rPr>
            <a:t>Calle 145</a:t>
          </a:r>
          <a:endParaRPr lang="es-CO" sz="15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>
              <a:latin typeface="Arial" panose="020B0604020202020204" pitchFamily="34" charset="0"/>
              <a:cs typeface="Arial" panose="020B0604020202020204" pitchFamily="34" charset="0"/>
            </a:rPr>
            <a:t>Patología</a:t>
          </a:r>
          <a:endParaRPr lang="es-CO" sz="15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b="1" kern="1200" dirty="0">
              <a:latin typeface="Arial" panose="020B0604020202020204" pitchFamily="34" charset="0"/>
              <a:cs typeface="Arial" panose="020B0604020202020204" pitchFamily="34" charset="0"/>
            </a:rPr>
            <a:t>Clínica el Bosque</a:t>
          </a:r>
          <a:endParaRPr lang="es-CO" sz="15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53871" y="695385"/>
        <a:ext cx="1712382" cy="1361520"/>
      </dsp:txXfrm>
    </dsp:sp>
    <dsp:sp modelId="{1AFBA754-0E9E-46A9-AF0F-8C19C8E4ABE9}">
      <dsp:nvSpPr>
        <dsp:cNvPr id="0" name=""/>
        <dsp:cNvSpPr/>
      </dsp:nvSpPr>
      <dsp:spPr>
        <a:xfrm>
          <a:off x="3905987" y="10433"/>
          <a:ext cx="1712382" cy="6849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b="1" kern="1200" dirty="0">
              <a:latin typeface="Arial" panose="020B0604020202020204" pitchFamily="34" charset="0"/>
              <a:cs typeface="Arial" panose="020B0604020202020204" pitchFamily="34" charset="0"/>
            </a:rPr>
            <a:t>Roll </a:t>
          </a:r>
          <a:r>
            <a:rPr lang="es-CO" sz="1500" b="1" kern="1200" dirty="0" err="1">
              <a:latin typeface="Arial" panose="020B0604020202020204" pitchFamily="34" charset="0"/>
              <a:cs typeface="Arial" panose="020B0604020202020204" pitchFamily="34" charset="0"/>
            </a:rPr>
            <a:t>Out</a:t>
          </a:r>
          <a:r>
            <a:rPr lang="es-CO" sz="1500" b="1" kern="1200" dirty="0">
              <a:latin typeface="Arial" panose="020B0604020202020204" pitchFamily="34" charset="0"/>
              <a:cs typeface="Arial" panose="020B0604020202020204" pitchFamily="34" charset="0"/>
            </a:rPr>
            <a:t> 3.1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b="1" kern="1200" dirty="0">
              <a:latin typeface="Arial" panose="020B0604020202020204" pitchFamily="34" charset="0"/>
              <a:cs typeface="Arial" panose="020B0604020202020204" pitchFamily="34" charset="0"/>
            </a:rPr>
            <a:t>Mayo 2017</a:t>
          </a:r>
        </a:p>
      </dsp:txBody>
      <dsp:txXfrm>
        <a:off x="3905987" y="10433"/>
        <a:ext cx="1712382" cy="684952"/>
      </dsp:txXfrm>
    </dsp:sp>
    <dsp:sp modelId="{F575D366-B1D1-4210-AB77-8885BBC6EFB2}">
      <dsp:nvSpPr>
        <dsp:cNvPr id="0" name=""/>
        <dsp:cNvSpPr/>
      </dsp:nvSpPr>
      <dsp:spPr>
        <a:xfrm>
          <a:off x="3905987" y="695385"/>
          <a:ext cx="1712382" cy="13615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>
              <a:latin typeface="Arial" panose="020B0604020202020204" pitchFamily="34" charset="0"/>
              <a:cs typeface="Arial" panose="020B0604020202020204" pitchFamily="34" charset="0"/>
            </a:rPr>
            <a:t>Cale 125</a:t>
          </a:r>
          <a:endParaRPr lang="es-CO" sz="15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Arial" panose="020B0604020202020204" pitchFamily="34" charset="0"/>
              <a:cs typeface="Arial" panose="020B0604020202020204" pitchFamily="34" charset="0"/>
            </a:rPr>
            <a:t>Calle 98</a:t>
          </a:r>
          <a:endParaRPr lang="es-CO" sz="15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Arial" panose="020B0604020202020204" pitchFamily="34" charset="0"/>
              <a:cs typeface="Arial" panose="020B0604020202020204" pitchFamily="34" charset="0"/>
            </a:rPr>
            <a:t>Colina</a:t>
          </a:r>
          <a:endParaRPr lang="es-CO" sz="15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>
              <a:latin typeface="Arial" panose="020B0604020202020204" pitchFamily="34" charset="0"/>
              <a:cs typeface="Arial" panose="020B0604020202020204" pitchFamily="34" charset="0"/>
            </a:rPr>
            <a:t>Acueducto</a:t>
          </a:r>
          <a:endParaRPr lang="es-CO" sz="15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Arial" panose="020B0604020202020204" pitchFamily="34" charset="0"/>
              <a:cs typeface="Arial" panose="020B0604020202020204" pitchFamily="34" charset="0"/>
            </a:rPr>
            <a:t>Calle 127</a:t>
          </a:r>
          <a:endParaRPr lang="es-CO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05987" y="695385"/>
        <a:ext cx="1712382" cy="13615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5B3F6-5B25-45D2-93E0-32387F3F8728}">
      <dsp:nvSpPr>
        <dsp:cNvPr id="0" name=""/>
        <dsp:cNvSpPr/>
      </dsp:nvSpPr>
      <dsp:spPr>
        <a:xfrm>
          <a:off x="1896" y="10795"/>
          <a:ext cx="1849482" cy="489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kern="1200" dirty="0">
              <a:latin typeface="Arial" panose="020B0604020202020204" pitchFamily="34" charset="0"/>
              <a:cs typeface="Arial" panose="020B0604020202020204" pitchFamily="34" charset="0"/>
            </a:rPr>
            <a:t>Roll </a:t>
          </a:r>
          <a:r>
            <a:rPr lang="es-CO" sz="1200" b="1" kern="1200" dirty="0" err="1">
              <a:latin typeface="Arial" panose="020B0604020202020204" pitchFamily="34" charset="0"/>
              <a:cs typeface="Arial" panose="020B0604020202020204" pitchFamily="34" charset="0"/>
            </a:rPr>
            <a:t>Out</a:t>
          </a:r>
          <a:r>
            <a:rPr lang="es-CO" sz="1200" b="1" kern="1200" dirty="0">
              <a:latin typeface="Arial" panose="020B0604020202020204" pitchFamily="34" charset="0"/>
              <a:cs typeface="Arial" panose="020B0604020202020204" pitchFamily="34" charset="0"/>
            </a:rPr>
            <a:t> 3.2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kern="1200" dirty="0">
              <a:latin typeface="Arial" panose="020B0604020202020204" pitchFamily="34" charset="0"/>
              <a:cs typeface="Arial" panose="020B0604020202020204" pitchFamily="34" charset="0"/>
            </a:rPr>
            <a:t>30 mayo 2017</a:t>
          </a:r>
        </a:p>
      </dsp:txBody>
      <dsp:txXfrm>
        <a:off x="1896" y="10795"/>
        <a:ext cx="1849482" cy="489600"/>
      </dsp:txXfrm>
    </dsp:sp>
    <dsp:sp modelId="{69181B83-8E43-4337-8820-70EA3083DE22}">
      <dsp:nvSpPr>
        <dsp:cNvPr id="0" name=""/>
        <dsp:cNvSpPr/>
      </dsp:nvSpPr>
      <dsp:spPr>
        <a:xfrm>
          <a:off x="1896" y="500395"/>
          <a:ext cx="1849482" cy="14232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>
              <a:latin typeface="Arial" panose="020B0604020202020204" pitchFamily="34" charset="0"/>
              <a:cs typeface="Arial" panose="020B0604020202020204" pitchFamily="34" charset="0"/>
            </a:rPr>
            <a:t>Chía</a:t>
          </a:r>
          <a:endParaRPr lang="es-CO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>
              <a:latin typeface="Arial" panose="020B0604020202020204" pitchFamily="34" charset="0"/>
              <a:cs typeface="Arial" panose="020B0604020202020204" pitchFamily="34" charset="0"/>
            </a:rPr>
            <a:t>Zipaquira</a:t>
          </a:r>
          <a:endParaRPr lang="es-CO" sz="12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>
              <a:latin typeface="Arial" panose="020B0604020202020204" pitchFamily="34" charset="0"/>
              <a:cs typeface="Arial" panose="020B0604020202020204" pitchFamily="34" charset="0"/>
            </a:rPr>
            <a:t>Suba</a:t>
          </a:r>
          <a:endParaRPr lang="es-CO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>
              <a:latin typeface="Arial" panose="020B0604020202020204" pitchFamily="34" charset="0"/>
              <a:cs typeface="Arial" panose="020B0604020202020204" pitchFamily="34" charset="0"/>
            </a:rPr>
            <a:t>Calle 94</a:t>
          </a:r>
          <a:endParaRPr lang="es-CO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>
              <a:latin typeface="Arial" panose="020B0604020202020204" pitchFamily="34" charset="0"/>
              <a:cs typeface="Arial" panose="020B0604020202020204" pitchFamily="34" charset="0"/>
            </a:rPr>
            <a:t>Calle 26</a:t>
          </a:r>
          <a:endParaRPr lang="es-CO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>
              <a:latin typeface="Arial" panose="020B0604020202020204" pitchFamily="34" charset="0"/>
              <a:cs typeface="Arial" panose="020B0604020202020204" pitchFamily="34" charset="0"/>
            </a:rPr>
            <a:t>SES</a:t>
          </a:r>
          <a:endParaRPr lang="es-CO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>
              <a:latin typeface="Arial" panose="020B0604020202020204" pitchFamily="34" charset="0"/>
              <a:cs typeface="Arial" panose="020B0604020202020204" pitchFamily="34" charset="0"/>
            </a:rPr>
            <a:t>Apogeo</a:t>
          </a:r>
          <a:endParaRPr lang="es-CO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96" y="500395"/>
        <a:ext cx="1849482" cy="1423282"/>
      </dsp:txXfrm>
    </dsp:sp>
    <dsp:sp modelId="{16E810C0-9934-472D-8D36-9B6C61573F4F}">
      <dsp:nvSpPr>
        <dsp:cNvPr id="0" name=""/>
        <dsp:cNvSpPr/>
      </dsp:nvSpPr>
      <dsp:spPr>
        <a:xfrm>
          <a:off x="2110307" y="10795"/>
          <a:ext cx="1849482" cy="489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kern="1200" dirty="0">
              <a:latin typeface="Arial" panose="020B0604020202020204" pitchFamily="34" charset="0"/>
              <a:cs typeface="Arial" panose="020B0604020202020204" pitchFamily="34" charset="0"/>
            </a:rPr>
            <a:t>Roll </a:t>
          </a:r>
          <a:r>
            <a:rPr lang="es-CO" sz="1200" b="1" kern="1200" dirty="0" err="1">
              <a:latin typeface="Arial" panose="020B0604020202020204" pitchFamily="34" charset="0"/>
              <a:cs typeface="Arial" panose="020B0604020202020204" pitchFamily="34" charset="0"/>
            </a:rPr>
            <a:t>Out</a:t>
          </a:r>
          <a:r>
            <a:rPr lang="es-CO" sz="1200" b="1" kern="1200" dirty="0">
              <a:latin typeface="Arial" panose="020B0604020202020204" pitchFamily="34" charset="0"/>
              <a:cs typeface="Arial" panose="020B0604020202020204" pitchFamily="34" charset="0"/>
            </a:rPr>
            <a:t> 4.1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kern="1200" dirty="0">
              <a:latin typeface="Arial" panose="020B0604020202020204" pitchFamily="34" charset="0"/>
              <a:cs typeface="Arial" panose="020B0604020202020204" pitchFamily="34" charset="0"/>
            </a:rPr>
            <a:t>10 Julio 2017</a:t>
          </a:r>
        </a:p>
      </dsp:txBody>
      <dsp:txXfrm>
        <a:off x="2110307" y="10795"/>
        <a:ext cx="1849482" cy="489600"/>
      </dsp:txXfrm>
    </dsp:sp>
    <dsp:sp modelId="{F2A151A9-ED00-4240-8BC8-84F34A2484BA}">
      <dsp:nvSpPr>
        <dsp:cNvPr id="0" name=""/>
        <dsp:cNvSpPr/>
      </dsp:nvSpPr>
      <dsp:spPr>
        <a:xfrm>
          <a:off x="2110307" y="500395"/>
          <a:ext cx="1849482" cy="14232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>
              <a:latin typeface="Arial" panose="020B0604020202020204" pitchFamily="34" charset="0"/>
              <a:cs typeface="Arial" panose="020B0604020202020204" pitchFamily="34" charset="0"/>
            </a:rPr>
            <a:t>Cra30</a:t>
          </a:r>
          <a:endParaRPr lang="es-CO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>
              <a:latin typeface="Arial" panose="020B0604020202020204" pitchFamily="34" charset="0"/>
              <a:cs typeface="Arial" panose="020B0604020202020204" pitchFamily="34" charset="0"/>
            </a:rPr>
            <a:t>Fontibon</a:t>
          </a:r>
          <a:endParaRPr lang="es-CO" sz="12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Facatativa</a:t>
          </a:r>
          <a:endParaRPr lang="es-CO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>
              <a:latin typeface="Arial" panose="020B0604020202020204" pitchFamily="34" charset="0"/>
              <a:cs typeface="Arial" panose="020B0604020202020204" pitchFamily="34" charset="0"/>
            </a:rPr>
            <a:t>Álamos</a:t>
          </a:r>
          <a:endParaRPr lang="es-CO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>
              <a:latin typeface="Arial" panose="020B0604020202020204" pitchFamily="34" charset="0"/>
              <a:cs typeface="Arial" panose="020B0604020202020204" pitchFamily="34" charset="0"/>
            </a:rPr>
            <a:t>Calle 80</a:t>
          </a:r>
          <a:endParaRPr lang="es-CO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>
              <a:latin typeface="Arial" panose="020B0604020202020204" pitchFamily="34" charset="0"/>
              <a:cs typeface="Arial" panose="020B0604020202020204" pitchFamily="34" charset="0"/>
            </a:rPr>
            <a:t>Calle 42</a:t>
          </a:r>
        </a:p>
      </dsp:txBody>
      <dsp:txXfrm>
        <a:off x="2110307" y="500395"/>
        <a:ext cx="1849482" cy="1423282"/>
      </dsp:txXfrm>
    </dsp:sp>
    <dsp:sp modelId="{1AFBA754-0E9E-46A9-AF0F-8C19C8E4ABE9}">
      <dsp:nvSpPr>
        <dsp:cNvPr id="0" name=""/>
        <dsp:cNvSpPr/>
      </dsp:nvSpPr>
      <dsp:spPr>
        <a:xfrm>
          <a:off x="4218718" y="10795"/>
          <a:ext cx="1849482" cy="489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kern="1200" dirty="0">
              <a:latin typeface="Arial" panose="020B0604020202020204" pitchFamily="34" charset="0"/>
              <a:cs typeface="Arial" panose="020B0604020202020204" pitchFamily="34" charset="0"/>
            </a:rPr>
            <a:t>Roll </a:t>
          </a:r>
          <a:r>
            <a:rPr lang="es-CO" sz="1200" b="1" kern="1200" dirty="0" err="1">
              <a:latin typeface="Arial" panose="020B0604020202020204" pitchFamily="34" charset="0"/>
              <a:cs typeface="Arial" panose="020B0604020202020204" pitchFamily="34" charset="0"/>
            </a:rPr>
            <a:t>Out</a:t>
          </a:r>
          <a:r>
            <a:rPr lang="es-CO" sz="1200" b="1" kern="1200" dirty="0">
              <a:latin typeface="Arial" panose="020B0604020202020204" pitchFamily="34" charset="0"/>
              <a:cs typeface="Arial" panose="020B0604020202020204" pitchFamily="34" charset="0"/>
            </a:rPr>
            <a:t> 4.2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kern="1200" dirty="0">
              <a:latin typeface="Arial" panose="020B0604020202020204" pitchFamily="34" charset="0"/>
              <a:cs typeface="Arial" panose="020B0604020202020204" pitchFamily="34" charset="0"/>
            </a:rPr>
            <a:t>24 Julio 2017</a:t>
          </a:r>
        </a:p>
      </dsp:txBody>
      <dsp:txXfrm>
        <a:off x="4218718" y="10795"/>
        <a:ext cx="1849482" cy="489600"/>
      </dsp:txXfrm>
    </dsp:sp>
    <dsp:sp modelId="{F575D366-B1D1-4210-AB77-8885BBC6EFB2}">
      <dsp:nvSpPr>
        <dsp:cNvPr id="0" name=""/>
        <dsp:cNvSpPr/>
      </dsp:nvSpPr>
      <dsp:spPr>
        <a:xfrm>
          <a:off x="4218718" y="500395"/>
          <a:ext cx="1849482" cy="14232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>
              <a:latin typeface="Arial" panose="020B0604020202020204" pitchFamily="34" charset="0"/>
              <a:cs typeface="Arial" panose="020B0604020202020204" pitchFamily="34" charset="0"/>
            </a:rPr>
            <a:t>Kennedy I</a:t>
          </a:r>
          <a:endParaRPr lang="es-CO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>
              <a:latin typeface="Arial" panose="020B0604020202020204" pitchFamily="34" charset="0"/>
              <a:cs typeface="Arial" panose="020B0604020202020204" pitchFamily="34" charset="0"/>
            </a:rPr>
            <a:t>Kennedy II</a:t>
          </a:r>
          <a:endParaRPr lang="es-CO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>
              <a:latin typeface="Arial" panose="020B0604020202020204" pitchFamily="34" charset="0"/>
              <a:cs typeface="Arial" panose="020B0604020202020204" pitchFamily="34" charset="0"/>
            </a:rPr>
            <a:t>Kennedy III</a:t>
          </a:r>
          <a:endParaRPr lang="es-CO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>
              <a:latin typeface="Arial" panose="020B0604020202020204" pitchFamily="34" charset="0"/>
              <a:cs typeface="Arial" panose="020B0604020202020204" pitchFamily="34" charset="0"/>
            </a:rPr>
            <a:t>Soacha</a:t>
          </a:r>
          <a:endParaRPr lang="es-CO" sz="12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>
              <a:latin typeface="Arial" panose="020B0604020202020204" pitchFamily="34" charset="0"/>
              <a:cs typeface="Arial" panose="020B0604020202020204" pitchFamily="34" charset="0"/>
            </a:rPr>
            <a:t>Candelaria</a:t>
          </a:r>
          <a:endParaRPr lang="es-CO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18718" y="500395"/>
        <a:ext cx="1849482" cy="14232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474A8-CC19-4E8E-95B1-D58F02AA3166}">
      <dsp:nvSpPr>
        <dsp:cNvPr id="0" name=""/>
        <dsp:cNvSpPr/>
      </dsp:nvSpPr>
      <dsp:spPr>
        <a:xfrm>
          <a:off x="3770" y="30902"/>
          <a:ext cx="1445418" cy="374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 dirty="0"/>
        </a:p>
      </dsp:txBody>
      <dsp:txXfrm>
        <a:off x="3770" y="30902"/>
        <a:ext cx="1445418" cy="374400"/>
      </dsp:txXfrm>
    </dsp:sp>
    <dsp:sp modelId="{C71F022E-1EB7-4490-AEDC-84EBF97558C6}">
      <dsp:nvSpPr>
        <dsp:cNvPr id="0" name=""/>
        <dsp:cNvSpPr/>
      </dsp:nvSpPr>
      <dsp:spPr>
        <a:xfrm>
          <a:off x="3770" y="405302"/>
          <a:ext cx="1445418" cy="570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3 solicitudes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1 incidente</a:t>
          </a:r>
        </a:p>
      </dsp:txBody>
      <dsp:txXfrm>
        <a:off x="3770" y="405302"/>
        <a:ext cx="1445418" cy="570960"/>
      </dsp:txXfrm>
    </dsp:sp>
    <dsp:sp modelId="{E78E2817-91A8-42BB-BA36-6DEE482EF0BB}">
      <dsp:nvSpPr>
        <dsp:cNvPr id="0" name=""/>
        <dsp:cNvSpPr/>
      </dsp:nvSpPr>
      <dsp:spPr>
        <a:xfrm>
          <a:off x="1651548" y="30902"/>
          <a:ext cx="1445418" cy="374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 dirty="0"/>
        </a:p>
      </dsp:txBody>
      <dsp:txXfrm>
        <a:off x="1651548" y="30902"/>
        <a:ext cx="1445418" cy="374400"/>
      </dsp:txXfrm>
    </dsp:sp>
    <dsp:sp modelId="{425D9B25-2566-46DD-84AC-42D511A14899}">
      <dsp:nvSpPr>
        <dsp:cNvPr id="0" name=""/>
        <dsp:cNvSpPr/>
      </dsp:nvSpPr>
      <dsp:spPr>
        <a:xfrm>
          <a:off x="1651548" y="405302"/>
          <a:ext cx="1445418" cy="570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5 solicitudes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6 incidentes</a:t>
          </a:r>
        </a:p>
      </dsp:txBody>
      <dsp:txXfrm>
        <a:off x="1651548" y="405302"/>
        <a:ext cx="1445418" cy="570960"/>
      </dsp:txXfrm>
    </dsp:sp>
    <dsp:sp modelId="{9E35031D-139B-4952-BD3D-B9F8746F3936}">
      <dsp:nvSpPr>
        <dsp:cNvPr id="0" name=""/>
        <dsp:cNvSpPr/>
      </dsp:nvSpPr>
      <dsp:spPr>
        <a:xfrm>
          <a:off x="3299325" y="30902"/>
          <a:ext cx="1445418" cy="374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 dirty="0"/>
        </a:p>
      </dsp:txBody>
      <dsp:txXfrm>
        <a:off x="3299325" y="30902"/>
        <a:ext cx="1445418" cy="374400"/>
      </dsp:txXfrm>
    </dsp:sp>
    <dsp:sp modelId="{96278B61-E1CB-4126-888C-61F09ED9BF97}">
      <dsp:nvSpPr>
        <dsp:cNvPr id="0" name=""/>
        <dsp:cNvSpPr/>
      </dsp:nvSpPr>
      <dsp:spPr>
        <a:xfrm>
          <a:off x="3299325" y="412062"/>
          <a:ext cx="1445418" cy="570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17 solicitudes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17 incidentes</a:t>
          </a:r>
        </a:p>
      </dsp:txBody>
      <dsp:txXfrm>
        <a:off x="3299325" y="412062"/>
        <a:ext cx="1445418" cy="570960"/>
      </dsp:txXfrm>
    </dsp:sp>
    <dsp:sp modelId="{1A646A03-6D5B-48D5-B473-D81AB93BFA6D}">
      <dsp:nvSpPr>
        <dsp:cNvPr id="0" name=""/>
        <dsp:cNvSpPr/>
      </dsp:nvSpPr>
      <dsp:spPr>
        <a:xfrm>
          <a:off x="4947103" y="30902"/>
          <a:ext cx="1445418" cy="374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 dirty="0"/>
        </a:p>
      </dsp:txBody>
      <dsp:txXfrm>
        <a:off x="4947103" y="30902"/>
        <a:ext cx="1445418" cy="374400"/>
      </dsp:txXfrm>
    </dsp:sp>
    <dsp:sp modelId="{BBA91100-82E5-40B7-A04C-96C093383F9F}">
      <dsp:nvSpPr>
        <dsp:cNvPr id="0" name=""/>
        <dsp:cNvSpPr/>
      </dsp:nvSpPr>
      <dsp:spPr>
        <a:xfrm>
          <a:off x="4947103" y="405302"/>
          <a:ext cx="1445418" cy="570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8 solicitudes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8 incidentes</a:t>
          </a:r>
        </a:p>
      </dsp:txBody>
      <dsp:txXfrm>
        <a:off x="4947103" y="405302"/>
        <a:ext cx="1445418" cy="570960"/>
      </dsp:txXfrm>
    </dsp:sp>
    <dsp:sp modelId="{903C3670-8841-471E-BA32-39AFC6553E0C}">
      <dsp:nvSpPr>
        <dsp:cNvPr id="0" name=""/>
        <dsp:cNvSpPr/>
      </dsp:nvSpPr>
      <dsp:spPr>
        <a:xfrm>
          <a:off x="6594880" y="30902"/>
          <a:ext cx="1445418" cy="374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 dirty="0"/>
        </a:p>
      </dsp:txBody>
      <dsp:txXfrm>
        <a:off x="6594880" y="30902"/>
        <a:ext cx="1445418" cy="374400"/>
      </dsp:txXfrm>
    </dsp:sp>
    <dsp:sp modelId="{E36FF6DE-279F-4A79-93EF-C7A1A4C683C0}">
      <dsp:nvSpPr>
        <dsp:cNvPr id="0" name=""/>
        <dsp:cNvSpPr/>
      </dsp:nvSpPr>
      <dsp:spPr>
        <a:xfrm>
          <a:off x="6594880" y="405302"/>
          <a:ext cx="1445418" cy="570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6 solicitudes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6 incidentes</a:t>
          </a:r>
        </a:p>
      </dsp:txBody>
      <dsp:txXfrm>
        <a:off x="6594880" y="405302"/>
        <a:ext cx="1445418" cy="5709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E55B2-0EA4-47AD-A3C7-92BBF470CD24}">
      <dsp:nvSpPr>
        <dsp:cNvPr id="0" name=""/>
        <dsp:cNvSpPr/>
      </dsp:nvSpPr>
      <dsp:spPr>
        <a:xfrm>
          <a:off x="3770" y="26384"/>
          <a:ext cx="1445418" cy="360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Gestión de usuarios</a:t>
          </a:r>
        </a:p>
      </dsp:txBody>
      <dsp:txXfrm>
        <a:off x="3770" y="26384"/>
        <a:ext cx="1445418" cy="360541"/>
      </dsp:txXfrm>
    </dsp:sp>
    <dsp:sp modelId="{E08F6DFB-0E2A-4CCC-9030-2F5CCE890D7D}">
      <dsp:nvSpPr>
        <dsp:cNvPr id="0" name=""/>
        <dsp:cNvSpPr/>
      </dsp:nvSpPr>
      <dsp:spPr>
        <a:xfrm>
          <a:off x="3770" y="386926"/>
          <a:ext cx="1445418" cy="40604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b="0" i="0" u="none" kern="1200"/>
            <a:t>Creación y/o modificación de usuarios y permisos </a:t>
          </a:r>
          <a:endParaRPr lang="es-E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b="0" i="0" u="none" kern="1200"/>
            <a:t>Retirar  usuarios y/o permisos</a:t>
          </a:r>
          <a:endParaRPr lang="es-CO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b="0" i="0" u="none" kern="1200"/>
            <a:t>Gestionar incidentes de acceso</a:t>
          </a:r>
          <a:endParaRPr lang="es-CO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b="0" i="0" u="none" kern="1200" dirty="0"/>
            <a:t>Crear, modificar o retirar roles de acceso</a:t>
          </a:r>
          <a:endParaRPr lang="es-CO" sz="1100" kern="1200" dirty="0"/>
        </a:p>
      </dsp:txBody>
      <dsp:txXfrm>
        <a:off x="3770" y="386926"/>
        <a:ext cx="1445418" cy="4060401"/>
      </dsp:txXfrm>
    </dsp:sp>
    <dsp:sp modelId="{840E2886-31D2-40A9-BEA7-42E4336C3648}">
      <dsp:nvSpPr>
        <dsp:cNvPr id="0" name=""/>
        <dsp:cNvSpPr/>
      </dsp:nvSpPr>
      <dsp:spPr>
        <a:xfrm>
          <a:off x="1651548" y="26384"/>
          <a:ext cx="1445418" cy="360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Gestión de Datos Maestros</a:t>
          </a:r>
        </a:p>
      </dsp:txBody>
      <dsp:txXfrm>
        <a:off x="1651548" y="26384"/>
        <a:ext cx="1445418" cy="360541"/>
      </dsp:txXfrm>
    </dsp:sp>
    <dsp:sp modelId="{F4125037-5D78-487E-AA57-CDB59446E84E}">
      <dsp:nvSpPr>
        <dsp:cNvPr id="0" name=""/>
        <dsp:cNvSpPr/>
      </dsp:nvSpPr>
      <dsp:spPr>
        <a:xfrm>
          <a:off x="1651548" y="386926"/>
          <a:ext cx="1445418" cy="40604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900" b="0" i="0" u="none" kern="1200" dirty="0"/>
            <a:t>Gestión de Datos Maestros PYS</a:t>
          </a:r>
          <a:endParaRPr lang="es-E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900" b="0" i="0" u="none" kern="1200" dirty="0"/>
            <a:t>Creación, modificación o inactivación de Datos Maestros Recursos</a:t>
          </a:r>
          <a:endParaRPr lang="es-CO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900" b="0" i="0" u="none" kern="1200" dirty="0"/>
            <a:t>Creación, modificación o inactivación de Datos Maestros Terceros ( BP SAP)</a:t>
          </a:r>
          <a:endParaRPr lang="es-CO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900" b="0" i="0" u="none" kern="1200" dirty="0"/>
            <a:t>Creación, modificación o inactivación de Datos Maestros Contables</a:t>
          </a:r>
          <a:endParaRPr lang="es-CO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900" b="0" i="0" u="none" kern="1200" dirty="0"/>
            <a:t>Creación, modificación o inactivación de Datos Maestros de estructura y genericos  de los modulos de SAP</a:t>
          </a:r>
          <a:endParaRPr lang="es-CO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900" b="0" i="0" u="none" kern="1200" dirty="0"/>
            <a:t>Incidentes de Datos Maestros SAP</a:t>
          </a:r>
          <a:endParaRPr lang="es-CO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900" b="0" i="0" u="none" kern="1200" dirty="0"/>
            <a:t>Incidentes con el  flujo de Datos Maestros</a:t>
          </a:r>
          <a:endParaRPr lang="es-CO" sz="900" kern="1200" dirty="0"/>
        </a:p>
      </dsp:txBody>
      <dsp:txXfrm>
        <a:off x="1651548" y="386926"/>
        <a:ext cx="1445418" cy="4060401"/>
      </dsp:txXfrm>
    </dsp:sp>
    <dsp:sp modelId="{0A7E68A7-6632-465E-A428-A1A726C2755B}">
      <dsp:nvSpPr>
        <dsp:cNvPr id="0" name=""/>
        <dsp:cNvSpPr/>
      </dsp:nvSpPr>
      <dsp:spPr>
        <a:xfrm>
          <a:off x="3299325" y="26384"/>
          <a:ext cx="1445418" cy="360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Soporte funcional ERP SAP</a:t>
          </a:r>
        </a:p>
      </dsp:txBody>
      <dsp:txXfrm>
        <a:off x="3299325" y="26384"/>
        <a:ext cx="1445418" cy="360541"/>
      </dsp:txXfrm>
    </dsp:sp>
    <dsp:sp modelId="{F2E1A194-46FF-4CA2-8730-C24E064549D5}">
      <dsp:nvSpPr>
        <dsp:cNvPr id="0" name=""/>
        <dsp:cNvSpPr/>
      </dsp:nvSpPr>
      <dsp:spPr>
        <a:xfrm>
          <a:off x="3299325" y="386926"/>
          <a:ext cx="1445418" cy="40604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Solicitudes e incidentes de: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Ventas Generales</a:t>
          </a:r>
          <a:endParaRPr lang="es-E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Facturación ventas generales</a:t>
          </a:r>
          <a:endParaRPr lang="es-CO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Operaciones de recaudo</a:t>
          </a:r>
          <a:endParaRPr lang="es-CO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Operaciones de cobranza</a:t>
          </a:r>
          <a:endParaRPr lang="es-CO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Gestión de Compras</a:t>
          </a:r>
          <a:endParaRPr lang="es-CO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flujo de cotización y compra</a:t>
          </a:r>
          <a:endParaRPr lang="es-CO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Gestión Logística WMS</a:t>
          </a:r>
          <a:endParaRPr lang="es-CO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Gestión Logística SAP</a:t>
          </a:r>
          <a:endParaRPr lang="es-CO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Cuentas por Pagar</a:t>
          </a:r>
          <a:endParaRPr lang="es-CO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Gestión  de pagos</a:t>
          </a:r>
          <a:endParaRPr lang="es-CO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flujo de egresos</a:t>
          </a:r>
          <a:endParaRPr lang="es-CO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Gestión Contable</a:t>
          </a:r>
          <a:endParaRPr lang="es-CO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Gestión de Costos</a:t>
          </a:r>
          <a:endParaRPr lang="es-CO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Tesorería</a:t>
          </a:r>
          <a:endParaRPr lang="es-CO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Activos fijos</a:t>
          </a:r>
          <a:endParaRPr lang="es-CO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flujo de activos fijos</a:t>
          </a:r>
          <a:endParaRPr lang="es-CO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Mantenimiento y metrología</a:t>
          </a:r>
          <a:endParaRPr lang="es-CO" sz="1000" kern="1200" dirty="0"/>
        </a:p>
      </dsp:txBody>
      <dsp:txXfrm>
        <a:off x="3299325" y="386926"/>
        <a:ext cx="1445418" cy="4060401"/>
      </dsp:txXfrm>
    </dsp:sp>
    <dsp:sp modelId="{D2427D3B-55D5-4AAA-8C8F-2073390E0AF3}">
      <dsp:nvSpPr>
        <dsp:cNvPr id="0" name=""/>
        <dsp:cNvSpPr/>
      </dsp:nvSpPr>
      <dsp:spPr>
        <a:xfrm>
          <a:off x="4947103" y="26384"/>
          <a:ext cx="1445418" cy="360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b="1" i="0" u="none" kern="1200" dirty="0"/>
            <a:t>Soporte Funcional SAP – Vertical Salud</a:t>
          </a:r>
          <a:endParaRPr lang="es-CO" sz="1000" kern="1200" dirty="0"/>
        </a:p>
      </dsp:txBody>
      <dsp:txXfrm>
        <a:off x="4947103" y="26384"/>
        <a:ext cx="1445418" cy="360541"/>
      </dsp:txXfrm>
    </dsp:sp>
    <dsp:sp modelId="{02ECA836-DF7F-4C36-BFD3-DE17BFA17AEB}">
      <dsp:nvSpPr>
        <dsp:cNvPr id="0" name=""/>
        <dsp:cNvSpPr/>
      </dsp:nvSpPr>
      <dsp:spPr>
        <a:xfrm>
          <a:off x="4947103" y="386926"/>
          <a:ext cx="1445418" cy="40604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b="0" i="0" u="none" kern="1200" dirty="0"/>
            <a:t>Solicitudes e incidentes de:</a:t>
          </a:r>
          <a:endParaRPr lang="es-CO" sz="1000" b="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1000" b="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Ventas Servicios de Salud</a:t>
          </a:r>
          <a:endParaRPr lang="es-CO" sz="1000" b="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Administración de Contratos venta prestación salud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Facturación venta prestación Salud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Honorarios medicos prestacion salud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Creación de agenda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Agendamiento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Admisiones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Historia Clínica</a:t>
          </a:r>
        </a:p>
      </dsp:txBody>
      <dsp:txXfrm>
        <a:off x="4947103" y="386926"/>
        <a:ext cx="1445418" cy="4060401"/>
      </dsp:txXfrm>
    </dsp:sp>
    <dsp:sp modelId="{CC00F0C7-B8D0-42B4-BC06-B85695820DCF}">
      <dsp:nvSpPr>
        <dsp:cNvPr id="0" name=""/>
        <dsp:cNvSpPr/>
      </dsp:nvSpPr>
      <dsp:spPr>
        <a:xfrm>
          <a:off x="6594880" y="26384"/>
          <a:ext cx="1445418" cy="360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i="0" u="none" kern="1200" dirty="0"/>
            <a:t>Generación de Reportes SAP</a:t>
          </a:r>
          <a:endParaRPr lang="es-CO" sz="1000" b="0" i="0" u="none" kern="1200" dirty="0"/>
        </a:p>
      </dsp:txBody>
      <dsp:txXfrm>
        <a:off x="6594880" y="26384"/>
        <a:ext cx="1445418" cy="360541"/>
      </dsp:txXfrm>
    </dsp:sp>
    <dsp:sp modelId="{BD6F1D9D-E2CE-4117-B545-D7BDA468D9B6}">
      <dsp:nvSpPr>
        <dsp:cNvPr id="0" name=""/>
        <dsp:cNvSpPr/>
      </dsp:nvSpPr>
      <dsp:spPr>
        <a:xfrm>
          <a:off x="6598651" y="386926"/>
          <a:ext cx="1445418" cy="40604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b="0" i="0" u="none" kern="1200" dirty="0"/>
            <a:t>Solicitudes e incidentes sobre reportes de :</a:t>
          </a: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b="0" i="0" u="none" kern="1200" dirty="0"/>
            <a:t>perfiles, usuarios y licenciamiento</a:t>
          </a: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b="0" i="0" u="none" kern="1200" dirty="0"/>
            <a:t>flujos de datos maestros</a:t>
          </a:r>
          <a:endParaRPr lang="es-C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b="0" i="0" u="none" kern="1200" dirty="0" err="1"/>
            <a:t>Flujos</a:t>
          </a:r>
          <a:r>
            <a:rPr lang="pt-BR" sz="1100" b="0" i="0" u="none" kern="1200" dirty="0"/>
            <a:t> BPM SAP</a:t>
          </a:r>
          <a:endParaRPr lang="pt-B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b="0" i="0" u="none" kern="1200" dirty="0"/>
            <a:t>ERP SAP</a:t>
          </a:r>
          <a:endParaRPr lang="es-C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b="0" i="0" u="none" kern="1200" dirty="0"/>
            <a:t>ISH SAP</a:t>
          </a:r>
          <a:endParaRPr lang="es-C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b="0" i="0" u="none" kern="1200" dirty="0"/>
            <a:t>BW</a:t>
          </a:r>
          <a:endParaRPr lang="es-CO" sz="1100" kern="1200" dirty="0"/>
        </a:p>
      </dsp:txBody>
      <dsp:txXfrm>
        <a:off x="6598651" y="386926"/>
        <a:ext cx="1445418" cy="40604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474A8-CC19-4E8E-95B1-D58F02AA3166}">
      <dsp:nvSpPr>
        <dsp:cNvPr id="0" name=""/>
        <dsp:cNvSpPr/>
      </dsp:nvSpPr>
      <dsp:spPr>
        <a:xfrm>
          <a:off x="2167" y="30902"/>
          <a:ext cx="1151839" cy="374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 dirty="0"/>
        </a:p>
      </dsp:txBody>
      <dsp:txXfrm>
        <a:off x="2167" y="30902"/>
        <a:ext cx="1151839" cy="374400"/>
      </dsp:txXfrm>
    </dsp:sp>
    <dsp:sp modelId="{C71F022E-1EB7-4490-AEDC-84EBF97558C6}">
      <dsp:nvSpPr>
        <dsp:cNvPr id="0" name=""/>
        <dsp:cNvSpPr/>
      </dsp:nvSpPr>
      <dsp:spPr>
        <a:xfrm>
          <a:off x="2167" y="405302"/>
          <a:ext cx="1151839" cy="570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7 solicitudes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4 incidente</a:t>
          </a:r>
        </a:p>
      </dsp:txBody>
      <dsp:txXfrm>
        <a:off x="2167" y="405302"/>
        <a:ext cx="1151839" cy="570960"/>
      </dsp:txXfrm>
    </dsp:sp>
    <dsp:sp modelId="{E78E2817-91A8-42BB-BA36-6DEE482EF0BB}">
      <dsp:nvSpPr>
        <dsp:cNvPr id="0" name=""/>
        <dsp:cNvSpPr/>
      </dsp:nvSpPr>
      <dsp:spPr>
        <a:xfrm>
          <a:off x="1315264" y="30902"/>
          <a:ext cx="1151839" cy="374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 dirty="0"/>
        </a:p>
      </dsp:txBody>
      <dsp:txXfrm>
        <a:off x="1315264" y="30902"/>
        <a:ext cx="1151839" cy="374400"/>
      </dsp:txXfrm>
    </dsp:sp>
    <dsp:sp modelId="{425D9B25-2566-46DD-84AC-42D511A14899}">
      <dsp:nvSpPr>
        <dsp:cNvPr id="0" name=""/>
        <dsp:cNvSpPr/>
      </dsp:nvSpPr>
      <dsp:spPr>
        <a:xfrm>
          <a:off x="1315264" y="405302"/>
          <a:ext cx="1151839" cy="570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2 incidentes</a:t>
          </a:r>
        </a:p>
      </dsp:txBody>
      <dsp:txXfrm>
        <a:off x="1315264" y="405302"/>
        <a:ext cx="1151839" cy="570960"/>
      </dsp:txXfrm>
    </dsp:sp>
    <dsp:sp modelId="{9E35031D-139B-4952-BD3D-B9F8746F3936}">
      <dsp:nvSpPr>
        <dsp:cNvPr id="0" name=""/>
        <dsp:cNvSpPr/>
      </dsp:nvSpPr>
      <dsp:spPr>
        <a:xfrm>
          <a:off x="2628361" y="30902"/>
          <a:ext cx="1151839" cy="374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 dirty="0"/>
        </a:p>
      </dsp:txBody>
      <dsp:txXfrm>
        <a:off x="2628361" y="30902"/>
        <a:ext cx="1151839" cy="374400"/>
      </dsp:txXfrm>
    </dsp:sp>
    <dsp:sp modelId="{96278B61-E1CB-4126-888C-61F09ED9BF97}">
      <dsp:nvSpPr>
        <dsp:cNvPr id="0" name=""/>
        <dsp:cNvSpPr/>
      </dsp:nvSpPr>
      <dsp:spPr>
        <a:xfrm>
          <a:off x="2628361" y="412062"/>
          <a:ext cx="1151839" cy="570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4 solicitudes</a:t>
          </a:r>
        </a:p>
      </dsp:txBody>
      <dsp:txXfrm>
        <a:off x="2628361" y="412062"/>
        <a:ext cx="1151839" cy="570960"/>
      </dsp:txXfrm>
    </dsp:sp>
    <dsp:sp modelId="{1A646A03-6D5B-48D5-B473-D81AB93BFA6D}">
      <dsp:nvSpPr>
        <dsp:cNvPr id="0" name=""/>
        <dsp:cNvSpPr/>
      </dsp:nvSpPr>
      <dsp:spPr>
        <a:xfrm>
          <a:off x="3941458" y="30902"/>
          <a:ext cx="1151839" cy="374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 dirty="0"/>
        </a:p>
      </dsp:txBody>
      <dsp:txXfrm>
        <a:off x="3941458" y="30902"/>
        <a:ext cx="1151839" cy="374400"/>
      </dsp:txXfrm>
    </dsp:sp>
    <dsp:sp modelId="{BBA91100-82E5-40B7-A04C-96C093383F9F}">
      <dsp:nvSpPr>
        <dsp:cNvPr id="0" name=""/>
        <dsp:cNvSpPr/>
      </dsp:nvSpPr>
      <dsp:spPr>
        <a:xfrm>
          <a:off x="3941458" y="405302"/>
          <a:ext cx="1151839" cy="570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2 solicitudes</a:t>
          </a:r>
        </a:p>
      </dsp:txBody>
      <dsp:txXfrm>
        <a:off x="3941458" y="405302"/>
        <a:ext cx="1151839" cy="570960"/>
      </dsp:txXfrm>
    </dsp:sp>
    <dsp:sp modelId="{903C3670-8841-471E-BA32-39AFC6553E0C}">
      <dsp:nvSpPr>
        <dsp:cNvPr id="0" name=""/>
        <dsp:cNvSpPr/>
      </dsp:nvSpPr>
      <dsp:spPr>
        <a:xfrm>
          <a:off x="5254555" y="30902"/>
          <a:ext cx="1151839" cy="374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 dirty="0"/>
        </a:p>
      </dsp:txBody>
      <dsp:txXfrm>
        <a:off x="5254555" y="30902"/>
        <a:ext cx="1151839" cy="374400"/>
      </dsp:txXfrm>
    </dsp:sp>
    <dsp:sp modelId="{E36FF6DE-279F-4A79-93EF-C7A1A4C683C0}">
      <dsp:nvSpPr>
        <dsp:cNvPr id="0" name=""/>
        <dsp:cNvSpPr/>
      </dsp:nvSpPr>
      <dsp:spPr>
        <a:xfrm>
          <a:off x="5254555" y="405302"/>
          <a:ext cx="1151839" cy="570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3 solicitudes</a:t>
          </a:r>
        </a:p>
      </dsp:txBody>
      <dsp:txXfrm>
        <a:off x="5254555" y="405302"/>
        <a:ext cx="1151839" cy="570960"/>
      </dsp:txXfrm>
    </dsp:sp>
    <dsp:sp modelId="{6A74C0E8-C9DE-4F0B-839C-4F414E348DBA}">
      <dsp:nvSpPr>
        <dsp:cNvPr id="0" name=""/>
        <dsp:cNvSpPr/>
      </dsp:nvSpPr>
      <dsp:spPr>
        <a:xfrm>
          <a:off x="6567651" y="30902"/>
          <a:ext cx="1151839" cy="374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 dirty="0"/>
        </a:p>
      </dsp:txBody>
      <dsp:txXfrm>
        <a:off x="6567651" y="30902"/>
        <a:ext cx="1151839" cy="374400"/>
      </dsp:txXfrm>
    </dsp:sp>
    <dsp:sp modelId="{CCCBAE8D-E3C8-40DD-873C-A70C8E928B71}">
      <dsp:nvSpPr>
        <dsp:cNvPr id="0" name=""/>
        <dsp:cNvSpPr/>
      </dsp:nvSpPr>
      <dsp:spPr>
        <a:xfrm>
          <a:off x="6567651" y="405302"/>
          <a:ext cx="1151839" cy="570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5 solicitudes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3 incidentes</a:t>
          </a:r>
        </a:p>
      </dsp:txBody>
      <dsp:txXfrm>
        <a:off x="6567651" y="405302"/>
        <a:ext cx="1151839" cy="5709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E55B2-0EA4-47AD-A3C7-92BBF470CD24}">
      <dsp:nvSpPr>
        <dsp:cNvPr id="0" name=""/>
        <dsp:cNvSpPr/>
      </dsp:nvSpPr>
      <dsp:spPr>
        <a:xfrm>
          <a:off x="0" y="23293"/>
          <a:ext cx="1151839" cy="4607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Servicios a Estaciones de Trabajo</a:t>
          </a:r>
          <a:endParaRPr lang="es-ES" sz="1000" kern="1200" dirty="0"/>
        </a:p>
      </dsp:txBody>
      <dsp:txXfrm>
        <a:off x="0" y="23293"/>
        <a:ext cx="1151839" cy="460735"/>
      </dsp:txXfrm>
    </dsp:sp>
    <dsp:sp modelId="{E08F6DFB-0E2A-4CCC-9030-2F5CCE890D7D}">
      <dsp:nvSpPr>
        <dsp:cNvPr id="0" name=""/>
        <dsp:cNvSpPr/>
      </dsp:nvSpPr>
      <dsp:spPr>
        <a:xfrm>
          <a:off x="2167" y="484028"/>
          <a:ext cx="1151839" cy="2898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Fallas, consultas y solicitudes de:</a:t>
          </a:r>
          <a:endParaRPr lang="es-E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Cliente SAP GUI</a:t>
          </a:r>
          <a:endParaRPr lang="es-CO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Cliente SAP Web GUI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Cliente smart UI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Instalacion de cliente SAP GUI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Configuracion de navegador para usos de  Web GUI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Instalacion de cliente smart UI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Configuracion de impresoras en SAP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Problemas de impresión</a:t>
          </a:r>
        </a:p>
      </dsp:txBody>
      <dsp:txXfrm>
        <a:off x="2167" y="484028"/>
        <a:ext cx="1151839" cy="2898720"/>
      </dsp:txXfrm>
    </dsp:sp>
    <dsp:sp modelId="{840E2886-31D2-40A9-BEA7-42E4336C3648}">
      <dsp:nvSpPr>
        <dsp:cNvPr id="0" name=""/>
        <dsp:cNvSpPr/>
      </dsp:nvSpPr>
      <dsp:spPr>
        <a:xfrm>
          <a:off x="1315264" y="23293"/>
          <a:ext cx="1151839" cy="4607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Soporte Técnico al sistema SAP</a:t>
          </a:r>
        </a:p>
      </dsp:txBody>
      <dsp:txXfrm>
        <a:off x="1315264" y="23293"/>
        <a:ext cx="1151839" cy="460735"/>
      </dsp:txXfrm>
    </dsp:sp>
    <dsp:sp modelId="{F4125037-5D78-487E-AA57-CDB59446E84E}">
      <dsp:nvSpPr>
        <dsp:cNvPr id="0" name=""/>
        <dsp:cNvSpPr/>
      </dsp:nvSpPr>
      <dsp:spPr>
        <a:xfrm>
          <a:off x="1315264" y="484028"/>
          <a:ext cx="1151839" cy="2898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Incidentes de Lentitud general del sistema</a:t>
          </a:r>
          <a:endParaRPr lang="es-E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Incidentes por Falla o caida  general del sistema</a:t>
          </a:r>
        </a:p>
      </dsp:txBody>
      <dsp:txXfrm>
        <a:off x="1315264" y="484028"/>
        <a:ext cx="1151839" cy="2898720"/>
      </dsp:txXfrm>
    </dsp:sp>
    <dsp:sp modelId="{0A7E68A7-6632-465E-A428-A1A726C2755B}">
      <dsp:nvSpPr>
        <dsp:cNvPr id="0" name=""/>
        <dsp:cNvSpPr/>
      </dsp:nvSpPr>
      <dsp:spPr>
        <a:xfrm>
          <a:off x="2628361" y="23293"/>
          <a:ext cx="1151839" cy="4607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Procesos Operativos de TI</a:t>
          </a:r>
        </a:p>
      </dsp:txBody>
      <dsp:txXfrm>
        <a:off x="2628361" y="23293"/>
        <a:ext cx="1151839" cy="460735"/>
      </dsp:txXfrm>
    </dsp:sp>
    <dsp:sp modelId="{F2E1A194-46FF-4CA2-8730-C24E064549D5}">
      <dsp:nvSpPr>
        <dsp:cNvPr id="0" name=""/>
        <dsp:cNvSpPr/>
      </dsp:nvSpPr>
      <dsp:spPr>
        <a:xfrm>
          <a:off x="2628361" y="484028"/>
          <a:ext cx="1151839" cy="2898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Solicitudes  de: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Restauración de Back-up</a:t>
          </a:r>
          <a:endParaRPr lang="es-E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Copia de mandantes a ambientes no productivos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Gestion de procesos batch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Gestion de transferencia de archivos (salidas de información SAP)</a:t>
          </a:r>
        </a:p>
      </dsp:txBody>
      <dsp:txXfrm>
        <a:off x="2628361" y="484028"/>
        <a:ext cx="1151839" cy="2898720"/>
      </dsp:txXfrm>
    </dsp:sp>
    <dsp:sp modelId="{D2427D3B-55D5-4AAA-8C8F-2073390E0AF3}">
      <dsp:nvSpPr>
        <dsp:cNvPr id="0" name=""/>
        <dsp:cNvSpPr/>
      </dsp:nvSpPr>
      <dsp:spPr>
        <a:xfrm>
          <a:off x="3941458" y="23293"/>
          <a:ext cx="1151839" cy="4607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1" i="0" u="none" kern="1200" dirty="0"/>
            <a:t>Seguridad perimetral SAP</a:t>
          </a:r>
          <a:endParaRPr lang="es-CO" sz="1000" kern="1200" dirty="0"/>
        </a:p>
      </dsp:txBody>
      <dsp:txXfrm>
        <a:off x="3941458" y="23293"/>
        <a:ext cx="1151839" cy="460735"/>
      </dsp:txXfrm>
    </dsp:sp>
    <dsp:sp modelId="{02ECA836-DF7F-4C36-BFD3-DE17BFA17AEB}">
      <dsp:nvSpPr>
        <dsp:cNvPr id="0" name=""/>
        <dsp:cNvSpPr/>
      </dsp:nvSpPr>
      <dsp:spPr>
        <a:xfrm>
          <a:off x="3941458" y="484028"/>
          <a:ext cx="1151839" cy="2898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b="0" i="0" u="none" kern="1200" dirty="0"/>
            <a:t>Solicitudes de:</a:t>
          </a:r>
          <a:endParaRPr lang="es-CO" sz="1000" b="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1000" b="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 err="1"/>
            <a:t>Configuracion</a:t>
          </a:r>
          <a:r>
            <a:rPr lang="es-CO" sz="1000" b="0" i="0" u="none" kern="1200" dirty="0"/>
            <a:t> de reglas de Firewall para acceso a los ambientes SAP</a:t>
          </a:r>
          <a:endParaRPr lang="es-CO" sz="1000" b="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Validacion de trafico en el firewall del datacenter que aloja la plataforma SAP</a:t>
          </a:r>
        </a:p>
      </dsp:txBody>
      <dsp:txXfrm>
        <a:off x="3941458" y="484028"/>
        <a:ext cx="1151839" cy="2898720"/>
      </dsp:txXfrm>
    </dsp:sp>
    <dsp:sp modelId="{CC00F0C7-B8D0-42B4-BC06-B85695820DCF}">
      <dsp:nvSpPr>
        <dsp:cNvPr id="0" name=""/>
        <dsp:cNvSpPr/>
      </dsp:nvSpPr>
      <dsp:spPr>
        <a:xfrm>
          <a:off x="5254555" y="23293"/>
          <a:ext cx="1151839" cy="4607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i="0" u="none" kern="1200" dirty="0"/>
            <a:t>Soporte </a:t>
          </a:r>
          <a:r>
            <a:rPr lang="es-ES" sz="1000" b="0" i="0" u="none" kern="1200" dirty="0" err="1"/>
            <a:t>Basis</a:t>
          </a:r>
          <a:r>
            <a:rPr lang="es-ES" sz="1000" b="0" i="0" u="none" kern="1200" dirty="0"/>
            <a:t> solución SAP</a:t>
          </a:r>
          <a:endParaRPr lang="es-CO" sz="1000" b="0" i="0" u="none" kern="1200" dirty="0"/>
        </a:p>
      </dsp:txBody>
      <dsp:txXfrm>
        <a:off x="5254555" y="23293"/>
        <a:ext cx="1151839" cy="460735"/>
      </dsp:txXfrm>
    </dsp:sp>
    <dsp:sp modelId="{BD6F1D9D-E2CE-4117-B545-D7BDA468D9B6}">
      <dsp:nvSpPr>
        <dsp:cNvPr id="0" name=""/>
        <dsp:cNvSpPr/>
      </dsp:nvSpPr>
      <dsp:spPr>
        <a:xfrm>
          <a:off x="5257561" y="484028"/>
          <a:ext cx="1151839" cy="2898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b="0" i="0" u="none" kern="1200" dirty="0"/>
            <a:t>Solicitudes de:</a:t>
          </a:r>
          <a:endParaRPr lang="es-E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Aplicación de notas SAP</a:t>
          </a:r>
          <a:endParaRPr lang="es-E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Soporte tecnico para auditorias de licenciamiento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Configuracion y parametrizacion de modulo </a:t>
          </a:r>
          <a:r>
            <a:rPr lang="es-CO" sz="1000" b="0" i="0" u="none" kern="1200" dirty="0" err="1"/>
            <a:t>Solman</a:t>
          </a:r>
          <a:endParaRPr lang="es-CO" sz="1000" b="0" i="0" u="none" kern="1200" dirty="0"/>
        </a:p>
      </dsp:txBody>
      <dsp:txXfrm>
        <a:off x="5257561" y="484028"/>
        <a:ext cx="1151839" cy="2898720"/>
      </dsp:txXfrm>
    </dsp:sp>
    <dsp:sp modelId="{AFD79B89-C2A7-4607-88DE-A32CE04A908E}">
      <dsp:nvSpPr>
        <dsp:cNvPr id="0" name=""/>
        <dsp:cNvSpPr/>
      </dsp:nvSpPr>
      <dsp:spPr>
        <a:xfrm>
          <a:off x="6567651" y="23293"/>
          <a:ext cx="1151839" cy="4607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b="0" i="0" u="none" kern="1200" dirty="0"/>
            <a:t>Monitoreo y seguimiento de integraciones</a:t>
          </a:r>
        </a:p>
      </dsp:txBody>
      <dsp:txXfrm>
        <a:off x="6567651" y="23293"/>
        <a:ext cx="1151839" cy="460735"/>
      </dsp:txXfrm>
    </dsp:sp>
    <dsp:sp modelId="{967675FB-E2A4-42B5-8FA0-0BA234E51567}">
      <dsp:nvSpPr>
        <dsp:cNvPr id="0" name=""/>
        <dsp:cNvSpPr/>
      </dsp:nvSpPr>
      <dsp:spPr>
        <a:xfrm>
          <a:off x="6567651" y="484028"/>
          <a:ext cx="1151839" cy="2898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Solicitudes e incidentes de: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Novedades de usuarios técnicos para la integración </a:t>
          </a:r>
          <a:endParaRPr lang="es-E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Incidente de usuario tecnico para integracion</a:t>
          </a:r>
          <a:endParaRPr lang="es-CO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Reinyeccion de transacciones fallidas</a:t>
          </a:r>
          <a:endParaRPr lang="es-CO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Solicitud de pruebas de carga</a:t>
          </a:r>
          <a:endParaRPr lang="es-CO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Publicacion de servicios en el bus</a:t>
          </a:r>
          <a:endParaRPr lang="es-CO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b="0" i="0" u="none" kern="1200" dirty="0"/>
            <a:t>Orquestacion de servicios en el bus</a:t>
          </a:r>
          <a:endParaRPr lang="es-CO" sz="1000" kern="1200" dirty="0"/>
        </a:p>
      </dsp:txBody>
      <dsp:txXfrm>
        <a:off x="6567651" y="484028"/>
        <a:ext cx="1151839" cy="2898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D1E4C-A1E9-4B40-82E6-79A053C73266}" type="datetimeFigureOut">
              <a:rPr lang="es-CO" smtClean="0"/>
              <a:pPr/>
              <a:t>04/01/2017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83412-7AE2-49A2-9061-B0E19DA49EC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4947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653-2A6E-4173-9B40-097FE4B63057}" type="slidenum">
              <a:rPr lang="es-CO" smtClean="0">
                <a:solidFill>
                  <a:prstClr val="black"/>
                </a:solidFill>
              </a:rPr>
              <a:pPr/>
              <a:t>3</a:t>
            </a:fld>
            <a:endParaRPr lang="es-C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028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Definir</a:t>
            </a:r>
            <a:r>
              <a:rPr lang="es-CO" baseline="0" dirty="0"/>
              <a:t> capacidades adicionales para soporte</a:t>
            </a:r>
          </a:p>
          <a:p>
            <a:r>
              <a:rPr lang="es-CO" baseline="0" dirty="0"/>
              <a:t>Citar,: Luis miguel, </a:t>
            </a:r>
            <a:r>
              <a:rPr lang="es-CO" baseline="0" dirty="0" err="1"/>
              <a:t>david</a:t>
            </a:r>
            <a:r>
              <a:rPr lang="es-CO" baseline="0" dirty="0"/>
              <a:t> medina, </a:t>
            </a:r>
            <a:r>
              <a:rPr lang="es-CO" baseline="0" dirty="0" err="1"/>
              <a:t>lorena</a:t>
            </a:r>
            <a:endParaRPr lang="es-CO" baseline="0" dirty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DAB10-6A73-4438-A757-6D55CC20D84E}" type="slidenum">
              <a:rPr lang="es-CO" smtClean="0"/>
              <a:t>10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997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50FAC-D876-4F19-84B0-318762BB87AC}" type="datetimeFigureOut">
              <a:rPr lang="es-ES"/>
              <a:pPr>
                <a:defRPr/>
              </a:pPr>
              <a:t>04/01/2017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E425B-2F6F-4085-8103-D5DDEF641A6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AD0BA-7184-476D-BC2B-A094CB3CC26F}" type="datetimeFigureOut">
              <a:rPr lang="es-ES"/>
              <a:pPr>
                <a:defRPr/>
              </a:pPr>
              <a:t>04/01/2017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80A73-8BB0-44CA-BA6B-FAC67C93B16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C01A9-641B-4CA9-974F-E17421D1B912}" type="datetimeFigureOut">
              <a:rPr lang="es-ES"/>
              <a:pPr>
                <a:defRPr/>
              </a:pPr>
              <a:t>04/01/2017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E89A9-667A-4913-9102-374E8EE616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D79C-3C45-41E4-A1DE-0D4673DB0B33}" type="datetimeFigureOut">
              <a:rPr lang="es-ES"/>
              <a:pPr>
                <a:defRPr/>
              </a:pPr>
              <a:t>04/01/2017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87268-B780-44DF-9EF6-58E0F8980E0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67E62-ED65-4A33-95A6-043E7F628B42}" type="datetimeFigureOut">
              <a:rPr lang="es-ES"/>
              <a:pPr>
                <a:defRPr/>
              </a:pPr>
              <a:t>04/01/2017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1ED58-4F24-43A6-A3C3-3D4E2A33803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7315F-CC6F-4DB9-B802-465843257080}" type="datetimeFigureOut">
              <a:rPr lang="es-ES"/>
              <a:pPr>
                <a:defRPr/>
              </a:pPr>
              <a:t>04/01/2017</a:t>
            </a:fld>
            <a:endParaRPr lang="es-E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22CCB-C57C-4CD5-8CAB-66D6CAE5B33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5FCA2-1F73-483A-8B58-766DA6734DB4}" type="datetimeFigureOut">
              <a:rPr lang="es-ES"/>
              <a:pPr>
                <a:defRPr/>
              </a:pPr>
              <a:t>04/01/2017</a:t>
            </a:fld>
            <a:endParaRPr lang="es-ES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5BD295-60D1-4151-B27E-480CDF90EA3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858F2-F2FB-4AB3-83E6-CF1165B00346}" type="datetimeFigureOut">
              <a:rPr lang="es-ES"/>
              <a:pPr>
                <a:defRPr/>
              </a:pPr>
              <a:t>04/01/2017</a:t>
            </a:fld>
            <a:endParaRPr lang="es-ES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BBF1A-9C5D-42A1-89CD-4FCB4B63329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BCDB5-6A15-4E20-9EC9-A9A65117348E}" type="datetimeFigureOut">
              <a:rPr lang="es-ES"/>
              <a:pPr>
                <a:defRPr/>
              </a:pPr>
              <a:t>04/01/2017</a:t>
            </a:fld>
            <a:endParaRPr lang="es-ES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20020-CFCF-4919-BFE5-46FD8901692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6EBFE-6161-43BB-99B4-0EE900F4F3B5}" type="datetimeFigureOut">
              <a:rPr lang="es-ES"/>
              <a:pPr>
                <a:defRPr/>
              </a:pPr>
              <a:t>04/01/2017</a:t>
            </a:fld>
            <a:endParaRPr lang="es-E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DBD02-CB78-4D4F-8F19-60B7383C6E5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007FA-EBB6-4A50-B2DF-36088AAEF465}" type="datetimeFigureOut">
              <a:rPr lang="es-ES"/>
              <a:pPr>
                <a:defRPr/>
              </a:pPr>
              <a:t>04/01/2017</a:t>
            </a:fld>
            <a:endParaRPr lang="es-E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86A24-3095-482E-8477-013C86D9D32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Clic para editar título</a:t>
            </a:r>
            <a:endParaRPr lang="es-ES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3E56AC4-D284-41DC-ABEE-C256DE8453BC}" type="datetimeFigureOut">
              <a:rPr lang="es-ES"/>
              <a:pPr>
                <a:defRPr/>
              </a:pPr>
              <a:t>04/01/2017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41642D-9BAF-4422-8DFC-96C7FF2A813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verticalsaludsap.compensar.ccf/" TargetMode="External"/><Relationship Id="rId2" Type="http://schemas.openxmlformats.org/officeDocument/2006/relationships/hyperlink" Target="https://verticalsaludsap.compensa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43562" y="2359642"/>
            <a:ext cx="842979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Proyecto Vertical Salud SAP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3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Soporte Mesas de Servicio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3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000" b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Enero 2017 </a:t>
            </a:r>
            <a:endParaRPr lang="es-ES" sz="3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094510" y="4768449"/>
            <a:ext cx="1221965" cy="1182851"/>
            <a:chOff x="2132984" y="723529"/>
            <a:chExt cx="1875744" cy="179638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8267" y="1381617"/>
              <a:ext cx="1745176" cy="113829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5" name="TextBox 14"/>
            <p:cNvSpPr txBox="1"/>
            <p:nvPr/>
          </p:nvSpPr>
          <p:spPr>
            <a:xfrm>
              <a:off x="2132984" y="723529"/>
              <a:ext cx="1875744" cy="701126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CO" sz="1200" b="1" dirty="0">
                  <a:solidFill>
                    <a:prstClr val="white"/>
                  </a:solidFill>
                  <a:latin typeface="Arial" charset="0"/>
                </a:rPr>
                <a:t>USUARIOS CONSORCIO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59513" y="1627003"/>
            <a:ext cx="1326453" cy="1197289"/>
            <a:chOff x="4524241" y="1989613"/>
            <a:chExt cx="1706963" cy="1907851"/>
          </a:xfrm>
        </p:grpSpPr>
        <p:pic>
          <p:nvPicPr>
            <p:cNvPr id="31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43509" y="2815491"/>
              <a:ext cx="1540497" cy="108197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sp>
          <p:nvSpPr>
            <p:cNvPr id="32" name="TextBox 31"/>
            <p:cNvSpPr txBox="1"/>
            <p:nvPr/>
          </p:nvSpPr>
          <p:spPr>
            <a:xfrm>
              <a:off x="4524241" y="1989613"/>
              <a:ext cx="1706963" cy="833789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CO" sz="1200" b="1" dirty="0">
                  <a:solidFill>
                    <a:prstClr val="white"/>
                  </a:solidFill>
                  <a:latin typeface="Arial" charset="0"/>
                </a:rPr>
                <a:t>SERVICE DESK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CO" sz="1200" b="1" dirty="0">
                  <a:solidFill>
                    <a:prstClr val="white"/>
                  </a:solidFill>
                  <a:latin typeface="Arial" charset="0"/>
                </a:rPr>
                <a:t>COMPENSAR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CO" sz="900" b="1" dirty="0">
                  <a:solidFill>
                    <a:prstClr val="white"/>
                  </a:solidFill>
                  <a:latin typeface="Arial" charset="0"/>
                </a:rPr>
                <a:t>CA SDM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3462" y="6180549"/>
            <a:ext cx="108291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CO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Nivel 1.0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CO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Mesas de servicio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7424381" y="1112995"/>
            <a:ext cx="1479519" cy="2430802"/>
            <a:chOff x="6285273" y="1884305"/>
            <a:chExt cx="1770396" cy="2776523"/>
          </a:xfrm>
        </p:grpSpPr>
        <p:sp>
          <p:nvSpPr>
            <p:cNvPr id="42" name="TextBox 41"/>
            <p:cNvSpPr txBox="1"/>
            <p:nvPr/>
          </p:nvSpPr>
          <p:spPr>
            <a:xfrm>
              <a:off x="6285273" y="1884305"/>
              <a:ext cx="1770396" cy="1687441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CO" sz="10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NIVEL 2 SAP COMPENSAR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s-CO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CO" sz="10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Datos Maestros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CO" sz="10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Gestión de identidad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CO" sz="10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Roles SAP</a:t>
              </a:r>
              <a:br>
                <a:rPr lang="es-CO" sz="10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s-CO" sz="1000" b="1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Ulas</a:t>
              </a:r>
              <a:r>
                <a:rPr lang="es-CO" sz="10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Módulos SAP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CO" sz="1000" b="1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Basis</a:t>
              </a:r>
              <a:endParaRPr lang="es-CO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CO" sz="10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Técnico</a:t>
              </a:r>
            </a:p>
          </p:txBody>
        </p:sp>
        <p:pic>
          <p:nvPicPr>
            <p:cNvPr id="43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80922" y="3772222"/>
              <a:ext cx="1603434" cy="88860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</p:grpSp>
      <p:grpSp>
        <p:nvGrpSpPr>
          <p:cNvPr id="44" name="Group 43"/>
          <p:cNvGrpSpPr/>
          <p:nvPr/>
        </p:nvGrpSpPr>
        <p:grpSpPr>
          <a:xfrm>
            <a:off x="1109177" y="1597106"/>
            <a:ext cx="1207768" cy="1171005"/>
            <a:chOff x="2211436" y="638901"/>
            <a:chExt cx="1875744" cy="1790425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977" y="1291029"/>
              <a:ext cx="1745176" cy="113829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53" name="TextBox 52"/>
            <p:cNvSpPr txBox="1"/>
            <p:nvPr/>
          </p:nvSpPr>
          <p:spPr>
            <a:xfrm>
              <a:off x="2211436" y="638901"/>
              <a:ext cx="1875744" cy="705869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CO" sz="1200" b="1" dirty="0">
                  <a:solidFill>
                    <a:prstClr val="white"/>
                  </a:solidFill>
                  <a:latin typeface="Arial" charset="0"/>
                </a:rPr>
                <a:t>USUARIOS COMPENSAR</a:t>
              </a:r>
            </a:p>
          </p:txBody>
        </p:sp>
      </p:grpSp>
      <p:sp>
        <p:nvSpPr>
          <p:cNvPr id="2" name="AutoShape 2" descr="Resultado de imagen para integracion telefonia"/>
          <p:cNvSpPr>
            <a:spLocks noChangeAspect="1" noChangeArrowheads="1"/>
          </p:cNvSpPr>
          <p:nvPr/>
        </p:nvSpPr>
        <p:spPr bwMode="auto">
          <a:xfrm>
            <a:off x="116681" y="748904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pSp>
        <p:nvGrpSpPr>
          <p:cNvPr id="55" name="Group 54"/>
          <p:cNvGrpSpPr/>
          <p:nvPr/>
        </p:nvGrpSpPr>
        <p:grpSpPr>
          <a:xfrm>
            <a:off x="3216479" y="4750756"/>
            <a:ext cx="1326453" cy="1216793"/>
            <a:chOff x="4524241" y="1989613"/>
            <a:chExt cx="1706963" cy="1907851"/>
          </a:xfrm>
        </p:grpSpPr>
        <p:pic>
          <p:nvPicPr>
            <p:cNvPr id="5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43510" y="2815491"/>
              <a:ext cx="1467188" cy="108197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sp>
          <p:nvSpPr>
            <p:cNvPr id="71" name="TextBox 70"/>
            <p:cNvSpPr txBox="1"/>
            <p:nvPr/>
          </p:nvSpPr>
          <p:spPr>
            <a:xfrm>
              <a:off x="4524241" y="1989613"/>
              <a:ext cx="1706963" cy="833789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CO" sz="1200" b="1" dirty="0">
                  <a:solidFill>
                    <a:prstClr val="white"/>
                  </a:solidFill>
                  <a:latin typeface="Arial" charset="0"/>
                </a:rPr>
                <a:t>SERVICE DESK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CO" sz="1200" b="1" dirty="0">
                  <a:solidFill>
                    <a:prstClr val="white"/>
                  </a:solidFill>
                  <a:latin typeface="Arial" charset="0"/>
                </a:rPr>
                <a:t>CONSORCIO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CO" sz="900" b="1" dirty="0">
                  <a:solidFill>
                    <a:prstClr val="white"/>
                  </a:solidFill>
                  <a:latin typeface="Arial" charset="0"/>
                </a:rPr>
                <a:t>CHERWELL</a:t>
              </a:r>
            </a:p>
          </p:txBody>
        </p:sp>
      </p:grpSp>
      <p:sp>
        <p:nvSpPr>
          <p:cNvPr id="76" name="Up-Down Arrow 10"/>
          <p:cNvSpPr/>
          <p:nvPr/>
        </p:nvSpPr>
        <p:spPr bwMode="auto">
          <a:xfrm rot="5400000">
            <a:off x="4811769" y="3541944"/>
            <a:ext cx="147819" cy="685496"/>
          </a:xfrm>
          <a:prstGeom prst="upDownArrow">
            <a:avLst>
              <a:gd name="adj1" fmla="val 60074"/>
              <a:gd name="adj2" fmla="val 741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7464576" y="4930032"/>
            <a:ext cx="1439324" cy="1469789"/>
            <a:chOff x="6314373" y="1152076"/>
            <a:chExt cx="1722298" cy="1959719"/>
          </a:xfrm>
        </p:grpSpPr>
        <p:sp>
          <p:nvSpPr>
            <p:cNvPr id="80" name="TextBox 79"/>
            <p:cNvSpPr txBox="1"/>
            <p:nvPr/>
          </p:nvSpPr>
          <p:spPr>
            <a:xfrm>
              <a:off x="6314373" y="1152076"/>
              <a:ext cx="1722298" cy="102592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CO" sz="11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NIVEL 3 ESPECIALIZADO SAP IBM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CO" sz="11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Fábricas SW</a:t>
              </a:r>
            </a:p>
          </p:txBody>
        </p:sp>
        <p:pic>
          <p:nvPicPr>
            <p:cNvPr id="81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64483" y="2223194"/>
              <a:ext cx="1600875" cy="88860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</p:grpSp>
      <p:sp>
        <p:nvSpPr>
          <p:cNvPr id="36" name="TextBox 35"/>
          <p:cNvSpPr txBox="1"/>
          <p:nvPr/>
        </p:nvSpPr>
        <p:spPr>
          <a:xfrm>
            <a:off x="5261198" y="3653857"/>
            <a:ext cx="1261884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CO" sz="1200" b="1" dirty="0">
                <a:solidFill>
                  <a:schemeClr val="bg1"/>
                </a:solidFill>
                <a:latin typeface="Arial" charset="0"/>
              </a:rPr>
              <a:t>SAP SOLMAN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CO" sz="1200" b="1" dirty="0">
                <a:solidFill>
                  <a:schemeClr val="bg1"/>
                </a:solidFill>
                <a:latin typeface="Arial" charset="0"/>
              </a:rPr>
              <a:t>INTEGRACION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152992" y="3088433"/>
            <a:ext cx="1207768" cy="1390820"/>
            <a:chOff x="2247192" y="774820"/>
            <a:chExt cx="1875744" cy="2126514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8517" y="1763037"/>
              <a:ext cx="1745178" cy="113829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48" name="TextBox 47"/>
            <p:cNvSpPr txBox="1"/>
            <p:nvPr/>
          </p:nvSpPr>
          <p:spPr>
            <a:xfrm>
              <a:off x="2247192" y="774820"/>
              <a:ext cx="1875744" cy="988217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CO" sz="1200" b="1" dirty="0">
                  <a:solidFill>
                    <a:prstClr val="white"/>
                  </a:solidFill>
                  <a:latin typeface="Arial" charset="0"/>
                </a:rPr>
                <a:t>USUARIOS CLINICA DEL BOSQUE</a:t>
              </a:r>
            </a:p>
          </p:txBody>
        </p:sp>
      </p:grpSp>
      <p:sp>
        <p:nvSpPr>
          <p:cNvPr id="3" name="Flecha abajo 2"/>
          <p:cNvSpPr/>
          <p:nvPr/>
        </p:nvSpPr>
        <p:spPr>
          <a:xfrm>
            <a:off x="8168448" y="3958601"/>
            <a:ext cx="422947" cy="829931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/>
          </a:p>
        </p:txBody>
      </p:sp>
      <p:grpSp>
        <p:nvGrpSpPr>
          <p:cNvPr id="51" name="Group 29"/>
          <p:cNvGrpSpPr/>
          <p:nvPr/>
        </p:nvGrpSpPr>
        <p:grpSpPr>
          <a:xfrm>
            <a:off x="3163057" y="3082049"/>
            <a:ext cx="1326453" cy="1296615"/>
            <a:chOff x="4580711" y="1976132"/>
            <a:chExt cx="1706963" cy="1921332"/>
          </a:xfrm>
        </p:grpSpPr>
        <p:pic>
          <p:nvPicPr>
            <p:cNvPr id="57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43510" y="2815491"/>
              <a:ext cx="1530247" cy="108197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sp>
          <p:nvSpPr>
            <p:cNvPr id="58" name="TextBox 31"/>
            <p:cNvSpPr txBox="1"/>
            <p:nvPr/>
          </p:nvSpPr>
          <p:spPr>
            <a:xfrm>
              <a:off x="4580711" y="1976132"/>
              <a:ext cx="1706963" cy="866523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CO" sz="1200" b="1" dirty="0">
                  <a:solidFill>
                    <a:prstClr val="white"/>
                  </a:solidFill>
                  <a:latin typeface="Arial" charset="0"/>
                </a:rPr>
                <a:t>SERVICE DESK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CO" sz="1200" b="1" dirty="0">
                  <a:solidFill>
                    <a:prstClr val="white"/>
                  </a:solidFill>
                  <a:latin typeface="Arial" charset="0"/>
                </a:rPr>
                <a:t>BOSQUE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CO" sz="800" b="1" dirty="0">
                  <a:solidFill>
                    <a:prstClr val="white"/>
                  </a:solidFill>
                  <a:latin typeface="Arial" charset="0"/>
                </a:rPr>
                <a:t>SW POR CONFIRMAR</a:t>
              </a:r>
            </a:p>
          </p:txBody>
        </p:sp>
      </p:grpSp>
      <p:sp>
        <p:nvSpPr>
          <p:cNvPr id="5" name="Flecha doblada hacia arriba 4"/>
          <p:cNvSpPr/>
          <p:nvPr/>
        </p:nvSpPr>
        <p:spPr>
          <a:xfrm>
            <a:off x="6582424" y="3634305"/>
            <a:ext cx="1143767" cy="424970"/>
          </a:xfrm>
          <a:prstGeom prst="bentUpArrow">
            <a:avLst/>
          </a:prstGeom>
          <a:solidFill>
            <a:srgbClr val="0070C0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Flecha izquierda y arriba 5"/>
          <p:cNvSpPr/>
          <p:nvPr/>
        </p:nvSpPr>
        <p:spPr>
          <a:xfrm rot="16200000">
            <a:off x="4586034" y="2335141"/>
            <a:ext cx="1109373" cy="1137996"/>
          </a:xfrm>
          <a:prstGeom prst="leftUpArrow">
            <a:avLst>
              <a:gd name="adj1" fmla="val 13798"/>
              <a:gd name="adj2" fmla="val 14568"/>
              <a:gd name="adj3" fmla="val 25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Flecha izquierda y arriba 58"/>
          <p:cNvSpPr/>
          <p:nvPr/>
        </p:nvSpPr>
        <p:spPr>
          <a:xfrm>
            <a:off x="5030793" y="4441019"/>
            <a:ext cx="1109373" cy="1378101"/>
          </a:xfrm>
          <a:prstGeom prst="leftUpArrow">
            <a:avLst>
              <a:gd name="adj1" fmla="val 9964"/>
              <a:gd name="adj2" fmla="val 14568"/>
              <a:gd name="adj3" fmla="val 25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Flecha derecha 7"/>
          <p:cNvSpPr/>
          <p:nvPr/>
        </p:nvSpPr>
        <p:spPr>
          <a:xfrm>
            <a:off x="491320" y="1112995"/>
            <a:ext cx="6810628" cy="402223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Solicitudes – </a:t>
            </a:r>
            <a:r>
              <a:rPr lang="es-CO" sz="1000" dirty="0">
                <a:latin typeface="Arial" panose="020B0604020202020204" pitchFamily="34" charset="0"/>
                <a:cs typeface="Arial" panose="020B0604020202020204" pitchFamily="34" charset="0"/>
              </a:rPr>
              <a:t>60 tipos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375515" y="1206930"/>
            <a:ext cx="115805" cy="419819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Llamada de flecha izquierda y derecha 15"/>
          <p:cNvSpPr/>
          <p:nvPr/>
        </p:nvSpPr>
        <p:spPr>
          <a:xfrm>
            <a:off x="2395039" y="2023622"/>
            <a:ext cx="721121" cy="3795498"/>
          </a:xfrm>
          <a:prstGeom prst="leftRightArrowCallout">
            <a:avLst>
              <a:gd name="adj1" fmla="val 7307"/>
              <a:gd name="adj2" fmla="val 25000"/>
              <a:gd name="adj3" fmla="val 14679"/>
              <a:gd name="adj4" fmla="val 48123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  <a:p>
            <a:pPr algn="ctr"/>
            <a:r>
              <a:rPr lang="es-CO" sz="1600" dirty="0" err="1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  <a:p>
            <a:pPr algn="ctr"/>
            <a:r>
              <a:rPr lang="es-CO" sz="1600" dirty="0" err="1">
                <a:latin typeface="Arial" panose="020B0604020202020204" pitchFamily="34" charset="0"/>
                <a:cs typeface="Arial" panose="020B0604020202020204" pitchFamily="34" charset="0"/>
              </a:rPr>
              <a:t>dentes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algn="ctr"/>
            <a:r>
              <a:rPr lang="es-CO" sz="1100" dirty="0">
                <a:latin typeface="Arial" panose="020B0604020202020204" pitchFamily="34" charset="0"/>
                <a:cs typeface="Arial" panose="020B0604020202020204" pitchFamily="34" charset="0"/>
              </a:rPr>
              <a:t>47 t</a:t>
            </a:r>
          </a:p>
          <a:p>
            <a:pPr algn="ctr"/>
            <a:r>
              <a:rPr lang="es-CO" sz="11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  <a:p>
            <a:pPr algn="ctr"/>
            <a:r>
              <a:rPr lang="es-CO" sz="11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pPr algn="ctr"/>
            <a:r>
              <a:rPr lang="es-CO" sz="11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  <a:p>
            <a:pPr algn="ctr"/>
            <a:r>
              <a:rPr lang="es-CO" sz="11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54" name="Up-Down Arrow 10"/>
          <p:cNvSpPr/>
          <p:nvPr/>
        </p:nvSpPr>
        <p:spPr bwMode="auto">
          <a:xfrm rot="5400000">
            <a:off x="724133" y="4903261"/>
            <a:ext cx="167901" cy="597027"/>
          </a:xfrm>
          <a:prstGeom prst="upDownArrow">
            <a:avLst>
              <a:gd name="adj1" fmla="val 60074"/>
              <a:gd name="adj2" fmla="val 74149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Up-Down Arrow 10"/>
          <p:cNvSpPr/>
          <p:nvPr/>
        </p:nvSpPr>
        <p:spPr bwMode="auto">
          <a:xfrm rot="5400000">
            <a:off x="736249" y="3480615"/>
            <a:ext cx="167901" cy="597027"/>
          </a:xfrm>
          <a:prstGeom prst="upDownArrow">
            <a:avLst>
              <a:gd name="adj1" fmla="val 60074"/>
              <a:gd name="adj2" fmla="val 74149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Up-Down Arrow 10"/>
          <p:cNvSpPr/>
          <p:nvPr/>
        </p:nvSpPr>
        <p:spPr bwMode="auto">
          <a:xfrm rot="5400000">
            <a:off x="728456" y="1935692"/>
            <a:ext cx="167901" cy="597027"/>
          </a:xfrm>
          <a:prstGeom prst="upDownArrow">
            <a:avLst>
              <a:gd name="adj1" fmla="val 60074"/>
              <a:gd name="adj2" fmla="val 74149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Elipse 4"/>
          <p:cNvSpPr/>
          <p:nvPr/>
        </p:nvSpPr>
        <p:spPr>
          <a:xfrm>
            <a:off x="5475378" y="224116"/>
            <a:ext cx="3601347" cy="579149"/>
          </a:xfrm>
          <a:prstGeom prst="rect">
            <a:avLst/>
          </a:prstGeom>
          <a:solidFill>
            <a:srgbClr val="FF9933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7556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2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  </a:t>
            </a:r>
            <a:r>
              <a:rPr lang="es-CO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Esquema Atención</a:t>
            </a:r>
            <a:endParaRPr lang="es-CO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Elipse 1"/>
          <p:cNvSpPr/>
          <p:nvPr/>
        </p:nvSpPr>
        <p:spPr>
          <a:xfrm>
            <a:off x="4716016" y="133535"/>
            <a:ext cx="904525" cy="907436"/>
          </a:xfrm>
          <a:prstGeom prst="ellipse">
            <a:avLst/>
          </a:prstGeom>
          <a:solidFill>
            <a:srgbClr val="F9ED9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0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</p:txBody>
      </p:sp>
      <p:pic>
        <p:nvPicPr>
          <p:cNvPr id="6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1387" y="2941904"/>
            <a:ext cx="887165" cy="5150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168651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432024667"/>
              </p:ext>
            </p:extLst>
          </p:nvPr>
        </p:nvGraphicFramePr>
        <p:xfrm>
          <a:off x="609600" y="5168352"/>
          <a:ext cx="8044070" cy="1007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487363530"/>
              </p:ext>
            </p:extLst>
          </p:nvPr>
        </p:nvGraphicFramePr>
        <p:xfrm>
          <a:off x="609600" y="1105455"/>
          <a:ext cx="8044070" cy="4473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537254" y="6228526"/>
            <a:ext cx="6016487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Servicios – 77 Requerimientos</a:t>
            </a:r>
          </a:p>
        </p:txBody>
      </p:sp>
      <p:sp>
        <p:nvSpPr>
          <p:cNvPr id="6" name="Elipse 4"/>
          <p:cNvSpPr/>
          <p:nvPr/>
        </p:nvSpPr>
        <p:spPr>
          <a:xfrm>
            <a:off x="5475378" y="224116"/>
            <a:ext cx="3601347" cy="703536"/>
          </a:xfrm>
          <a:prstGeom prst="rect">
            <a:avLst/>
          </a:prstGeom>
          <a:solidFill>
            <a:srgbClr val="FF9933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7556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  </a:t>
            </a: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Catálogo Servicios </a:t>
            </a:r>
          </a:p>
          <a:p>
            <a:pPr lvl="0" algn="ctr" defTabSz="7556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Funcional</a:t>
            </a:r>
          </a:p>
        </p:txBody>
      </p:sp>
      <p:sp>
        <p:nvSpPr>
          <p:cNvPr id="7" name="Elipse 1"/>
          <p:cNvSpPr/>
          <p:nvPr/>
        </p:nvSpPr>
        <p:spPr>
          <a:xfrm>
            <a:off x="4716016" y="133535"/>
            <a:ext cx="904525" cy="907436"/>
          </a:xfrm>
          <a:prstGeom prst="ellipse">
            <a:avLst/>
          </a:prstGeom>
          <a:solidFill>
            <a:srgbClr val="F9ED9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0" b="1" dirty="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4731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817782832"/>
              </p:ext>
            </p:extLst>
          </p:nvPr>
        </p:nvGraphicFramePr>
        <p:xfrm>
          <a:off x="839245" y="4332490"/>
          <a:ext cx="7721659" cy="1007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1669774" y="5499659"/>
            <a:ext cx="6016487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Servicios –30 Requerimientos</a:t>
            </a:r>
          </a:p>
        </p:txBody>
      </p:sp>
      <p:sp>
        <p:nvSpPr>
          <p:cNvPr id="8" name="Elipse 4"/>
          <p:cNvSpPr/>
          <p:nvPr/>
        </p:nvSpPr>
        <p:spPr>
          <a:xfrm>
            <a:off x="5475378" y="224116"/>
            <a:ext cx="3601347" cy="690284"/>
          </a:xfrm>
          <a:prstGeom prst="rect">
            <a:avLst/>
          </a:prstGeom>
          <a:solidFill>
            <a:srgbClr val="FF9933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7556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  </a:t>
            </a: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Catálogo Servicios </a:t>
            </a:r>
          </a:p>
          <a:p>
            <a:pPr lvl="0" algn="ctr" defTabSz="7556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Técnico</a:t>
            </a:r>
          </a:p>
        </p:txBody>
      </p:sp>
      <p:sp>
        <p:nvSpPr>
          <p:cNvPr id="9" name="Elipse 1"/>
          <p:cNvSpPr/>
          <p:nvPr/>
        </p:nvSpPr>
        <p:spPr>
          <a:xfrm>
            <a:off x="4716016" y="133535"/>
            <a:ext cx="904525" cy="907436"/>
          </a:xfrm>
          <a:prstGeom prst="ellipse">
            <a:avLst/>
          </a:prstGeom>
          <a:solidFill>
            <a:srgbClr val="F9ED9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0" b="1" dirty="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339719259"/>
              </p:ext>
            </p:extLst>
          </p:nvPr>
        </p:nvGraphicFramePr>
        <p:xfrm>
          <a:off x="839246" y="1298479"/>
          <a:ext cx="7721659" cy="3406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68418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uadroTexto 1"/>
          <p:cNvSpPr txBox="1">
            <a:spLocks noChangeArrowheads="1"/>
          </p:cNvSpPr>
          <p:nvPr/>
        </p:nvSpPr>
        <p:spPr bwMode="auto">
          <a:xfrm>
            <a:off x="430213" y="1599512"/>
            <a:ext cx="81375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s-CO" altLang="es-CO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SAP WEB</a:t>
            </a:r>
            <a:r>
              <a:rPr lang="es-CO" altLang="es-CO" sz="1600" dirty="0">
                <a:latin typeface="Arial" panose="020B0604020202020204" pitchFamily="34" charset="0"/>
                <a:cs typeface="Arial" panose="020B0604020202020204" pitchFamily="34" charset="0"/>
              </a:rPr>
              <a:t>: Acceso a la solución por medio de un Navegador WEB (Chrome 31, IE 11)</a:t>
            </a:r>
          </a:p>
        </p:txBody>
      </p:sp>
      <p:sp>
        <p:nvSpPr>
          <p:cNvPr id="2052" name="CuadroTexto 1"/>
          <p:cNvSpPr txBox="1">
            <a:spLocks noChangeArrowheads="1"/>
          </p:cNvSpPr>
          <p:nvPr/>
        </p:nvSpPr>
        <p:spPr bwMode="auto">
          <a:xfrm>
            <a:off x="430213" y="3922025"/>
            <a:ext cx="81375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s-CO" altLang="es-CO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SAP GUI</a:t>
            </a:r>
            <a:r>
              <a:rPr lang="es-CO" altLang="es-CO" sz="1600" dirty="0">
                <a:latin typeface="Arial" panose="020B0604020202020204" pitchFamily="34" charset="0"/>
                <a:cs typeface="Arial" panose="020B0604020202020204" pitchFamily="34" charset="0"/>
              </a:rPr>
              <a:t>: Acceso a la solución por medio de un cliente instalado en cada estación:</a:t>
            </a:r>
          </a:p>
        </p:txBody>
      </p:sp>
      <p:pic>
        <p:nvPicPr>
          <p:cNvPr id="2053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096400"/>
            <a:ext cx="6708775" cy="167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4441137"/>
            <a:ext cx="56292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ipse 4"/>
          <p:cNvSpPr/>
          <p:nvPr/>
        </p:nvSpPr>
        <p:spPr>
          <a:xfrm>
            <a:off x="5515134" y="224116"/>
            <a:ext cx="3601347" cy="690284"/>
          </a:xfrm>
          <a:prstGeom prst="rect">
            <a:avLst/>
          </a:prstGeom>
          <a:solidFill>
            <a:srgbClr val="FF9933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7556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Acceso a Solución SAP</a:t>
            </a:r>
          </a:p>
        </p:txBody>
      </p:sp>
      <p:sp>
        <p:nvSpPr>
          <p:cNvPr id="8" name="Elipse 1"/>
          <p:cNvSpPr/>
          <p:nvPr/>
        </p:nvSpPr>
        <p:spPr>
          <a:xfrm>
            <a:off x="4848536" y="133535"/>
            <a:ext cx="904525" cy="907436"/>
          </a:xfrm>
          <a:prstGeom prst="ellipse">
            <a:avLst/>
          </a:prstGeom>
          <a:solidFill>
            <a:srgbClr val="F9ED9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0" b="1" dirty="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1603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uadroTexto 1"/>
          <p:cNvSpPr txBox="1">
            <a:spLocks noChangeArrowheads="1"/>
          </p:cNvSpPr>
          <p:nvPr/>
        </p:nvSpPr>
        <p:spPr bwMode="auto">
          <a:xfrm>
            <a:off x="430213" y="1123832"/>
            <a:ext cx="813752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algn="just">
              <a:spcBef>
                <a:spcPct val="0"/>
              </a:spcBef>
              <a:buFontTx/>
              <a:buAutoNum type="arabicPeriod"/>
              <a:defRPr/>
            </a:pPr>
            <a:r>
              <a:rPr lang="es-CO" altLang="es-CO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SITIOS INTRANET LOCAL: </a:t>
            </a:r>
          </a:p>
          <a:p>
            <a:pPr algn="just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s-CO" altLang="es-CO" sz="1600" b="1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https://verticalsaludsap.compensar.com</a:t>
            </a:r>
            <a:r>
              <a:rPr lang="es-CO" altLang="es-CO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s-CO" altLang="es-CO" sz="1600" b="1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https://verticalsaludsap.compensar.ccf</a:t>
            </a:r>
            <a:endParaRPr lang="es-CO" altLang="es-CO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s-CO" altLang="es-CO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0" algn="just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s-CO" alt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6" name="CuadroTexto 1"/>
          <p:cNvSpPr txBox="1">
            <a:spLocks noChangeArrowheads="1"/>
          </p:cNvSpPr>
          <p:nvPr/>
        </p:nvSpPr>
        <p:spPr bwMode="auto">
          <a:xfrm>
            <a:off x="430213" y="3819407"/>
            <a:ext cx="81375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s-CO" altLang="es-CO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2. AUTENTICACIÓN INTEGRADA DE WINDOWS:</a:t>
            </a:r>
            <a:endParaRPr lang="es-CO" alt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7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1889007"/>
            <a:ext cx="42195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4300419"/>
            <a:ext cx="37623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ipse 4"/>
          <p:cNvSpPr/>
          <p:nvPr/>
        </p:nvSpPr>
        <p:spPr>
          <a:xfrm>
            <a:off x="5515134" y="224116"/>
            <a:ext cx="3601347" cy="690284"/>
          </a:xfrm>
          <a:prstGeom prst="rect">
            <a:avLst/>
          </a:prstGeom>
          <a:solidFill>
            <a:srgbClr val="FF9933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7556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Configuración </a:t>
            </a:r>
            <a:r>
              <a:rPr lang="es-CO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SAP</a:t>
            </a:r>
          </a:p>
        </p:txBody>
      </p:sp>
      <p:sp>
        <p:nvSpPr>
          <p:cNvPr id="8" name="Elipse 1"/>
          <p:cNvSpPr/>
          <p:nvPr/>
        </p:nvSpPr>
        <p:spPr>
          <a:xfrm>
            <a:off x="4848536" y="133535"/>
            <a:ext cx="904525" cy="907436"/>
          </a:xfrm>
          <a:prstGeom prst="ellipse">
            <a:avLst/>
          </a:prstGeom>
          <a:solidFill>
            <a:srgbClr val="F9ED9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0" b="1" dirty="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02410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uadroTexto 1"/>
          <p:cNvSpPr txBox="1">
            <a:spLocks noChangeArrowheads="1"/>
          </p:cNvSpPr>
          <p:nvPr/>
        </p:nvSpPr>
        <p:spPr bwMode="auto">
          <a:xfrm>
            <a:off x="430213" y="1000125"/>
            <a:ext cx="81375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algn="just">
              <a:spcBef>
                <a:spcPct val="0"/>
              </a:spcBef>
              <a:buFontTx/>
              <a:buAutoNum type="arabicPeriod"/>
              <a:defRPr/>
            </a:pPr>
            <a:r>
              <a:rPr lang="es-CO" altLang="es-CO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PRERREQUISITOS: </a:t>
            </a:r>
          </a:p>
          <a:p>
            <a:pPr marL="285750" indent="-285750" algn="just">
              <a:spcBef>
                <a:spcPct val="0"/>
              </a:spcBef>
              <a:defRPr/>
            </a:pPr>
            <a:r>
              <a:rPr lang="es-CO" altLang="es-CO" sz="1600" dirty="0">
                <a:latin typeface="Arial" panose="020B0604020202020204" pitchFamily="34" charset="0"/>
                <a:cs typeface="Arial" panose="020B0604020202020204" pitchFamily="34" charset="0"/>
              </a:rPr>
              <a:t>Java JRE 6 </a:t>
            </a:r>
            <a:r>
              <a:rPr lang="es-CO" altLang="es-CO" sz="1600" dirty="0" err="1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s-CO" altLang="es-CO" sz="1600" dirty="0">
                <a:latin typeface="Arial" panose="020B0604020202020204" pitchFamily="34" charset="0"/>
                <a:cs typeface="Arial" panose="020B0604020202020204" pitchFamily="34" charset="0"/>
              </a:rPr>
              <a:t> 7 o superior</a:t>
            </a:r>
          </a:p>
          <a:p>
            <a:pPr lvl="2" indent="0" algn="just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s-CO" alt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0" name="CuadroTexto 1"/>
          <p:cNvSpPr txBox="1">
            <a:spLocks noChangeArrowheads="1"/>
          </p:cNvSpPr>
          <p:nvPr/>
        </p:nvSpPr>
        <p:spPr bwMode="auto">
          <a:xfrm>
            <a:off x="430213" y="1846263"/>
            <a:ext cx="81375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s-CO" altLang="es-CO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2.   INICIAR EL INSTALADOR VÍA .BAT:</a:t>
            </a:r>
            <a:endParaRPr lang="es-CO" alt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1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670" y="1617663"/>
            <a:ext cx="26860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CuadroTexto 1"/>
          <p:cNvSpPr txBox="1">
            <a:spLocks noChangeArrowheads="1"/>
          </p:cNvSpPr>
          <p:nvPr/>
        </p:nvSpPr>
        <p:spPr bwMode="auto">
          <a:xfrm>
            <a:off x="430213" y="2681288"/>
            <a:ext cx="81375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s-CO" altLang="es-CO" sz="1600" b="1" u="sng">
                <a:latin typeface="Arial" panose="020B0604020202020204" pitchFamily="34" charset="0"/>
                <a:cs typeface="Arial" panose="020B0604020202020204" pitchFamily="34" charset="0"/>
              </a:rPr>
              <a:t>3.  EJECUCIÓN AUTOMÁTICA:</a:t>
            </a:r>
            <a:endParaRPr lang="es-CO" altLang="es-CO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3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3243263"/>
            <a:ext cx="4592637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CuadroTexto 1"/>
          <p:cNvSpPr txBox="1">
            <a:spLocks noChangeArrowheads="1"/>
          </p:cNvSpPr>
          <p:nvPr/>
        </p:nvSpPr>
        <p:spPr bwMode="auto">
          <a:xfrm>
            <a:off x="430213" y="4681538"/>
            <a:ext cx="81375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s-CO" altLang="es-CO" sz="1600" b="1" u="sng">
                <a:latin typeface="Arial" panose="020B0604020202020204" pitchFamily="34" charset="0"/>
                <a:cs typeface="Arial" panose="020B0604020202020204" pitchFamily="34" charset="0"/>
              </a:rPr>
              <a:t>3.  VALIDACIÓN:</a:t>
            </a:r>
            <a:endParaRPr lang="es-CO" altLang="es-CO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5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3257550"/>
            <a:ext cx="974725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Imagen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049838"/>
            <a:ext cx="53721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Imagen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4810125"/>
            <a:ext cx="23812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lipse 4"/>
          <p:cNvSpPr/>
          <p:nvPr/>
        </p:nvSpPr>
        <p:spPr>
          <a:xfrm>
            <a:off x="5515134" y="224116"/>
            <a:ext cx="3601347" cy="690284"/>
          </a:xfrm>
          <a:prstGeom prst="rect">
            <a:avLst/>
          </a:prstGeom>
          <a:solidFill>
            <a:srgbClr val="FF9933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7556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Instalación </a:t>
            </a:r>
            <a:r>
              <a:rPr lang="es-CO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SAP GUI</a:t>
            </a:r>
          </a:p>
        </p:txBody>
      </p:sp>
      <p:sp>
        <p:nvSpPr>
          <p:cNvPr id="13" name="Elipse 1"/>
          <p:cNvSpPr/>
          <p:nvPr/>
        </p:nvSpPr>
        <p:spPr>
          <a:xfrm>
            <a:off x="4848536" y="133535"/>
            <a:ext cx="904525" cy="907436"/>
          </a:xfrm>
          <a:prstGeom prst="ellipse">
            <a:avLst/>
          </a:prstGeom>
          <a:solidFill>
            <a:srgbClr val="F9ED9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b="1" dirty="0">
                <a:solidFill>
                  <a:schemeClr val="accent6">
                    <a:lumMod val="75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74504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553267"/>
              </p:ext>
            </p:extLst>
          </p:nvPr>
        </p:nvGraphicFramePr>
        <p:xfrm>
          <a:off x="334368" y="1223135"/>
          <a:ext cx="8604250" cy="510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8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5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5111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EVENTO</a:t>
                      </a:r>
                    </a:p>
                  </a:txBody>
                  <a:tcPr marL="91426" marR="91426"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POSIBLE CAUSA</a:t>
                      </a:r>
                    </a:p>
                  </a:txBody>
                  <a:tcPr marL="91426" marR="91426"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SOLUCIÓN</a:t>
                      </a:r>
                    </a:p>
                  </a:txBody>
                  <a:tcPr marL="91426" marR="91426" marT="45717" marB="4571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345"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se instala SAP GUI</a:t>
                      </a:r>
                      <a:r>
                        <a:rPr lang="es-CO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6" marR="91426" marT="45717" marB="45717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tiene Java instalado (6u7 min)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instalador no se descargó completamente</a:t>
                      </a:r>
                    </a:p>
                  </a:txBody>
                  <a:tcPr marL="91426" marR="91426" marT="45717" marB="45717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Validar</a:t>
                      </a:r>
                      <a:r>
                        <a:rPr lang="es-CO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 instalar Java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O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Descargar nuevamente el instalador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6" marR="91426" marT="45717" marB="457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345"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entrar a</a:t>
                      </a:r>
                      <a:r>
                        <a:rPr lang="es-CO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SAP GUI Productivo aparece error 88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6" marR="91426" marT="45717" marB="45717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</a:t>
                      </a:r>
                      <a:r>
                        <a:rPr lang="es-CO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equipo no tiene conexión corporativa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O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Falla general en SAP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6" marR="91426" marT="45717" marB="45717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Validar cable de red,</a:t>
                      </a:r>
                      <a:r>
                        <a:rPr lang="es-CO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conexión, ping, etc.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O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Reportar al nivel superior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6" marR="91426" marT="45717" marB="457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64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entrar a</a:t>
                      </a:r>
                      <a:r>
                        <a:rPr lang="es-CO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SAP GUI Productivo aparece Error en SNC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6" marR="91426" marT="45717" marB="45717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r>
                        <a:rPr lang="es-CO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ha </a:t>
                      </a:r>
                      <a:r>
                        <a:rPr lang="es-CO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desincronizado</a:t>
                      </a:r>
                      <a:r>
                        <a:rPr lang="es-CO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 hora de SAP con el AD de Compensar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O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servicio SNC de SAP no está disponible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6" marR="91426" marT="45717" marB="45717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Reportar al nivel superior</a:t>
                      </a:r>
                    </a:p>
                  </a:txBody>
                  <a:tcPr marL="91426" marR="91426" marT="45717" marB="457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2951"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se autentica automáticamente en SAP (Web y GUI)</a:t>
                      </a:r>
                    </a:p>
                  </a:txBody>
                  <a:tcPr marL="91426" marR="91426" marT="45717" marB="45717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O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se han incluido los sitios de SAP en Intranet Local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O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se ha habilitado la autenticación integrada de Windows.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usuario</a:t>
                      </a:r>
                      <a:r>
                        <a:rPr lang="es-CO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 tiene credenciales en SAP</a:t>
                      </a:r>
                    </a:p>
                  </a:txBody>
                  <a:tcPr marL="91426" marR="91426" marT="45717" marB="45717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Incluir los sitios en opciones de Internet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Habilitar autenticación en opciones</a:t>
                      </a:r>
                      <a:r>
                        <a:rPr lang="es-CO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Internet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O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Reportar al nivel superior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6" marR="91426" marT="45717" marB="457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Elipse 4"/>
          <p:cNvSpPr/>
          <p:nvPr/>
        </p:nvSpPr>
        <p:spPr>
          <a:xfrm>
            <a:off x="5515134" y="224116"/>
            <a:ext cx="3601347" cy="690284"/>
          </a:xfrm>
          <a:prstGeom prst="rect">
            <a:avLst/>
          </a:prstGeom>
          <a:solidFill>
            <a:srgbClr val="FF9933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7556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Errores de accesos</a:t>
            </a:r>
            <a:endParaRPr lang="es-CO" sz="2000" b="1" kern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Elipse 1"/>
          <p:cNvSpPr/>
          <p:nvPr/>
        </p:nvSpPr>
        <p:spPr>
          <a:xfrm>
            <a:off x="4848536" y="133535"/>
            <a:ext cx="904525" cy="907436"/>
          </a:xfrm>
          <a:prstGeom prst="ellipse">
            <a:avLst/>
          </a:prstGeom>
          <a:solidFill>
            <a:srgbClr val="F9ED9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b="1" dirty="0">
                <a:solidFill>
                  <a:schemeClr val="accent6">
                    <a:lumMod val="75000"/>
                  </a:schemeClr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540494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862507"/>
              </p:ext>
            </p:extLst>
          </p:nvPr>
        </p:nvGraphicFramePr>
        <p:xfrm>
          <a:off x="204714" y="1522796"/>
          <a:ext cx="8692960" cy="4373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9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5029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EVENTO</a:t>
                      </a:r>
                    </a:p>
                  </a:txBody>
                  <a:tcPr marL="91426" marR="91426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POSIBLE CAUSA</a:t>
                      </a:r>
                    </a:p>
                  </a:txBody>
                  <a:tcPr marL="91426" marR="91426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SOLUCIÓN</a:t>
                      </a:r>
                    </a:p>
                  </a:txBody>
                  <a:tcPr marL="91426" marR="91426" marT="45711" marB="4571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2841"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imprime desde</a:t>
                      </a:r>
                      <a:r>
                        <a:rPr lang="es-CO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módulo I.S.H. MED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6" marR="91426" marT="45711" marB="45711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tiene configurado</a:t>
                      </a:r>
                      <a:r>
                        <a:rPr lang="es-CO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impresora(s)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O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tiene instalado el módulo impresión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6" marR="91426" marT="45711" marB="45711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Validar</a:t>
                      </a:r>
                      <a:r>
                        <a:rPr lang="es-CO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impresora predeterminada en Panel de Control.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O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Instalar parche de impresión de SAP.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6" marR="91426" marT="45711" marB="4571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92"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Desconexión</a:t>
                      </a:r>
                      <a:r>
                        <a:rPr lang="es-CO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intermitente de SAP GUI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6" marR="91426" marT="45711" marB="45711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Problema de estabilidad en la red corporativa.</a:t>
                      </a:r>
                      <a:endParaRPr lang="es-CO" sz="1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O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 en la tarjeta de red del equipo.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O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Intermitencia del servicio de SAP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6" marR="91426" marT="45711" marB="45711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Validar cable de red,</a:t>
                      </a:r>
                      <a:r>
                        <a:rPr lang="es-CO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conexión, ping, etc.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O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Validar estabilidad de conexión a otro sitio interno.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O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Hacer ping sostenido a </a:t>
                      </a:r>
                      <a:r>
                        <a:rPr lang="es-CO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zlogonsap.compensar.ccf</a:t>
                      </a:r>
                      <a:endParaRPr lang="es-CO" sz="1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O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Reportar al nivel superior.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6" marR="91426" marT="45711" marB="4571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Elipse 4"/>
          <p:cNvSpPr/>
          <p:nvPr/>
        </p:nvSpPr>
        <p:spPr>
          <a:xfrm>
            <a:off x="5515134" y="229859"/>
            <a:ext cx="3601347" cy="690284"/>
          </a:xfrm>
          <a:prstGeom prst="rect">
            <a:avLst/>
          </a:prstGeom>
          <a:solidFill>
            <a:srgbClr val="FF9933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7556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Errores Conocidos</a:t>
            </a:r>
            <a:endParaRPr lang="es-CO" sz="2000" b="1" kern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Elipse 1"/>
          <p:cNvSpPr/>
          <p:nvPr/>
        </p:nvSpPr>
        <p:spPr>
          <a:xfrm>
            <a:off x="4848536" y="139278"/>
            <a:ext cx="904525" cy="907436"/>
          </a:xfrm>
          <a:prstGeom prst="ellipse">
            <a:avLst/>
          </a:prstGeom>
          <a:solidFill>
            <a:srgbClr val="F9ED9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b="1" dirty="0">
                <a:solidFill>
                  <a:schemeClr val="accent6">
                    <a:lumMod val="75000"/>
                  </a:schemeClr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576946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52734" y="1095235"/>
            <a:ext cx="8229600" cy="5660407"/>
          </a:xfrm>
          <a:solidFill>
            <a:schemeClr val="bg1">
              <a:alpha val="76000"/>
            </a:schemeClr>
          </a:solidFill>
        </p:spPr>
        <p:txBody>
          <a:bodyPr/>
          <a:lstStyle/>
          <a:p>
            <a:pPr marL="514350" indent="-514350">
              <a:buAutoNum type="arabicPeriod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No se puede conectar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usuario no puede Entrar (hacer </a:t>
            </a:r>
            <a:r>
              <a:rPr lang="es-CO" sz="1600" dirty="0" err="1">
                <a:latin typeface="Arial" panose="020B0604020202020204" pitchFamily="34" charset="0"/>
                <a:cs typeface="Arial" panose="020B0604020202020204" pitchFamily="34" charset="0"/>
              </a:rPr>
              <a:t>Logon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) al Sistemas SAP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Procedimiento de </a:t>
            </a:r>
            <a:r>
              <a:rPr lang="es-CO" sz="1600" dirty="0" err="1">
                <a:latin typeface="Arial" panose="020B0604020202020204" pitchFamily="34" charset="0"/>
                <a:cs typeface="Arial" panose="020B0604020202020204" pitchFamily="34" charset="0"/>
              </a:rPr>
              <a:t>verificacion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 de servidor de </a:t>
            </a:r>
            <a:r>
              <a:rPr lang="es-CO" sz="1600" dirty="0" err="1">
                <a:latin typeface="Arial" panose="020B0604020202020204" pitchFamily="34" charset="0"/>
                <a:cs typeface="Arial" panose="020B0604020202020204" pitchFamily="34" charset="0"/>
              </a:rPr>
              <a:t>spool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charset="0"/>
              <a:buAutoNum type="arabicPeriod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Procedimiento para reporte de errores por autorizaciones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Errores en la ejecución de un Job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Errores en parámetros de usuario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Configuraciones a nivel de interlocutor faltantes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Asignación de Puestos de Trabajo Faltantes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Faltan Pulsadores del Puesto de Trabajo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No se visualizan Pacientes en las vistas de los puestos de trabajo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Actualización versión GUI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Duplicados en base de datos 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Error de Memoria 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Error con el componente de Agenda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PMD de Evolución Médica siempre ingresa con evolución adicional.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Registro de </a:t>
            </a:r>
            <a:r>
              <a:rPr lang="es-CO" sz="1600" dirty="0" err="1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 incorrecto al firmar documentos clínicos, órdenes clínicas y órdenes médicas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No se activa el pulsador de Órdenes en el documento clínico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No se activa el pulsador de Órdenes en el documento clínico</a:t>
            </a:r>
          </a:p>
          <a:p>
            <a:pPr marL="514350" indent="-514350">
              <a:buFont typeface="Arial" charset="0"/>
              <a:buAutoNum type="arabicPeriod"/>
            </a:pP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charset="0"/>
              <a:buAutoNum type="arabicPeriod"/>
            </a:pP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charset="0"/>
              <a:buAutoNum type="arabicPeriod"/>
            </a:pP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charset="0"/>
              <a:buAutoNum type="arabicPeriod"/>
            </a:pP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charset="0"/>
              <a:buAutoNum type="arabicPeriod"/>
            </a:pP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charset="0"/>
              <a:buAutoNum type="arabicPeriod"/>
            </a:pP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ipse 4"/>
          <p:cNvSpPr/>
          <p:nvPr/>
        </p:nvSpPr>
        <p:spPr>
          <a:xfrm>
            <a:off x="5487838" y="229859"/>
            <a:ext cx="3601347" cy="690284"/>
          </a:xfrm>
          <a:prstGeom prst="rect">
            <a:avLst/>
          </a:prstGeom>
          <a:solidFill>
            <a:srgbClr val="FF9933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Aft>
                <a:spcPct val="35000"/>
              </a:spcAft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Más errores frecuentes</a:t>
            </a:r>
          </a:p>
        </p:txBody>
      </p:sp>
      <p:sp>
        <p:nvSpPr>
          <p:cNvPr id="5" name="Elipse 1"/>
          <p:cNvSpPr/>
          <p:nvPr/>
        </p:nvSpPr>
        <p:spPr>
          <a:xfrm>
            <a:off x="4780296" y="139278"/>
            <a:ext cx="904525" cy="907436"/>
          </a:xfrm>
          <a:prstGeom prst="ellipse">
            <a:avLst/>
          </a:prstGeom>
          <a:solidFill>
            <a:srgbClr val="F9ED9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b="1" dirty="0">
                <a:solidFill>
                  <a:schemeClr val="accent6">
                    <a:lumMod val="75000"/>
                  </a:schemeClr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671946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1693" y="1380652"/>
            <a:ext cx="4861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SAP – Sede – Numero Cedula Usuario Solicitante - Asunto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351693" y="1047241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Campo resumen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343323" y="2636104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Campo Descripción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73467" y="3110192"/>
            <a:ext cx="1846980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Nombre del usuario:</a:t>
            </a:r>
          </a:p>
          <a:p>
            <a:pPr>
              <a:lnSpc>
                <a:spcPct val="150000"/>
              </a:lnSpc>
            </a:pPr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Usuario SAP:</a:t>
            </a:r>
          </a:p>
          <a:p>
            <a:pPr>
              <a:lnSpc>
                <a:spcPct val="150000"/>
              </a:lnSpc>
            </a:pPr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Dirección física:</a:t>
            </a:r>
          </a:p>
          <a:p>
            <a:pPr>
              <a:lnSpc>
                <a:spcPct val="150000"/>
              </a:lnSpc>
            </a:pPr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Teléfono/celular:</a:t>
            </a:r>
          </a:p>
          <a:p>
            <a:pPr>
              <a:lnSpc>
                <a:spcPct val="150000"/>
              </a:lnSpc>
            </a:pPr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Extensión:</a:t>
            </a:r>
          </a:p>
          <a:p>
            <a:pPr>
              <a:lnSpc>
                <a:spcPct val="150000"/>
              </a:lnSpc>
            </a:pPr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Cargo:</a:t>
            </a:r>
          </a:p>
          <a:p>
            <a:pPr>
              <a:lnSpc>
                <a:spcPct val="150000"/>
              </a:lnSpc>
            </a:pPr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Proceso:</a:t>
            </a:r>
          </a:p>
          <a:p>
            <a:pPr>
              <a:lnSpc>
                <a:spcPct val="150000"/>
              </a:lnSpc>
            </a:pPr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Modulo*/Actividad:</a:t>
            </a:r>
          </a:p>
          <a:p>
            <a:pPr>
              <a:lnSpc>
                <a:spcPct val="150000"/>
              </a:lnSpc>
            </a:pPr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Transacción: </a:t>
            </a:r>
          </a:p>
          <a:p>
            <a:pPr>
              <a:lnSpc>
                <a:spcPct val="150000"/>
              </a:lnSpc>
            </a:pPr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Detalle del incidente:</a:t>
            </a:r>
          </a:p>
          <a:p>
            <a:pPr>
              <a:lnSpc>
                <a:spcPct val="150000"/>
              </a:lnSpc>
            </a:pPr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Adjunto: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351693" y="1862901"/>
            <a:ext cx="446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SAP – Calle67 – 1234567889 – Ingreso errado a SAP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23229" y="1651818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2776693" y="3111872"/>
            <a:ext cx="5807749" cy="3647152"/>
          </a:xfrm>
          <a:prstGeom prst="rect">
            <a:avLst/>
          </a:prstGeom>
          <a:solidFill>
            <a:schemeClr val="lt1">
              <a:alpha val="78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Nombre del usuario:	Cesar Andres Sanchez Arenas </a:t>
            </a:r>
          </a:p>
          <a:p>
            <a:pPr>
              <a:lnSpc>
                <a:spcPct val="150000"/>
              </a:lnSpc>
            </a:pPr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Usuario SAP:		 CASANCHEZA</a:t>
            </a:r>
          </a:p>
          <a:p>
            <a:pPr>
              <a:lnSpc>
                <a:spcPct val="150000"/>
              </a:lnSpc>
            </a:pPr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Dirección física: 		Compensar 68, Bloque C, Piso 3</a:t>
            </a:r>
          </a:p>
          <a:p>
            <a:pPr>
              <a:lnSpc>
                <a:spcPct val="150000"/>
              </a:lnSpc>
            </a:pPr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Teléfono/celular: 		4441235 - 3017652345</a:t>
            </a:r>
          </a:p>
          <a:p>
            <a:pPr>
              <a:lnSpc>
                <a:spcPct val="150000"/>
              </a:lnSpc>
            </a:pPr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Extensión: 			12345</a:t>
            </a:r>
          </a:p>
          <a:p>
            <a:pPr>
              <a:lnSpc>
                <a:spcPct val="150000"/>
              </a:lnSpc>
            </a:pPr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Cargo: 			Auxiliar servicio al cliente</a:t>
            </a:r>
          </a:p>
          <a:p>
            <a:pPr>
              <a:lnSpc>
                <a:spcPct val="150000"/>
              </a:lnSpc>
            </a:pPr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Proceso:			Servicios Ambulatorios</a:t>
            </a:r>
          </a:p>
          <a:p>
            <a:pPr>
              <a:lnSpc>
                <a:spcPct val="150000"/>
              </a:lnSpc>
            </a:pPr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Modulo* /actividad:	MM- Pedido de compra			</a:t>
            </a:r>
          </a:p>
          <a:p>
            <a:pPr>
              <a:lnSpc>
                <a:spcPct val="150000"/>
              </a:lnSpc>
            </a:pPr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Detalle del incidente: 	“No puedo ingresar a SAP, el error que me dice 				es, datos incorrectos, usuario y contraseña.” </a:t>
            </a:r>
          </a:p>
          <a:p>
            <a:pPr>
              <a:lnSpc>
                <a:spcPct val="150000"/>
              </a:lnSpc>
            </a:pPr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Adjunto: 			Ver evidencia - Se envía pantallazo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2776693" y="2657144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</a:t>
            </a:r>
          </a:p>
        </p:txBody>
      </p:sp>
      <p:sp>
        <p:nvSpPr>
          <p:cNvPr id="16" name="Elipse 4"/>
          <p:cNvSpPr/>
          <p:nvPr/>
        </p:nvSpPr>
        <p:spPr>
          <a:xfrm>
            <a:off x="5487838" y="229859"/>
            <a:ext cx="3601347" cy="690284"/>
          </a:xfrm>
          <a:prstGeom prst="rect">
            <a:avLst/>
          </a:prstGeom>
          <a:solidFill>
            <a:srgbClr val="FF9933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Aft>
                <a:spcPct val="35000"/>
              </a:spcAft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Recomendación en la radicación de incidentes</a:t>
            </a:r>
          </a:p>
        </p:txBody>
      </p:sp>
      <p:sp>
        <p:nvSpPr>
          <p:cNvPr id="17" name="Elipse 1"/>
          <p:cNvSpPr/>
          <p:nvPr/>
        </p:nvSpPr>
        <p:spPr>
          <a:xfrm>
            <a:off x="4780296" y="139278"/>
            <a:ext cx="904525" cy="907436"/>
          </a:xfrm>
          <a:prstGeom prst="ellipse">
            <a:avLst/>
          </a:prstGeom>
          <a:solidFill>
            <a:srgbClr val="F9ED9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b="1" dirty="0">
                <a:solidFill>
                  <a:schemeClr val="accent6">
                    <a:lumMod val="75000"/>
                  </a:schemeClr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21309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3583" y="2111189"/>
            <a:ext cx="8250072" cy="3269194"/>
          </a:xfrm>
          <a:noFill/>
        </p:spPr>
        <p:txBody>
          <a:bodyPr/>
          <a:lstStyle/>
          <a:p>
            <a:pPr algn="just">
              <a:buAutoNum type="arabicPeriod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Mundo SAP</a:t>
            </a:r>
          </a:p>
          <a:p>
            <a:pPr algn="just">
              <a:buAutoNum type="arabicPeriod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Alcance de la solución</a:t>
            </a:r>
          </a:p>
          <a:p>
            <a:pPr algn="just">
              <a:buAutoNum type="arabicPeriod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Cambios en aplicaciones</a:t>
            </a:r>
          </a:p>
          <a:p>
            <a:pPr algn="just">
              <a:buAutoNum type="arabicPeriod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Integraciones</a:t>
            </a:r>
          </a:p>
          <a:p>
            <a:pPr algn="just">
              <a:buAutoNum type="arabicPeriod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Salida en vivo</a:t>
            </a:r>
          </a:p>
          <a:p>
            <a:pPr algn="just">
              <a:buAutoNum type="arabicPeriod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Esquema atención</a:t>
            </a:r>
          </a:p>
          <a:p>
            <a:pPr algn="just">
              <a:buAutoNum type="arabicPeriod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Catálogo de servicios SAP</a:t>
            </a:r>
          </a:p>
          <a:p>
            <a:pPr marL="0" indent="0" algn="just">
              <a:buNone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8 – 10 Accesos SAP</a:t>
            </a:r>
          </a:p>
          <a:p>
            <a:pPr marL="0" indent="0" algn="just">
              <a:buNone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11. Errores de accesos </a:t>
            </a:r>
          </a:p>
          <a:p>
            <a:pPr marL="0" indent="0" algn="just">
              <a:buNone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12. Más errores frecuentes</a:t>
            </a:r>
          </a:p>
          <a:p>
            <a:pPr marL="0" indent="0" algn="just">
              <a:buNone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13. Radicación de incidentes</a:t>
            </a:r>
          </a:p>
          <a:p>
            <a:pPr marL="0" indent="0" algn="just">
              <a:buNone/>
            </a:pP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AutoNum type="arabicPeriod"/>
            </a:pP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AutoNum type="arabicPeriod"/>
            </a:pP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AutoNum type="arabicPeriod"/>
            </a:pP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AutoNum type="arabicPeriod"/>
            </a:pP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ipse 4"/>
          <p:cNvSpPr/>
          <p:nvPr/>
        </p:nvSpPr>
        <p:spPr>
          <a:xfrm>
            <a:off x="5515134" y="224116"/>
            <a:ext cx="3601347" cy="690284"/>
          </a:xfrm>
          <a:prstGeom prst="rect">
            <a:avLst/>
          </a:prstGeom>
          <a:solidFill>
            <a:srgbClr val="FF9933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7556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Agenda</a:t>
            </a:r>
            <a:endParaRPr lang="es-CO" sz="2800" b="1" kern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Elipse 1"/>
          <p:cNvSpPr/>
          <p:nvPr/>
        </p:nvSpPr>
        <p:spPr>
          <a:xfrm>
            <a:off x="4848536" y="133535"/>
            <a:ext cx="904525" cy="907436"/>
          </a:xfrm>
          <a:prstGeom prst="ellipse">
            <a:avLst/>
          </a:prstGeom>
          <a:solidFill>
            <a:srgbClr val="F9ED9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888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58906" y="2837325"/>
            <a:ext cx="8229600" cy="954741"/>
          </a:xfrm>
        </p:spPr>
        <p:txBody>
          <a:bodyPr/>
          <a:lstStyle/>
          <a:p>
            <a:r>
              <a:rPr lang="es-CO" sz="4800" dirty="0">
                <a:solidFill>
                  <a:srgbClr val="E95F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07524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atius.com.co/wp-content/uploads/2015/03/sap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35988"/>
            <a:ext cx="1642471" cy="17769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9" name="Elipse 4"/>
          <p:cNvSpPr/>
          <p:nvPr/>
        </p:nvSpPr>
        <p:spPr>
          <a:xfrm>
            <a:off x="5672876" y="208768"/>
            <a:ext cx="3416474" cy="579149"/>
          </a:xfrm>
          <a:prstGeom prst="rect">
            <a:avLst/>
          </a:prstGeom>
          <a:solidFill>
            <a:srgbClr val="FF9933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   Mundo SAP</a:t>
            </a:r>
            <a:endParaRPr lang="es-CO" sz="2400" b="1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Elipse 1"/>
          <p:cNvSpPr/>
          <p:nvPr/>
        </p:nvSpPr>
        <p:spPr>
          <a:xfrm>
            <a:off x="4928642" y="44624"/>
            <a:ext cx="904525" cy="907436"/>
          </a:xfrm>
          <a:prstGeom prst="ellipse">
            <a:avLst/>
          </a:prstGeom>
          <a:solidFill>
            <a:srgbClr val="F9ED9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0" b="1" dirty="0">
                <a:solidFill>
                  <a:srgbClr val="F79646">
                    <a:lumMod val="75000"/>
                  </a:srgbClr>
                </a:solidFill>
              </a:rPr>
              <a:t>1</a:t>
            </a:r>
          </a:p>
        </p:txBody>
      </p:sp>
      <p:sp>
        <p:nvSpPr>
          <p:cNvPr id="8" name="1 Rectángulo"/>
          <p:cNvSpPr/>
          <p:nvPr/>
        </p:nvSpPr>
        <p:spPr>
          <a:xfrm>
            <a:off x="2879214" y="1020792"/>
            <a:ext cx="5976664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ES SAP?</a:t>
            </a:r>
          </a:p>
          <a:p>
            <a:pPr algn="just"/>
            <a:r>
              <a:rPr lang="es-CO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 AG </a:t>
            </a:r>
            <a:r>
              <a:rPr lang="es-CO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una empresa multinacional alemana fundada en 1972 dedicada al diseño de productos tecnológicos de gestión empresarial. </a:t>
            </a:r>
          </a:p>
          <a:p>
            <a:pPr algn="just"/>
            <a:endParaRPr lang="es-CO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b="1" dirty="0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</a:t>
            </a:r>
            <a:r>
              <a:rPr lang="es-CO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(</a:t>
            </a:r>
            <a:r>
              <a:rPr lang="es-CO" b="1" dirty="0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O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istemas, </a:t>
            </a:r>
            <a:r>
              <a:rPr lang="es-CO" b="1" dirty="0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O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plicaciones y </a:t>
            </a:r>
            <a:r>
              <a:rPr lang="es-CO" b="1" dirty="0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CO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roductos)</a:t>
            </a:r>
          </a:p>
          <a:p>
            <a:pPr algn="just"/>
            <a:r>
              <a:rPr lang="es-CO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un aplicativo o sistema informático integrado donde la información se transa con varias áreas de negocio y de apoyo  en tiempo real</a:t>
            </a:r>
            <a:r>
              <a:rPr lang="es-CO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CO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1 Rectángulo"/>
          <p:cNvSpPr/>
          <p:nvPr/>
        </p:nvSpPr>
        <p:spPr>
          <a:xfrm>
            <a:off x="395537" y="3789040"/>
            <a:ext cx="8424935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Salud </a:t>
            </a:r>
            <a:r>
              <a:rPr lang="es-MX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permite registrar las atenciones de pacientes, con trazabilidad de los profesionales, tipología de servicios que se le han prestado, así como las características del servicio y la estructura de la entidad que lo presta.</a:t>
            </a:r>
            <a:endParaRPr lang="es-CO" sz="1600" b="1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 Rectángulo"/>
          <p:cNvSpPr/>
          <p:nvPr/>
        </p:nvSpPr>
        <p:spPr>
          <a:xfrm>
            <a:off x="395536" y="4797152"/>
            <a:ext cx="8424936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s-CO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Procesos cubiertos: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Admisión, agendamiento, Historia Clínica (Cons. Externa y hospitalaria), liquidación de honorarios médicos y facturación a clientes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Actualiza en línea los inventarios, la contabilidad y los costos del negocio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 reportes asistenciales y administrativos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Permite gestionar el mantenimiento de las sedes de salud y la metrología de dispositivos médicos </a:t>
            </a:r>
            <a:endParaRPr lang="es-CO" sz="16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23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19872" y="3010197"/>
            <a:ext cx="1762734" cy="75925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26" name="Picture 2" descr="http://www.cancer.gov.co/sites/default/files/images/cancer_327_1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530" y="808367"/>
            <a:ext cx="2857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linicas.com.co/wp-content/uploads/2010/03/husv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87" y="938916"/>
            <a:ext cx="1483342" cy="114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data:image/jpeg;base64,/9j/4AAQSkZJRgABAQAAAQABAAD/2wCEAAkGBxMSEhUUEhISFRQWFh0XFhcVFx4cGBUYGB0bHBUcGB4YHCghGBonHBoYITEhJSkrLi4uGCA2ODMsNygtLisBCgoKDg0OGxAQGiwgICQ0ODcxLC0sNCwsMjQ1Lyw0NS40LCw0LCwsLCw0LCwxLCwsLCwsLCwsNDQsLCwsLSwsLP/AABEIAEIAsQMBIgACEQEDEQH/xAAbAAABBQEBAAAAAAAAAAAAAAAAAQMEBQYCB//EADwQAAIBAgMGBAMECQQDAAAAAAECAwARBBIhBRMiMUFRBjJSkWFxgRQjYvAVFkJygpKhsdEHM0PhU8HS/8QAGgEBAAMBAQEAAAAAAAAAAAAAAAECAwQFBv/EACoRAAICAgEBBwMFAAAAAAAAAAABAhEDIRIEEzFBUWGB8AUy8SIjYpHB/9oADAMBAAIRAxEAPwD2mUhVLHkBc/IVULt9P/DPyv5R/wDVWO0z9y/xGX6tYD+9YXxttV8NHGY8oMmIERzC4VSCWNgdTyrmzZpRaUTfBh7R0ao+Iox/xT/yD/NcfrPD1SX+T/usvtfBYxWVYcTBITOIHDQlchYBgdHOaym9qjT4XEDEQRxYuFkmzgyPCwK7sXIUF7PfW2vQ0i87dUi8sWJK+Rs38SQAXKyD+HX+9Mfrhhu0n8v/AHWJl2PiZZcTH9qW8MaSLfDkF8+bhZS91IK8xcG9Qsbh2w2OXDPKs14FmJCZP+QArcMbgr10rWUcqV6MFwbo9W2ZtOPEC6E6alTowHQ27Gx9qsAorIeGeDFsvQwd7jgla2vXRuda8Gpxy5RTKySToXKKMoovSXq5AZKMlF6L0ABKMtF6UmmwJkFLpSZqC1Ng6orjPSZ6bA5ekrkvXOelAcopvPRmpQs7sKK4z0tKFkfaEd4z81Psy/4rzb/VmO2HgtyGJa9hbXISPnyr1CUXQ97V59/qjhDJgiRmZo5kcAanjunK34uXWuPqVtM7vp0kuohy7rMBtLxpi5mRi6IUkEo3aBbyAWBb1aaa0uM8Y4pykx3P3DGyiMZTv+Fww6gkXNUT4KUc4Zh842/xVphcMpw0v2iIqm8h/ZYMwLFXOnFm6JpYv3qelzy7Vcno976p0vSw6V9nFX4NPu2CeNcWszzBow7iNdF4VWEkxqo6C5PzpzYO0JMTjRJLYsuGaPQW4FZMtx82OvWsrhcPLbiSS99Lob26XsLXraf6b4L7+R5FZQiRizAgnePmPP8ACl697rOyjgk41dHxmFS7RJnpuwlP21elsM5t+9NYcv3aqdreJckmOBmyvDIgjXPYm54govxaWq68LneYvEuOUcUUI+fHKw+fGtWR2pEZJEEakxtZiSg1PbMda8nBqCNOoVvvr8GZ2r4hZP0h94RuVhI18pa17UziPELoMcC7IYIYzkzFjxFeNSbXBBv9a1/6UjaV4hGCVKhrlRfNy5+amU25C28unEgW4IF2V2CqR+G9q2v0MHH+XzZnMb4htDEyyx5WxECStHMXyq9s2cm260v+RUzaO3YVxOERcQpw0m/zyCW6h0AIBe+mp5Xq6g2nE7OqxrZZCjeUaqCbgE3b6dz2qPg/EEEghtGAszZU8vmPcdOn9KexOq+74mU21dv5MRKsMpZF2Y08eVswaxazDv8AOmML4jBeARzZw2Eklls+bKyqTxa8BrWfpaEYgQ5QGN0DWGUkC5QH4A8vjTmzMXHKZVRAN2xjbQa+3Sl+g4W9SMxgttsmLiwkjksZVdCT/uRNC7fWzL/StnULaOPSOWKMpmeS+Tl+yNdTy0vURfEEZEZAP3jMi6gWKc7k6U7y8WoabLmimoJcyhrWuOVwf6jQ/SnTUGgUUl6BQC0Ul6L0At6WuM470VFoUPXqn2xs1Z4pYWNlkQx29JPlYdbjT+WrO9RcfyzdvNcch0Yj4Hn8CaxzwuOi8XTtHlvhvxBjGdoJ4y0kRKvLe1ip5PfzE9LakEH41N2pZQ0xUhrLd5NFQKxKWVG1fMeE9COorTbawVryqND/ALgta7AWz6c+Vr/AdKyniHEXweJ6FVjEiMLOvFwW9I1zX5HoaYumxSxqSe73/aNOo6tyyuo8UQtt7Tnw+HR0idhaxaUi8f45VW1we+g06VJ8HRtDhnnxDHM955WfpmUBFPbLCM5HQvb52W+vkiYXlZVUqRzBA83YEc79KXEYT7TNHgIyTGAsuKbTSK/lNusjLlA5hQ3cVfqI441ix+7M8U5yXOfsafwJhSmFEjgh8Q5nYHmM9sgPxCBR9KhbT8FtK2ItiAq4hw5DRBmQi3lbMLDTtWrv0A05Vg9q7TkixElskubEKoSzllBKgWsAABz51pBeCMM7WnJWXSeGXXENMJoyHaNirw5sojt5CX4SbHW2n0pnFeDyxiKzlWRTG5y33se8EgXzaWOl9edQ/EG05gxxSJIY4ZQotyZFNpOHzEls2trWAox+03jlfEqHMa4ndSAAn7uSGNlZR1szVOzNuG1Wvmyxwvhh45XkE0ZDzNKQ0ILrmBBVGz8Oh526nvUXZfgloPsrDEXfDl8zGMWmVySAwvoRc2Nzzqnm2nKrSCz6bLL8mtnyrYD8X9af2PtwrNCxDlFwLST8LaSL5gdNW5CwqdleULpr5Zc4rwiGWIpMyzxyCUykFg7XzPwlrLmPY8qk7M2FNBLI6YhSkspkdDFc2P7Ktn0587VUYPHzwYqNZ0dRio2zXOYCUAtzXyryUA96rtg7WZmwIAk3jTOJRlbRLHJmuLWpsnlG7rf4X+mr27sR5p4J45hG0AawKZgxbTXiGlr1Up4PZUgUYgEwySSEtFdXMh5Fc3IfM1K8ZyuMuTNmWKWUZbm5jyG2ncX0qkG1JWlZmVwZMFJPaxstxwL+9YA2+NI3QyOKk7RttnwmONEYqSosSiZFPXhW5yipN68+2btopNgmkzrGcKWclWsGOcKDYc7irHD43eT7QFmKJGrxmxF+G4K/4qOJdZfT5VmvvReshsvHucDBlRzPiSUtqGsrMXJJ0WyA2J6kVXz7XkTC4qJlkEkEqW0JJRzpYjzW62pxDzUrrwN9euqyfhrFOcXio3BQoqAKAcrDTjUt9L/vVqA9Q1RpCXJWd3FFcb9e1LVSwt6M1RzLSb2rURZBnQwkXP3V+E+ntGx6Lfyt0vY9KrcVh3AZImCqxA1RS0ZBv93nBsL8rggHkBWg3gIIIBBFiDyIPO9UW0tizWthZUUHQCUFt0OuQ34vgG965MuGSdwNoSi/uKHF5YDucOhlxcxui5iWc9XlY6pGp8xPPprYVrvDmxRhIyC2eaRt5PLbWSQ2uR2UDRV5ACmtg7FiwgbIWeV9ZJpDeSQ9LnkF/CNBVmZfz7VrixcPVlZ5OQ/eoE+24kZkZmBXzaeUC1yfhYhr9jen97TLxISSUQlhZiQLkWAN++lh9K2SMZ8n9o2u3oSUGZruQF01a+mnbXT53rpttRAkZjcSbo8tGNhfnfLdh8deVq6EEenAmnLhGny7cz71ycNFe+7S973yi9xax/t7VbRT9zzQ1N4hjCFgHNlY5bWYlVz2se68QPa3Wl/WBLGwcsvQfxhjcHRQY31Ounxp1sPGdDGhB5iw+X9gB9KT7NFr93HqbnhGp4jf3Zj/ABGo0T+vzQ2m3o8t3DIdTY9rsE1BtdrafvCnF25GfXbkWy2Asoc3ueViBflc2pXw8ZNzGhOXLfKPLe9vlekfDRHnGhte2g0vobfQAfSp0Q1k80cjb0JGhc6LpbXj5WF9Robnl8abbba3Fg2vO+hFu49venxh4xyjQaW5DkOVI8KX8iew/PQU0GsnmiONvx6XzglQ2WwJFyoAsDfNxKfkadg2zE7qisbsSBcWFxfkT8joNe4FcrhYwbhEv3sL6aj+w9hXQw0enAmhuNBoTe5HxpohLJ5obbbceuj6X5rYGxtz+htftTx2mgCk5uJc2mtrmy3t3Og/9UhhT0p7D89T70NBGeaIbXA0HXnTQqfmiRhsUJEV1JysLi/Md/kQdPpToNRo7KAqgBRYADQAdhXQk/P1qDRDmeio28paUSW26X0j2pd0vpHtRRVS4bpfSPajdL6R7UUUAGJfSPajdL6R7UUUAm6X0j2o3S+ke1LRQCbpfSvtS7pfSPaiigE3S+ke1Lul9I9qKKATdL6R7Uu6X0j2oooBN0vpHtSGFfSvsKWigDcr6V9hSblfSvsKWigDcr6V9hSblfSvsKKKAXcr6V9hRuV9K+woooDncL6V9hS0UU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AutoShape 8" descr="data:image/jpeg;base64,/9j/4AAQSkZJRgABAQAAAQABAAD/2wCEAAkGBxMSEhUUEhISFRQWFh0XFhcVFx4cGBUYGB0bHBUcGB4YHCghGBonHBoYITEhJSkrLi4uGCA2ODMsNygtLisBCgoKDg0OGxAQGiwgICQ0ODcxLC0sNCwsMjQ1Lyw0NS40LCw0LCwsLCw0LCwxLCwsLCwsLCwsNDQsLCwsLSwsLP/AABEIAEIAsQMBIgACEQEDEQH/xAAbAAABBQEBAAAAAAAAAAAAAAAAAQMEBQYCB//EADwQAAIBAgMGBAMECQQDAAAAAAECAwARBBIhBRMiMUFRBjJSkWFxgRQjYvAVFkJygpKhsdEHM0PhU8HS/8QAGgEBAAMBAQEAAAAAAAAAAAAAAAECAwQFBv/EACoRAAICAgEBBwMFAAAAAAAAAAABAhEDIRIEEzFBUWGB8AUy8SIjYpHB/9oADAMBAAIRAxEAPwD2mUhVLHkBc/IVULt9P/DPyv5R/wDVWO0z9y/xGX6tYD+9YXxttV8NHGY8oMmIERzC4VSCWNgdTyrmzZpRaUTfBh7R0ao+Iox/xT/yD/NcfrPD1SX+T/usvtfBYxWVYcTBITOIHDQlchYBgdHOaym9qjT4XEDEQRxYuFkmzgyPCwK7sXIUF7PfW2vQ0i87dUi8sWJK+Rs38SQAXKyD+HX+9Mfrhhu0n8v/AHWJl2PiZZcTH9qW8MaSLfDkF8+bhZS91IK8xcG9Qsbh2w2OXDPKs14FmJCZP+QArcMbgr10rWUcqV6MFwbo9W2ZtOPEC6E6alTowHQ27Gx9qsAorIeGeDFsvQwd7jgla2vXRuda8Gpxy5RTKySToXKKMoovSXq5AZKMlF6L0ABKMtF6UmmwJkFLpSZqC1Ng6orjPSZ6bA5ekrkvXOelAcopvPRmpQs7sKK4z0tKFkfaEd4z81Psy/4rzb/VmO2HgtyGJa9hbXISPnyr1CUXQ97V59/qjhDJgiRmZo5kcAanjunK34uXWuPqVtM7vp0kuohy7rMBtLxpi5mRi6IUkEo3aBbyAWBb1aaa0uM8Y4pykx3P3DGyiMZTv+Fww6gkXNUT4KUc4Zh842/xVphcMpw0v2iIqm8h/ZYMwLFXOnFm6JpYv3qelzy7Vcno976p0vSw6V9nFX4NPu2CeNcWszzBow7iNdF4VWEkxqo6C5PzpzYO0JMTjRJLYsuGaPQW4FZMtx82OvWsrhcPLbiSS99Lob26XsLXraf6b4L7+R5FZQiRizAgnePmPP8ACl697rOyjgk41dHxmFS7RJnpuwlP21elsM5t+9NYcv3aqdreJckmOBmyvDIgjXPYm54govxaWq68LneYvEuOUcUUI+fHKw+fGtWR2pEZJEEakxtZiSg1PbMda8nBqCNOoVvvr8GZ2r4hZP0h94RuVhI18pa17UziPELoMcC7IYIYzkzFjxFeNSbXBBv9a1/6UjaV4hGCVKhrlRfNy5+amU25C28unEgW4IF2V2CqR+G9q2v0MHH+XzZnMb4htDEyyx5WxECStHMXyq9s2cm260v+RUzaO3YVxOERcQpw0m/zyCW6h0AIBe+mp5Xq6g2nE7OqxrZZCjeUaqCbgE3b6dz2qPg/EEEghtGAszZU8vmPcdOn9KexOq+74mU21dv5MRKsMpZF2Y08eVswaxazDv8AOmML4jBeARzZw2Eklls+bKyqTxa8BrWfpaEYgQ5QGN0DWGUkC5QH4A8vjTmzMXHKZVRAN2xjbQa+3Sl+g4W9SMxgttsmLiwkjksZVdCT/uRNC7fWzL/StnULaOPSOWKMpmeS+Tl+yNdTy0vURfEEZEZAP3jMi6gWKc7k6U7y8WoabLmimoJcyhrWuOVwf6jQ/SnTUGgUUl6BQC0Ul6L0At6WuM470VFoUPXqn2xs1Z4pYWNlkQx29JPlYdbjT+WrO9RcfyzdvNcch0Yj4Hn8CaxzwuOi8XTtHlvhvxBjGdoJ4y0kRKvLe1ip5PfzE9LakEH41N2pZQ0xUhrLd5NFQKxKWVG1fMeE9COorTbawVryqND/ALgta7AWz6c+Vr/AdKyniHEXweJ6FVjEiMLOvFwW9I1zX5HoaYumxSxqSe73/aNOo6tyyuo8UQtt7Tnw+HR0idhaxaUi8f45VW1we+g06VJ8HRtDhnnxDHM955WfpmUBFPbLCM5HQvb52W+vkiYXlZVUqRzBA83YEc79KXEYT7TNHgIyTGAsuKbTSK/lNusjLlA5hQ3cVfqI441ix+7M8U5yXOfsafwJhSmFEjgh8Q5nYHmM9sgPxCBR9KhbT8FtK2ItiAq4hw5DRBmQi3lbMLDTtWrv0A05Vg9q7TkixElskubEKoSzllBKgWsAABz51pBeCMM7WnJWXSeGXXENMJoyHaNirw5sojt5CX4SbHW2n0pnFeDyxiKzlWRTG5y33se8EgXzaWOl9edQ/EG05gxxSJIY4ZQotyZFNpOHzEls2trWAox+03jlfEqHMa4ndSAAn7uSGNlZR1szVOzNuG1Wvmyxwvhh45XkE0ZDzNKQ0ILrmBBVGz8Oh526nvUXZfgloPsrDEXfDl8zGMWmVySAwvoRc2Nzzqnm2nKrSCz6bLL8mtnyrYD8X9af2PtwrNCxDlFwLST8LaSL5gdNW5CwqdleULpr5Zc4rwiGWIpMyzxyCUykFg7XzPwlrLmPY8qk7M2FNBLI6YhSkspkdDFc2P7Ktn0587VUYPHzwYqNZ0dRio2zXOYCUAtzXyryUA96rtg7WZmwIAk3jTOJRlbRLHJmuLWpsnlG7rf4X+mr27sR5p4J45hG0AawKZgxbTXiGlr1Up4PZUgUYgEwySSEtFdXMh5Fc3IfM1K8ZyuMuTNmWKWUZbm5jyG2ncX0qkG1JWlZmVwZMFJPaxstxwL+9YA2+NI3QyOKk7RttnwmONEYqSosSiZFPXhW5yipN68+2btopNgmkzrGcKWclWsGOcKDYc7irHD43eT7QFmKJGrxmxF+G4K/4qOJdZfT5VmvvReshsvHucDBlRzPiSUtqGsrMXJJ0WyA2J6kVXz7XkTC4qJlkEkEqW0JJRzpYjzW62pxDzUrrwN9euqyfhrFOcXio3BQoqAKAcrDTjUt9L/vVqA9Q1RpCXJWd3FFcb9e1LVSwt6M1RzLSb2rURZBnQwkXP3V+E+ntGx6Lfyt0vY9KrcVh3AZImCqxA1RS0ZBv93nBsL8rggHkBWg3gIIIBBFiDyIPO9UW0tizWthZUUHQCUFt0OuQ34vgG965MuGSdwNoSi/uKHF5YDucOhlxcxui5iWc9XlY6pGp8xPPprYVrvDmxRhIyC2eaRt5PLbWSQ2uR2UDRV5ACmtg7FiwgbIWeV9ZJpDeSQ9LnkF/CNBVmZfz7VrixcPVlZ5OQ/eoE+24kZkZmBXzaeUC1yfhYhr9jen97TLxISSUQlhZiQLkWAN++lh9K2SMZ8n9o2u3oSUGZruQF01a+mnbXT53rpttRAkZjcSbo8tGNhfnfLdh8deVq6EEenAmnLhGny7cz71ycNFe+7S973yi9xax/t7VbRT9zzQ1N4hjCFgHNlY5bWYlVz2se68QPa3Wl/WBLGwcsvQfxhjcHRQY31Ounxp1sPGdDGhB5iw+X9gB9KT7NFr93HqbnhGp4jf3Zj/ABGo0T+vzQ2m3o8t3DIdTY9rsE1BtdrafvCnF25GfXbkWy2Asoc3ueViBflc2pXw8ZNzGhOXLfKPLe9vlekfDRHnGhte2g0vobfQAfSp0Q1k80cjb0JGhc6LpbXj5WF9Robnl8abbba3Fg2vO+hFu49venxh4xyjQaW5DkOVI8KX8iew/PQU0GsnmiONvx6XzglQ2WwJFyoAsDfNxKfkadg2zE7qisbsSBcWFxfkT8joNe4FcrhYwbhEv3sL6aj+w9hXQw0enAmhuNBoTe5HxpohLJ5obbbceuj6X5rYGxtz+htftTx2mgCk5uJc2mtrmy3t3Og/9UhhT0p7D89T70NBGeaIbXA0HXnTQqfmiRhsUJEV1JysLi/Md/kQdPpToNRo7KAqgBRYADQAdhXQk/P1qDRDmeio28paUSW26X0j2pd0vpHtRRVS4bpfSPajdL6R7UUUAGJfSPajdL6R7UUUAm6X0j2o3S+ke1LRQCbpfSvtS7pfSPaiigE3S+ke1Lul9I9qKKATdL6R7Uu6X0j2oooBN0vpHtSGFfSvsKWigDcr6V9hSblfSvsKWigDcr6V9hSblfSvsKKKAXcr6V9hRuV9K+woooDncL6V9hS0UU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34" name="Picture 10" descr="http://www.hgm.gov.co/images/HospitalGeneralMedellin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2490370"/>
            <a:ext cx="1438197" cy="92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clinicapalermo.com.co/wp-content/uploads/2012/06/LogoClinicaPalermo-e143365575411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61" y="3684461"/>
            <a:ext cx="1636978" cy="107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onoccidente.files.wordpress.com/2012/08/comfenalc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246454"/>
            <a:ext cx="1332544" cy="131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6" descr="data:image/jpeg;base64,/9j/4AAQSkZJRgABAQAAAQABAAD/2wCEAAkGBxQTEhIUExQWFhUXFxgaGRgXGR8dHRgeHB8YGh4fGiEgHCggHSAlHiEYIjEiJSktLi4uHyAzODMsNygtLi0BCgoKDg0OGxAQGzckICYvLC8vLDQuLCwsLDA0LCw0NjQvNCw0LC8sLC8vLCwsLSwsLCwsLCwvLywsLCwsLCwsLP/AABEIAGgB5gMBEQACEQEDEQH/xAAcAAEAAgMBAQEAAAAAAAAAAAAABgcDBAUIAgH/xABKEAACAQMABAgLBQYEBQUBAAABAgMABBEFEiExBgcTIkFRkdIUFhdTVGFxgZKToTJCcoLRIzNSorGyNENiwRVzdLPwNYOjwuEk/8QAGwEBAAIDAQEAAAAAAAAAAAAAAAQFAQIDBgf/xAA4EQABAwIDBQUHBAMAAwEAAAABAAIDBBESFCEFMVFSoRNBU5HRFRYyYXGBsSIzwfAGQuEjYvFy/9oADAMBAAIRAxEAPwC8aIlESiJRF8SyBVLMQFUEknYABtJPqrIBJsFgm2pXJ8bLL0uD5i/rXXLS8p8lz7eLmHmnjZZelwfMX9aZaXlPknbxcw808bLL0uD5i/rTLS8p8k7eLmHmnjZZelwfMX9aZaXlPknbxcw808bLL0uD5i/rTLS8p8k7eLmHmnjZZelwfMX9aZaXlPknbxcw808bLL0uD5i/rTLS8p8k7eLmHmnjZZelwfMX9aZaXlPknbxcw808bLL0uD5i/rTLS8p8k7eLmHmvzxssvSoPmL+tMtLynyTt4uYeaeNtl6VD8Y/Ws5aXlPksZiLmHmnjbZelQ/GP1plpeU+SZiLmHmnjbZelQ/GP1plpeU+SZiLmHmnjbZelQ/GP1plpeU+SZiLmHmnjbZelQ/GP1plpeU+SZiLmHmnjbZelQ/GP1plpeU+SZiLmHmnjbZelQ/GP1plpeU+SZiLmHmnjbZelQ/GP1plpeU+SZiLmHmnjbZelQ/GP1plpeU+SZiLmHmnjbZelQ/GP1plpeU+SZiLmHmnjbZelQ/GP1plpeU+SZiLmHmvzxusfSofjFMtNylMxFzBPG6x9Kh+MUy03KUzEXME8brH0qH4xTLTcpTMRcwTxusfSofjFMtNylMxFzBPG6x9Kh+MUy03KUzEXME8brH0qH4xTLTcpTMRcwTxusfSofjFMtNylMxFzBPG6x9Kh+MUy03KUzEXME8brH0qH4xTLTcpTMRcwTxusfSofjFMtNylMxFzBPG6x9Kh+MUy03KUzEXME8b7H0qH4xTLTcpTMRcwX5432PpUPxCmWm5SmYi5gnjfY+lQ/EKZablKZiLmCeN9j6VD8QplpuUpmIuYJ432PpUPxCmWm5SmYi5gnjfY+lQ/EKZablKZiLmCeN9j6VD8QplpuUpmIuYJ432PpUPxCmWm5SmYi5gnjfY+lQ/EKZablKZiLmCeN9j6VD8QplpuUpmIuYJ432PpUPxCmWm5SmYi5gnjhY+lQ/EKZablKZiLmCeOFj6VF8VMrNylMxFzBPHCx9Ki+KmVm5SmYi5gnjhY+lRfFTKzcpTMRcwTxwsfSoviplZuUpmIuYJ44WPpUXxUys3KUzEXME8cLH0qL4qZWblKZiLmCeOFj6VF8VMrNylMxFzBPHCx9Ki+KmVm5SmYi5gnjhY+lRfFTKzcpTMRcwTxwsfSoviplZuUpmIuYLa0dp+2nYpDMkjAaxCnJA2DPaR21q+GRgu4WWzJWPNmm66Vcl0SiJREoiURQ/jT0pyNi6g86YiMew7W92qCPfUyhjxyg8NVErZMER+eio6r5UCURKIlESiJREoiURKIlESiJREoiURKIlESiJREoiURKIlESiJREoiURKIlESiJREoiURKIlESiJREoiURKIlESiJREoi6mjODt1cDMMEjj+LGFPsY4X61yfPGz4nLsynlf8IXah4t7874lX8Ui/7E1wNfCO/ou4oJjvCxXXF7pBP8nXHWjqfoSD9Ky2uhPetXUMw7lHr2ykhbVljeNup1Kn3Z31Ja9rhdpuoz43M0cLLXrZapREoiURKIlESiK3OJrRerDNcEbZG1F/Cm8j2sSPy1T7Sku8M4K52dHZhdxVi1WqxSiJREoiURUxxvaU5S7WEHmwpg/ifDH+XU+tXezo8MeLiqXaMmKQN4KC1PVelESiJREoi7nBvgpcXp/ZLhAcGR9ij1A/ePqGfXiuE1SyL4t/BSIKZ8u7dxVk6I4rrWMAzs8zdO3UX3BTrdrVVybQkd8Ois49nxt+LVSSDgtZIObawe+NSe0gmoxqJT/sfNShBEP9R5L6l4N2ZHOtbf5SfpQTy9zj5lDDHyjyXn/S86PPK0ShIy7aigYAXPN+mK9DGCGAO3rz0rgXkt3LUrdc0oiURKIlESiJREoiURKIlEU04v8AgV4ZmWYlYFOMDYZD0gHoUbMn3D1Qaur7L9Ld/wCFOpKTtf1O3flWfBwMsUAAtYj+Iax7WyaqzVTH/Yq1FNEBbCFC+NPRdpbQRiKCNJZH2FRjCrtYjo3lR76m0MksjziOgUKuZGxmg1KrCrVVKURKIlESiJREoiURKIlESiKY8HOL2a7gWdZERWLYDA5wCVzs9YNQpq5sT8NrqdDQukYHXsvjhNwDksoDNJNGw1goUA5Ynqz6gT7qzBWCV+EBYnojEzEXLHwZ4Cz3sJmR40XWKjX1snGMkYB2bce41mesZE7CQsQUb5W4gbLa0zxcz20Ek0k0Oqgyca2T0ADm7ySB760jrmyODQDqtpKB0bS4uGihdTlBSiLqcHtATXknJwrnG1mOxUHWx/oN5rlNMyJt3LtDA6V1mq4ODfAC1tgGdRNL/HIAQD/oXcPacn11TTVskmg0CuYaOOP5lS2oalpREoiwXlnHKpSVFdTvVgCOw1s1xabtNlhzQ4WIVb8LOLEYaSy2HeYWOw/gY7j6m7RVlT7QPwyearKjZ4OsfkqvkjKkqwIYEggjBBG8EdBq2BB1CqSCDYr5oiURKIlEX6qkkADJOwAdNEAvovSHB7RotraGEfcQA46W3sfexJ99eZmk7R5dxXpomYGBvBdCua6JREoiURYrq4WNHkc4VFLMeoAZP0rLWlxACwSALlea9I3jTSySt9qR2Y+rWJOPYN1enYwMaGjuXmZHl7i496162WiURKIlEUv4v+B5vXMkmRboedjYXO/VB6B1ns35EOrquyFm7z0U2kpe1OJ278q7ra3WNVRFCqowFUYAHqFURJJuVeAACwUf4TcNLazOo5Ly4/dptI6tY7l9+31VIgpJJdRu4qPNVRxaHfwUHu+Nqc/u4IlH+ss/9NWp7dms/wBnf3qoDtpO/wBWrSvOM65lhliaOIa6MusmsCusMEjLHbit27Pja4OBOi0O0HuaQQoOBU9QN671lwMvpQCls+D/ABYT+8io7quFpsXfz+FIbSTOFw1bF1wB0ggJNuWAH3GRj2BtY+4Vq2thP+y3dQzDuUcmiZWKspVgcEMMEHqIO0VKBBFwopBBsV9Wts8jqkal3bcqjJPTsHsrDnBoudyNaXGzV1PFS99Fm+A1xzMPMF2ys3KVq2ehLiWRoo4XZ0OGUD7B3YY7l2531u6ZjW4idFo2GRzsIGq678ANIAEm2OzqeMnsD5Ncc7BzdCu2Sn5eoUdaBg+oVYPnV1SDrZ3Yxvz6qk4ha/co2E3tbVSGy4BX8gBFuVB/jZVPYTrD3iozq2Fv+yktopndy52muDtza45eJkBOA2QVJ6sqSM+rfXWKeOT4CucsEkXxBffB/g3PeGQQKDqAa2s2Bzs4/oaxNOyK2LvWYad818Pcr70Fo0W9vDCu5EAOOk72PvbJ99eflkMjy4969BGwMYGjuXH4aRaQcRpYlUG0u5YBvUoyNnSSfZ667UxhFzKuNQJjYRKotNW97LcNBKZLiaPZhcyaucE4wN20Z9dXETomsxN0B+yp5WzPfgdqQtuy4vr+T/J1B1uyj6ZLfStXVsLe+62bQzHusuh5LL3H2oPZrt3K5e0Yvn/fuuns6XiFHtOcGrm0/fxFVJwHGGU+8bvYcGpMVRHL8JUaWnki+ILmQQM7BUVmY7lUEk427ANu6upIAuVya0uNgts6FufR5/lP3a07aPmHmF07CTlPksNhYSztqQxvI3UgJx7cbh6zWz3tYLuNlqyNzzZouu6OAGkMZ8GPzI89mvmo+dg5uhXfIz8OoUfvLR4nZJEZHXerDBFSWuDhdpuFHcxzDZwWGsrVbVjo2ab9zFJJ16ilse3A2Vq+RjPiNluyJ7/hF10TwQvsf4WX4a5ZqHmC65SblV9aIsRBBDCN0aKuevAwT7ztrz8j8bi7ir9jcDQ3gq0459JZkt7cH7KmRh625q9gDdtWmzY9C/7Ks2lJqGfdaOguHs1rBHAloCqDGTrZJJJJOzpJJreWjZI8uLt61iq3xsDQzctThZw5mu4RC8QiUsGOCctjOBtG7OD7hW9PRsidiBuudTVvkbhIsodU1QV0eD+hpLudIY97bSx3Ko3sfZ9SQOmuc0oiYXFdYYTK/CF6A0FoaK0hWKFcKN56WPSzHpJ//BsFedlldK7E5ehiibE3C1dCua6JREoiURKIlEUG4x+BouUM8K4uEG0D/NUdH4gNx6d3VifR1XZnA7d+FBrKUSDE3f8AlUvV2qNKIlESiKTcXGjOXv4QRlY8yt+TGr/OUqLWyYIT89FLoo8co+WqvuvPq/SiJREoiURQvjX0pyVkYwedMwT8o5ze7AC/mqbQR4pb8FDrpMEVuKpKr1UKURKIlEWaztmlkSNNrOyqvtYgCsOcGguPctmNLnBo716O0No1LaCOGP7KKB7T0k+snJPtrzMkhkcXHvXpY2BjQ0dy53DfTvgdo8q45Q4SPP8AE2dvuALY9VdaaHtZA3u71zqZeyjLl5/mlZmZmJZmJJJOSSdpJ9deiAAFgvOkkm5XxRYW7ofRclzKkMS5duwDpLHoA/8ANtaSSNjbict4onSOwtV48FeBsFkoIUPN0ysNv5f4R7NvWTVDPVPlPAcFfwUzIhpv4r609w0tLR9SSQmTpRBrFfxdA9hOaRUssgu0aJLVRxmzjqurojSkVzEssLayNnbgggjYQQdoNcZI3Ruwu3rqyRr24m7lFeNHg8k1s84UCaEa2sPvIPtBuvAyR1Y9ZqXQzlkgZ3FRa2APYXd4UV4nNF69xLORsiTVX8T9XsUMPzCpe0ZLMDOKibOju4v4K4KplcLXs4Y4wUjCrgklRvydpJ6SSdpJ31s4uOpWoAGgWxWq2XNntLaKVrpxGkhAUyuQNgzgZJwNmzrIA6hXQOkc3sxqOC5lrGnGdDxXRBrmuijfGPIi6OudcZyFAH+osurj2Hb7qk0YJmbZRqsgQuuo7xPXsAieFWJnYtI41ThVGqgGtjHr/Mak7Ra/FiO7co+z3MwYRv3qx6rVYqKXXGJYozqZGLKWBARtpGRsOMb+mpbaGYgGyiurIWkglQ3gDp+3g8Lu7qUCWZ8BQCzdLsQBtAJIGTgc2ptXC9+GNg0Ch0szGYpHnUldibjagzzLeUjrYqp7AT/WuI2a/vcF1O0mdwKm2g9LR3UCTxZ1XzsYYIIJBB9hBqDLGY3FrlOjkEjQ5q1uGOp4Dd8pgryL9uDq49etjHrxW1PftW24haT27J1+BVe8TOjdaae4I2IoRfa20+8AD4qstpSWaGfdV2zY9S/7K1Ly3EiOhJAZSpKnBAOw4PQcdNVDThIKtnC4ssej7GKBBHCioo3Kox7z1n1msve55xON1hrWtFmhbVarZVXx1xrr2ZA55EgON5AKYHaWx7TVtswmzuGn8qq2kNW8dVucC+LhFVZrxdZztER+yn4/4j6tw9daVNcScMe7iulNQtaMUmp4KfzzxQJl2SKMbMsQqj1bcCq4BzzpqVPJa0a6BYNH6ct52KQzxyMBkhGBONgzs6MkdtbPhewXcLLVsrHGzTddCua6Kl7If8Q02W3xiUt6tSLAX3MQvxVdu/8ABS277dSqVv8A56q/cP4V0VSK6VC8ZGk+Xv5sHKx4iX8udb+ctXoKKPBCPnqqCtkxyn5aKMVKURXVxU6CEFryzD9pPhvYg+wPftb3jqqjr5scmEbh+VeUMOCPEd5U3qCpyURKIuZpbT9tbFRPMqFtwO0kdeBk49ddY4ZJPhF1zfKxnxGy3rW5SRFeNg6MMhlOQfYa5uaWmxW4IIuFlrCylESiKj+NHQQt7vlEGI58uPU33x2kN+b1Ve0M2OOx3hUdfDgkxDcVDqmqClESiK3OJrRerBNcEbZG1F/Cm8j2sSPy1T7Sku8M4K52dHZhdxVi1WqxSiJREoiURUrxtaU5W8EQPNgUL+ZsM301B7qvNnx4YsXFUm0JMUmHgoRU5QEoiURKIpNxaxBtJW2egufeEcj67fdUWtNoHf3vUuhF5h/e5X3Xn1fqs+OstqWgH2NaTP4sLq/TX+tWmzLXdx0VZtK+FvBVVVsqhKIrk4otDCO2NwRz5iQD1IpIx72BPr5vVVLtCUukwdwV3s+INjx95Xe4cabNpZySr+8OET8TdPuGWx6qj0sXayBp3KRUy9lGXDevP7uSSSSSSSSTkknaST0mvRAW0C84SSblXRxQ2zLYFjukldl9gCp/VWqj2g4Ga3AK82e0iG/Erq8YV6ItH3JP305MDrL836Ak+6uVIzFM3zXaqfhicVr8Wei+QsIsjDS5lb82NX+QL9a2rZMcx+Wi1o48EQ+eq+OMnhE1pbARnEsp1VPSoG1mHsGB7SKUUAlfruCxWT9kzTeVCuJ60Z7yabJwkZDHpLORjPX9lj7QKnbRcBGG/P8AChbOBdIXK4SaplcLz7wt09JfXLNklNYrCg3AZwMD+JthPtxuAr0VPC2Fnz7156omdNJ8u5Xxoi05GCGInJjjRM9eqoH+1UEjsTy7iVfRtwtDeCrrjo0pst7YHrlb6qn/AN+wVZbNj3v+yrtpSaBn3W3xNaM1YJpyNsj6q/hTeR7WJH5a02lJd4ZwW+zo7MLuKmHCnSfg1pPNnBVDq/iPNX+YioUEfaSBqmTSYIy5UJoLQk13JycK6x3sTsVR1sej+p6M16GWZkTbuXn4oXyus1WZobiqhUA3MjSt/CnMXvH25Hsqrk2i8/ALK0j2cwfGbruy8ENGxLz4YlHW7H+rNn61HFTO46EqRloGjUBd7Ruj44I1iiUIi5woycZJJ37d5NR3vc92J29d2MDBhbuUJ44tJ6lrHADtmfJ/CmGP82p9anbOjvIXcFB2jJhjw8V1+LbRvIWEORzpMyt+f7P8mrXGtkxzH5aLvRx4Ih89Vj4xeE5s4AIz+2lyEO/VAxrNjpxkAes9OMVtR0/av13Ba1lR2TNN5VTcFppZNIWzB2aRpkJYkliMgtk7yNXWz6qt5w1sLhbSyqKdz3TNN9br0LXnF6JQG3gF7pqV250dkqKo6OU2kH3Nr+9VqwJMVMAN7vwoIAlqSTub+VOrmdY0d2OFVSxPUAMn6VAAJNgppIAuV534S6ekvJmlkJxk6iZ2IvQB6+s9Jr0kELYm4QvOTzuldcqxeJnRmrFPcEbXYIvsTaSPaTj8tVm0pLuDOCstnR2YXcVLuGGk/B7O4lBwwQhfxNzV+pBqHTx9pKGqZPJgjLlC+JfReEnuCN5Ea+wYZvcSV+Gp20pNQz7qFs2PQvP0U+07pEW9vNMfuIxHrPQPecD31XxMxvDeKsJH4GF3Bebnckkk5JOST0k769MBZeYJublZrC1MsscQ3yOqD8xC/wC9avdhaXcFtG3E4N4r0vDEEVVUYVQAB1AbBXmCbm5XpwLCy+6wsrFdSMqOyLrsFJVAQNYgbBk7Bndk1loBNjosOJAuFVvB7jIlW5kW9GI3bGNXBgI2YxvK9edoO3rFW01A0xgx7/yquGvd2hEm78Ll8ZWiJzevMqNJFKEMboCwwFUY2bBtBPrzmutFKwRBpNiN65VsTzJiAuCpDwb0mdFaN1rkHlJJGaGE7GwQo2j7oyCx6s9ZxUaaPMz2ZuG8qRC/LQfr3ncFscW3Ci7upJlmXXjyW5QAKIydyf6h1byOnOdmtbTxRAFp14cfmtqOoklJxDTirCquVglEUK427EPYl+mKRG9zHUI/mB91TtnvtLbioVezFDfgqTq8VElEX6qkkADJOwAdJpuQC5svSHB/RotraGEfcQA46W3sfe2TXmZpO0eXcV6aJmBgbwXQrmuiURKIlEWC+ulijkkfYqKzH2KCTWzWlzg0d6w5waCSvNd7dNLJJI/2nZmPtYkmvTtaGtDR3LzD3Fzi496w1lapREoiURdPgzpPwa6gnO0I/Oxv1SCrY9eqTXKePtIy1dqeTs5A5eireZXVXQhlYAqRuIO0EV5sgg2K9GCCLhammtERXURimXWU7eoqRuKnoI/UbjW8Uro3YmrSSNsjcLlALnijXP7O6IHU8YY9oZf6VYN2me9vVQHbNbfRy5XCbgBFZWrzSXDO+QqKFCgsT05LE4GT7q7Q1rppA0NsuM1EyKMuJurB4vbhX0fbFfupqn1FSQf199V1W0iZ11Y0rgYW2Wtxk6Dlu7QLCNZ0kD6ucawAZSBnZnnZ91bUUzYpLu3EWWlZC6WOzd6rrQPF3dzSATIYYgeczEZx1KMnJ9Z2f0qylro2t/SblV0VBI536tArptbdIY1RAFjRQAOgAD/zbVI5xcbneVdgBosNyqbhdpr/AIne29pCcwCQDWH3j95x6lXWx7z0ireniy8RkdvsqmolzEojbuVvRoAAAMADAHUBVMTdW6pXjZ0nyt7yYPNhUL+Zuc3/ANR+WrzZ8eGLFxVJtCTFJh4KdcVWi+RsVcjnTMZD7Psr7sDW/NUCvkxS24aKfQx4IgeOq3uMLSng9hMwOGccmvtfYcesLrH3VzpI8coHDVb1cmCIn7KquLXRnL38WRlYsyt+XGr/ADlfrVvWyYIT89FU0MeOUfLVXzXn1frz3w10kbm+ncbRr6iY25C80Y9pBPvr0VNH2cQH3Xnqp/aTG30V58HdGi2toIf4EAOOlt7H3sSaoZpO0eXcVexMwMDeCg/HPpPEcFuDtdjI3sXYoPtJJ/LU/Zsd3F/2UHaUlmhnFdziv0csVhGwA1pSXY9e0gD3AD35664V0hdMRwXeijDYh811OF9/LBaTSQIWkAAXAzjJA1sdOqDn3bdlcadjXyAOOi6zvcyMlo1VZcDeDN1d3cdzch+TRg5eXOXI2gKDtIzj1YyPVVpU1EccZYzf8lWU0EskgfJu+auaqVXKpnhvIb7SyW6nmqyQ7OjbrSH3Zb4auqUdjTl5+voqapPbVAYPorkjQAAAYAGAOoCqUm6uVR3GlpLlr91B5sKiMe0c5vfkke6r6hjwxA8dVRV8mKW3BdDid0br3UkxGyFMD8T5H9oftrntGS0YbxXTZ0d3l3BWzpO9EMMsrbo0Zj7gTiqdjS9waO9W73BrS49yhfE+2vb3MrbZHuGLHr5qN/Vm7anbRFntaNwChbPOJjnHvKmOm7Ez288IODJG6A9RYEDPqqFE/A8O4FTJG4mFvFUzYcXV68uo8YjUHnSMwIA61AOW9Q7cVdvroQ24N/kqVtBKXWOg4q6dF6PS3hjhjGERQB/uT6yck+s1SPeXuLj3q7YwMaGhV9x0aTxHBbg/aYyN7F5q59RJb4asNmx3cX/ZV20n/pDFNOCOi/BrOCIjDBAW/E3Ob6kioVRJ2khcp0EfZxhqinHHpPUt4oAdsr6zfhTB/uK9hqXs6O7y/gom0ZLRhvFVBVyqVdvgQoN/aZ3cqvaNo+uK4VX7LvopFJbtm3XoavOL0SURcXhRwmhsY1eXWJYkIi41mxv3kAAZGT6xXeCndMbNXGadsIu5QHSkFvplZJbVTHeRgFkfA5Zd28HGRsAb2A7MEWEbn0hDZNWnv4KvkayrBdHo4dVzOCPDmWxWSCZGdF1tVDsaNx9053LneN46B0V1qKNsxD2m38rlT1joQWPF1raJ0Zc6YumkkYhcjXfHNRehIx19Q9537dpJI6WPC3y/krWOOSqkxO3f3cpfb8PbGzItoYpOSjOqXXGCelt+W27z09GdlQzRzSjG46lTRWQxHs2jQKwbeZXVXQhlYBlI3EEZBHuquIINip4IIuFkrCyo/wAPo9bR92D5vPYQf9qkUhtM36rhUi8TvovP1eiXnEoik/Fxovl7+HIysf7VvyY1f5yv1qLWyYIT89FLoo8co+WqvqvPq/SiJREoiURQjjb0pyVmIgedOwX8q85vrqj81Ttnx4pcXBQa+TDFbiqVq8VGlESiJREoiURSXgtw1uLIai4kiznk36OvUO9fqN+yos9IyXU6HipVPVvi03hT2z41rVgOUimQ9OArDtyD9Kr3bOkG4gqwbtGM7wQtt+M6xA2GU+oJ+pArT2fN/Suhr4eKg3GHwxS+EKQq6ohZm1wBrMdgxhjuGt21YUdKYbl29V9ZVNmADVz+B3C+WxYgDXiY5aMnG3drKeg49x7COlTStmHA8Vzpqp0JtvCsi14zrFgCxkjPUyZ/tzVY7Z8w3aqzbXwnebLFe8adooPJrLIejmhR7yTkdhrLdnSnfYLDtoRDdqoBwo4c3F4ChxFCf8tDv/G29vZsHqqxgo2Ra7zxVdPWPl03BffFxpG2t7lprl9TVQhOazZZthPNBxhcj81YrWSSMwsH1WaJ8bHlzyrKbjG0fg4mJ9XJybf5Kq8jPw6hWeeg4/lUncTmaZnkbVMjlmbadXWOScDacZ3VehuBth3Kjc7G+57yrpteHujY0RFmIVFCqOSk2ADA+51VRuoqhxuR1CuxWQAWB6FQfjO4VRXZgS3ctGmszHVK5Y7BsYA7Bn4qn0NM6K5eNVBrqlslgw6LNxZads7NJmnl1ZHYADUdsKoznKqRtJPYK1roZZSA0aD6LahmiiaS46lSnTfGLZ+DzchMWlKMEHJuOcRgHJUDZv8AdUSOhlxjENPqFKkrosJwnVVZwTkhS7ge4bUiRtcnBO1dqjCgk5YL7s1bVAeYyGbyqmnLBIC86K4vKHo70j/45e5VNkZ+XqPVXWdg5uhVT8OtNLd3kkqHMYCpGcEc1R1HbtYsffVvSxGKINO/vVRVyiWS43KScX3DyO2iFvchgiklJFGcAnJDAbd+SCM78Y2VFq6N0jsbN/BSqSsaxuB/mpjLxjaPAyJi3qEcmfqoFQhQz8OoUzPQcehWto/jNs3L8oWhUEausrMzb8nCKwUbunJ27B07v2fKLW1/vzWra+I7zZbM3GLo8KxWfWIBIXk5Bk9A2pgZ9daChnvqOoWxrobfF0KrbgFpaCK8e5u5NU4cg6rNl3O080HGwt21Z1cT3RBkY/8AiraWVjZS+QqyJeMbR4BImJIBwOTkGT1bUxtqtFDPw6hWRroeP5VH3M7SO7scs7FmPWWOT9avWgNAAVC5xcSSrK4uuE1jZ2urLLqyu7M41HOPuqMhSNwB95qsrKeaWS7Rp9QrSjqIYo7E6rJxg8N7ae0MNtIXZ2UNzWXCjnHayjpCjHrNYpKSRkmJ43LNXVxujwsO9Rni/wCFvgMjLIC0MmNbG9SNzAdPUR7OrBlVdN2zbjeFFpKnsTY7irWh4aWLLrC6jA/1HVPYQD9KqDSzA2wlW4qYiL4guPpHjLtFdEiYuCwDyFWCIuecd2sxxuAGPXXZlBKQSfJcX18QNgVveUPR3pH/AMcvcrTIz8vUeq3zsHN0KrfTWm4LrSqTSPi2RkAbVY5ROdjVxrc5s9H3qsooXx05aB+pVskzJKgOJ/SFY/lF0d58/Kk7lVuRn5eoVjnYOboVVvGBp1bu7Z4zmJVVEOCMjeTgjI5xPYKtqSExR2O9VVZMJZLt3KNVJUVb+gLkRXVtIdgSaNj7AwJ+ma5zNxRuHyK6QuwyNPzC9JV5lemVT8YGkr+1vUn18RDZDq51CPvLIOlj059oxjZb0kcMkRbbXv4/ZVVXJNHIHd3d/wBWzp6L/jdvDNbECeHWEkLHBGvjcd29dh2AjO4jFaxHKPLX7juK2lGbYHM3juWloGxOhxJdXeOVdDHDArAlslWJYjIAGF27ce0gVvK/NERx7hqSucTMqC+TedwUG0vpKS5meaUgu5ycDAHQAB1AYFT442xtDW7lXySOkcXOUt4u+Gvgp5Cf9wx2N0xk7yetT09VQ6yk7T9bd/5U2jq8H6HbkueLG55XELRtCTlJC/3TuyMZJx1ZzRu0I8P6t/BZds95d+k6Lb4X8LRDClhZuSI0WOSYb21Rgqnt6SPYK0p6bG4zSDfqAt6ipwN7KP6XU74Bpdi0Tww8/wC6D9sJsxyn+r64xnbmoFUY+0PZ7un2U6l7Tsx2m/8Au9a/Gddamjp+tyiD3sCf5Q1bUTbzBa1rrQlURV+vPpRFbnE1ovVgmuCNsjaq/hTeR7WJH5ap9pSXeGcFc7Ojswu4qxarVYpREoiURKIqR41tKctemMHmwqE/Mecx+oX8tXtBHhivxVHtCTFJh4KGVNUFKIlESiJREoiURKIlESiJREoiURKIlESiJREoiURKIlESiJREoiURKIlESiJREoiURKIlESiJREoiURKIlESiJREoi9BcB9Mi6s4nzl1GpJ+JcA59ow3vrztVF2chHd3L0dNL2kYK6uk9HR3ETRSqGRhtB/qOojoNcmPcx2Ju9dXsDxhduVL6X0Xc6HulkiYlCTqP0OvSkg6/V07xgjZdxyR1UeF2/wDuoVJJG+lkxN3f3Qr80Rou50xdNJKxCAjXfoRehIx19Q6N5yTtSSR0seFu/wDupSKN9VJidu/ugX3xo6Pjt7mCKJQqLboAB+OXJPWT0msUL3PYXO33/gJXsDHhrd1v5K61rwLF5ou2lhAW4VX9QlAd9jf6upvcdmCOLqsxTua74fxou4pRLA1zd/5UXh4UXcNvJZ65VckHIOum8MgP3QTvHRt3ZqWaeJ7xJ/8ACogqZWMMf/1T3i84B8jq3N0v7XfHGf8AL6mb/X1D7vt3V9ZWYv0M3d54/wDFYUlHg/W/f+FYtVqsVU/HJpgM8VqpzqftH9TEYUe0KSfzCrfZsVgZD36Kp2jLciMfVVtVmqtfqqSQAMk7AB0mm5ALmy9IcH9Gi2toYR9xADjpbex97ZPvrzMsnaPLuK9NEzAwN4LoVzXRKIlESiLFc3CxozuQqqCWJ3ADaTWCQBcrZjHPcGtFyVE5dKaGZizeBszEkkxqSSdpJOrtJNZFdYWEnVSjsOoJuYegXz4foTqsvlL3aZ8+IfMrHsKo8DoE8P0J1WXyl7tM+fEPmU9hVHgdAnh+hOqy+Uvdpnz4h8ynsKo8DoE8P0J1WXyl7tM+fEPmU9hVHgdAnh+hOqy+Uvdpnz4h8ynsKo8DoE8P0J1WXyl7tM+fEPmU9hVHgdAnh+hOqy+Uvdpnz4h8ynsKo8DoE8P0J1WXyl7tM+fEPmU9hVHgdAnh+hOqy+Uvdpnz4h8ynsKo8DoE8P0J1WXyl7tM+fEPmU9hVHgdAnh+hOqy+Uvdpnz4h8ynsKo8DoE8P0J1WXyl7tM+fEPmU9hVHgdAnh+hOqy+Uvdpnz4h8ynsKo8DoE8P0J1WXyl7tM+fEPmU9hVHgdAnh+hOqy+Uvdpnz4h8ynsKo8DoE8P0J1WXyl7tM+fEPmU9hVHgdAnh+hOqy+Uvdpnz4h8ynsKo8DoE8P0J1WXyl7tM+fEPmU9hVHgdAnh+hOqy+Uvdpnz4h8ynsKo8DoE8P0J1WXyl7tM+fEPmU9hVHgdAnh+hOqy+Uvdpnz4h8ynsKo8DoE8P0J1WXyl7tM+fEPmU9hVHgdAnh+hOqy+Uvdpnz4h8ynsKo8DoE8P0J1WXyl7tM+fEPmU9hVHgdAnh+hOqy+Uvdpnz4h8ynsKo8DoE8P0J1WXyl7tM+fEPmU9hVHgdAnh+hOqy+Uvdpnz4h8ynsKo8DoE8P0J1WXyl7tM+fEPmU9hVHgdAnh+hOqy+Uvdpnz4h8ynsKo8DoE8P0J1WXyl7tM+fEPmU9hVHgdAnh+hOqy+Uvdpnz4h8ynsKo8DoE8P0J1WXyl7tM+fEPmU9hVHgdAnh+hOqy+Uvdpnz4h8ynsKo8DoE8P0J1WXyl7tM+fEPmU9hVHgdAnh+hOqy+Uvdpnz4h8ynsKo8DoE8P0J1WXyl7tM+fEPmU9hVHgdAnh+hOqy+Uvdpnz4h8ynsKo8DoE8P0J1WXyl7tM+fEPmU9hVHgdAnh+hOqy+Uvdpnz4h8ynsKo8DoE8P0J1WXyl7tM+fEPmU9hVHgdAnh+hOqy+Uvdpnz4h8ynsKo8DoE8P0J1WXyl7tM+fEPmU9hVHgdAtux4R6LhyIZbeMNv1AFz7cAVo6qa/4n3+63bsaqZ8MRH2UnU5GRtBrdQSLKvOOn/DW//NP9rVY7N/cP0VftL9sfVOJb/D3H/NH9q1naXxj6LGzf2z9VHeOT/HR/9On98tSdm/tH6/wFG2l+6Pp/JU/4tP8A0229kn/ceq6t/fd9vwrGj/Zb/e9U1wl/x13/ANTL/wBxqu4f2m/QfhUk37zvqfyvRleaXpFp6T0pDbqHmkWNScAsd534Faue1ouSu0FPLO7DE25+SjlxpbQ7sXc2jMdpZkUk+0lcmsitwiwf1XY7DqXG5h6BY/D9CdVl8pe7Wc+fEPmVj2FUeB0C3tDpoyZ//wCeO1d0w3MiXK4Iwc6uw5xWwq3P0DyfuVxm2Y+nAdJHh4aBSWtVySiJREoiURQnjb0lyVjyYPOmcL+Uc5v6Ae+o9Q6zbcVe/wCPU/aVeM7mi/33D1+ypGoa94lESiJREoi7eidACSIzzzLbwa2qHZSxdupFXa2Ok7h242Dbi5NgoFRW4JOyiZjfa9gQLD5k6D5LNpHgs0Vkl2ZBqvJqomrglTrFXO3ZkDOMbiNtCwhmMrSHaIlqjThuoFyb9+lx9r2uujZcAZJJ4oeVCkwJNISuyLX2Kn2ucxPs6a2ETibfK/0UaXbbGROkw3/UWjX4rbzu0HmuDojQzXF0lsrDLOV1sbguSWx7ATitGtLjZWFRViCnM7huF7fXuXfHATLIy3KtbtDJLywjbYIyoYamc72GMHJ27K37I8dN91Xe2bAgxkPDg3Dcd97a/ZcK30IZrkwWziUbTyjKY1CgZZmB2qBt3/74rQAk2HorB9WIoO1mGH5Xub9wFt5K6sXBKJuet4nIBgjS8k4HKE7EQb3ONpIwADmtgzvxacbKG7acjf0mE494bcfDxPDhbfdZ14vZtW7JcZgcIgAzyzEKQBtGrnWQdO0nqrPYusfl1XM7civGA34hc/8AqP53FZLji/5OaSN7lQkcUbvIIycNI5REChsknG/2bKyYiDYlas23jiD2x6kkAXG4C5N7f3ivy54AcmH5S5UHleSiAjZuVbCkbjzcsdTbsBG+hiI3n5bllm2+0IwR3/TidqBhFz56a6bx3Jd8XkqPKglDFTCqHVxyjSnd9o6oUZYnbs6KGFwNvoke3Y3Ma4ttfETruA+2t9w+a04OCIku1tobhZCNflW5NlEOodU51jztuACN5IrUMu7CD/xd3bUMdOZ5I7DTCLg4r/TdpqsMfBbDXBmnWGCGZoeWZSddlJGEQZJOBk9QrGHfc2A0utztK7WCNhc9zQ7CCNAeJOg/lbU/ArUCu1wqw8msjysjAIHJEYCglmdht1dmOnozkxkak6cVxbtfFdrY7uuQGgjWw113ADdfv7llueL2ZFu2DhuRKBMD97rhTs280gMvXt7ayYXC/wAuq0ZtyJxjFrYr3/8AW1/PcVzLjg0RfiySQO2uqFwuAMgFjjO3VGew1qWHFgUtm0AaPNObYWJtfy811LPgMs0sqRXQdIlOvIYmUBxnmKC3OOAWyNmMb81sIsRIB3fJRJNsOija6SOxcdBiB04mw01NrLHojgJJPbwTcoFM0gVUK7dXJy5ORsAV2xjaBv20ZE5zQ7itqjbMcMz4sN8IuTfv4eZAWZOL5jLJGJxzZ0hU6n22KCV9mts1EyfXjorPZG9r99loduNEbXlm9pcddwvYd3efJcqDgw0kRkjfW1rnweJdX96d+tnPNXG3p9tcw0kXHG31Ut+0QyTA9trMxu1+H5fMroz8BtS4lie4URxQCZ5tQkAHcAA2STtx14rYxkOIJ3C91GbtjHC17Y/1OdhDb/zZcnTPB14LwWgZXZigUjZnXxq5G9TtGysOaWuwqZTV7ZqbMEWAvf7fldyTi8JkiWK5SRWmeF2CEcm6KzNkE7cBW6d+Out+xN9DfuUBu3AGOc+MghocBfeCQB+VytLcHI4rc3CXHKpyoiX9kyazY1m+0c4A2Zxv2VoW2F7/AC3KXT175JuxdHhNrn9QNhew3cVr6M4PNPbSzo3OSSOMR42uZCFGDnZtPVWA0lpIXSeubDO2Jw0IJvwsLrr3fAQpFdS8upW3GDhPtuv21XnblJVdbryMbK3MRAJvuUOPbIfJGzBYv+e4HcTp377cNe9YfEwidYWmCkW3hErauyIYyVPO2kbNuzfWMBxYSe6/0W/tYGIytZf9eBuvxfPdp1WoeDqLZx3Us/JmQOY4uSZi+odXawOFycbT9a1w/oDid/cu2fc6qMEbLhtrm4Fr/Lv+y2eDnA43USOZ1iaSR0iRkJ5QousTkHmjeNo6PZWzIy7vXKt2rlpC0MxBoBcb7rm33WzZcBdYWwe4CTTjKxcmzc3JySwOrsQFsHGcYFZERNtdT3WXOXbOEyFsd2s3uuBr9N+/RRmPR7ST8jD+1JcohAxr7SAd+wY279grmBc2CtHTtZD2sn6Ra5+X93Lv23A5ZJ0t4rpJJcty2ojakIXGTrHAfnEKMdJ6K3DLuwg/89VXP2q6OEzPjIb/AK3Iu77d2muvcsScEWPLftBzLsWqDV/ePrYJ380Ac7ppgPW31W52o0Yf072YzruFuuuiyXXBFIS7T3SRRB3SNzGxaVk2NqouSFDZGsTjd10LMO82/lax7TdKAIoi51gSLgBoO65PeRrZaum+Cz21tbzyONaY7Y8bU2awyc78Y2YGM1hzC0AnvXWl2iyonfEwaN7+Pd/dVH61VklESiJRFP8AgFw/NsFguctDuV97R+rG8r6t46M7q7RTYNDu/C87tbYgqCZYdHd47j6H8rt8bt2ktpavG6ujS7GU5B5rVfbMILyRwXzva0b424XixB3LNxLf4e4/5o/tWttpfGPouezf2z9VHeOT/HR/9On98tSdm/tH6/wFG2l+6Pp/JU/4s/8A022/9z/uSVXVv77vt+ArCi/Yb/e9U1wl/wAdd/8AUS/9xqu4f2m/QfhUs37zvqfyry4S8KILJMytlyObGu1m93QPWdleWkkazevZUWzpqt1oxp3nuH94KjOE3CGW9mMkpwBsRB9lB1DrJ6T0+zAEF7y43K99Q0MVHHgZ9z3n+9wXIrVTUoiuXid0Xydq85G2Z9n4Uyo/m1/pUumb+ku4rxH+R1GOoEQ3NHU/8sp/UledSiJREoiURUtxv6T5S8WIHZCgH5nwx/l1OyoNQ677cF7n/HKfs6YyHe49Bp+bqCVxXoEoiURKIlEUvh0tZTWtpDc8sjWxbZGAVkV2DNvIIOB9Tv6Ol2uaA6+nVUrqWriqJJILEPtvvcEDT7LqX/CyxuotSZJogLhZtVQHDqiiMIMlQmV2YAwMbzmtnSMcLHTVRIdmVlNJijId+ktudLEm9++9j9ytuDjCtRMrmGU68hkkbIBUhDHGoXPPAXZtIGSWxmthM297Li/YdSYy0OGgsBx1uTfuJPyOmiinA7S8NvJPJMZAzROiGNQxUvvbnMBkDd7a5RuDTc8FcbSpZZ2MZFawIJuSLgd2l1I7bhzbrDJGnLw6qJHBqBGZVTbliTgM7E62ARgCuglAbYacFVv2NO6Vr3YXXJLr3AueFu4Dco3wQ0zFCblLgPqXETRs6YLrnp27wen3VyYQLg94srTaNJLMI3Q2uxwIB3Fdez4QWKQQRsJ28GnkkRcKBPkkoXOebjZkYOzrrYOZYDXQ3+qhyUNY6Z7xhGNoBOv6dNbcfkuieMOIK4Ak1jEAG1Rsldy0jgFjsXmlAc7sV07dRfYUhcCbWvuv/qBYDcNTri+t1pae4dArL4G0kbySqSxAGrEkYRUByfvazerNavl34f7opFJsYgtzABAB011cXXv3d2i27XhraolmutcFYedImqurK+C2uSW1ieVw3ad9ZEjQANdOv9K4ybIqHuldZt3bjc3aN1t1rYdFqXXDGK4jtEleaJoyZJJI1BJlXAQjnbRql/p661dJiAB0t+V1ZsqSB8jowHA6AEn4e/rZbvj5Z8qZOQkLSSRmRtikLCQYzzTh2LDWI2DcMkCt+2be9lw9jVXZhmMWaDYakXdv37hbQb+Ol1zNI8IbO5g5Obl0KXE0i6gUh1lkZudt2MAfpv27ObnNcLHieqlw0NVTy448Ju1oN76FrQNPlp/xbd9wvs7lZFnWZUFyJVRACJUVAio2W5u4ZHZtrZ0jXaHjf6rhFsuqp3NdEQTgwkm/6STckcfktu14x4hJEzo+DyrTAKPtEpyYXLbdRVC5OM78VsJ9Rf7rlJsGQsc1pH+obqd2t7/Um9vsopwf0+sVzPdSAmVkmMeACBLJnacnYBlu2uLHWOI79fNW9ZROlgZTs+EFt/8A8j+dyktjw7t1UJIszsY3LznGs0zqEJ1AQCAoCg5yAMY6a6tlA0Pn81Vy7GnccTCALizdbBoN9/EnUi2/W6ypxg26gRokixiSFV5q5WCNVyPtbWZtdfwsduaz2wGg3fwtDsOdxxuILrOJ1OriT8twFj9QviDhva5Oty65FwcqqkiSds6wy33E5o9pp2rfz1Wztj1OlsJ+DvO5o3bv9jqVqWvCyzgiiSOOZzDHIqBiE50pPKOWBJDBOapA+826tQ9rQABuXZ+zKqaRznuAxEE7zo0aCxtoTqb8AunHxg2scrSRpLz2hVsqNkUanYOdv1ifd09Fb9s0G4UU7DqXxhjyNA4jU/ET9N1goloHTMMekDdTGRkDyMuzWYk5C62W6Ac7+iuDCA/EfmrirpJZKLsI7A2APcPnbT+FI9GcOLaMFB4QqBH1ZNVDI0spy8rDOqCNygZ3nNdWytGirJ9j1ElnfpJuLi5sGt3NHeQe/duXF4T6dt7i1gRWnMsZZjrhQrNIdZ2Yg5JzsGwVo9wIHFTqGjngqHucG4TYaXuABYAfynBLhSlpbXCYYyuymNsAqhwQWOTtK5yBjaQN1GSYQeKbQ2c+qnY+/wCkA3Hefl99xXaj4aWXJvAYphEFiRSSGMih9eQuuQFZjrZIJ1s7cYrftGWtbRQTsmsxiXEMVyeFjawse8DhpbuWO74T2DtfNrXQa6VFJCJlQu9V524qFBzWC9hxb9VtHs6tY2Ftm2jJO8637zp3G5XK4X8IoZoLeC3aYRxqimN1UKdQEBthJLHPScbOutXvBADdwUzZ1BLDM+WYC7iTcXJ17uFlu2/Cy1hitREspmghZELKuojy/vJRziWPUNg3537Mh4AFt4/t1wfsyolkkMhGFzgTqbkDc3dYfM6rpy8OLQyEh7oRiFo40CJiIkKuuvO2sADvzvrcytv37lEbseqDLENJxAk3OvfY6bvoohwV0xFaXom1XaIa6jdrhWBAO/GtjGdvXXGNwY66uq+lkqqXs7gO0PyuP4Xc0Lwg0fZ82JJ5Q8qM7thCqxkMgAB53PySObnZmt2OYzQaqvqaGuq/1SFrSAQANQSdD9NPrZbMfDG1ASTEvKRTXUqx6o1ZHlZ9RmbW2aqnHbvwM57Ro1+p81ydsqpJLNMLmsaTc3AaBcAW7yFqPwgsZ1spLkTmS3VVZFVSsurtzkkfaO/2msYmusXbx1XYUNZCZWQYcLySDqC2/oNy0+GPCmO8hgVEdHEkryBm1hlzs1W3kY6MDG4bqxJJjAUjZuzn0sry4gghoHdu4j/uu9RKuauEoiURKIlEW5YaTkhzqEap+0jAMjfiVgVPtxmt45HxnEw2KiVdDT1bcMzA78+amXBbjBjtQym0VQ7azGFyBnGNiNkDZ0BgPVUl1dI+3aa2XnH/AOKRsvl32+RH8j0Wtwu01Z38yzGWaErGE1TCr5wWbIImH8WMVOpdqthZhLTvVPV/4fVyvDg5vX0XZ0Dxh21naxwIk0pTW5zKkYOWZuh2xvx01FnrhI8vDd6mU3+KVEbAxz29fQflRG84TftZJYII4pJHZzI37RwWJY6pYaq796qD660k2hO9oZew3aKzpP8AFaKF+OT9Z+eg8v8Aq4c8zOxZ2LMdpZiST7SdpqEvSsY1gwtFhwWOi2SiLJBCzsqKMsxCqOsk4A7afRaveGNLnbhqvSuibEQQxQrujRV9uBjPv31ZNbhAAXy6omM0rpD3klbdbLilESiJREoig+kuLO3nlkleafWkYscFcDJzgczcNwqOacEk3PRX0H+QTwxtjaxtgLd/qtbyS2vnp+1O5WMsOJ6Lr7zVPI3r6p5JbXz0/ancplhxPRPeap5G9fVPJLa+en7U7lMsOJ6J7zVPI3r6p5JbXz0/ancplhxPRPeap5G9fVPJLa+en7U7lMsOJ6J7zVPI3r6p5JbXz0/ancplhxPRPeap5G9fVPJLa+en7U7lMsOJ6J7zVPI3r6p5JbXz0/ancplhxPRPeap5G9fVPJLa+en7U7lMsOJ6J7zVPI3r6p5JbXz0/ancplhxPRPeap5G9fVPJLa+en7U7lMsOJ6J7zVPI3r6p5JbXz0/ancplhxPRPeap5G9fVPJLa+en7U7lMsOJ6J7zVPI3r6p5JbXz0/ancplhxPRPeap5G9fVPJLa+en7U7lMsOJ6J7zVPI3r6p5JbXz0/ancplhxPRPeap5G9fVPJLa+en7U7lMsOJ6J7zVPI3r6p5JbXz0/ancplhxPRPeap5G9fVPJLa+en7U7lMsOJ6J7zVPI3r6p5JbXz0/ancplhxPRPeap5G9fVPJLa+en7U7lMsOJ6J7zVPI3r6p5JbXz0/ancplhxPRPeap5G9fVPJLa+en7U7lMsOJ6J7zVPI3r6p5JbXz0/ancplhxPRPeap5G9fVPJLa+en7U7lMsOJ6J7zVPI3r6p5JbXz0/ancplhxPRPeap5G9fVPJLa+en7U7lMsOJ6J7zVPI3r6p5JbXz0/ancplhxPRPeap5G9fVPJLa+en7U7lMsOJ6J7zVPI3r6p5JbXz0/ancplhxPRPeap5G9fVPJLa+en7U7lMsOJ6J7zVPI3r6p5JbXz0/ancplhxPRPeap5G9fVPJLa+en7U7lMsOJ6J7zVPI3r6p5JbXz0/ancplhxPRPeap5G9fVPJLa+en7U7lMsOJ6J7zVPI3r6p5JbXz0/ancplhxPRPeap5G9fVPJLa+en7U7lMsOJ6J7zVPI3r6p5JbXz0/ancplhxPRPeap5G9fVPJLa+en7U7lMsOJ6J7zVPI3r6p5JbXz0/ancplhxPRPeap5G9fVPJLa+en7U7lMsOJ6J7zVPI3r6p5JbXz0/ancplhxPRPeap5G9fVPJLa+en7U7lMsOJ6J7zVPI3r6p5JbXz0/ancplhxPRPeap5G9fVPJLa+en7U7lMsOJ6J7zVPI3r6p5JbXz0/ancplhxPRPeap5G9fVPJLa+en7U7lMsOJ6J7zVPI3r6p5JbXz0/ancplhxPRPeap5G9fVPJLa+en7U7lMsOJ6J7zVPI3r6p5JbXz0/ancplhxPRPeap5G9fVPJLa+en7U7lMsOJ6J7zVPI3r6p5JbXz0/ancplhxPRPeap5G9fVPJLa+en7U7lMsOJ6J7zVPI3r6rc0NxbW1vNHMJJXMZ1gGK4z0ZwoOw7fdWW07WkG64VO36ieJ0RaADppe/5U1qQqNKIlESiJRF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4078" y="4771990"/>
            <a:ext cx="2786034" cy="59618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87187" y="2372441"/>
            <a:ext cx="2662323" cy="885786"/>
          </a:xfrm>
          <a:prstGeom prst="rect">
            <a:avLst/>
          </a:prstGeom>
        </p:spPr>
      </p:pic>
      <p:sp>
        <p:nvSpPr>
          <p:cNvPr id="6" name="AutoShape 2" descr="Resultado de imagen para fosca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7029" y="4959647"/>
            <a:ext cx="1724410" cy="92982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35392" y="3684461"/>
            <a:ext cx="21050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2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7"/>
          <p:cNvGrpSpPr/>
          <p:nvPr/>
        </p:nvGrpSpPr>
        <p:grpSpPr>
          <a:xfrm>
            <a:off x="362801" y="1815472"/>
            <a:ext cx="8604448" cy="2555772"/>
            <a:chOff x="1302236" y="2325928"/>
            <a:chExt cx="6541529" cy="2337035"/>
          </a:xfrm>
        </p:grpSpPr>
        <p:sp>
          <p:nvSpPr>
            <p:cNvPr id="3" name="Rectángulo redondeado 8"/>
            <p:cNvSpPr/>
            <p:nvPr/>
          </p:nvSpPr>
          <p:spPr>
            <a:xfrm>
              <a:off x="1322064" y="3392477"/>
              <a:ext cx="6517051" cy="127048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60735" indent="-160735">
                <a:buFont typeface="Arial" panose="020B0604020202020204" pitchFamily="34" charset="0"/>
                <a:buChar char="•"/>
              </a:pPr>
              <a:r>
                <a:rPr lang="es-CO" sz="1200" dirty="0">
                  <a:solidFill>
                    <a:prstClr val="black"/>
                  </a:solidFill>
                  <a:latin typeface="Arial" panose="020B0604020202020204" pitchFamily="34" charset="0"/>
                  <a:ea typeface="Batang" pitchFamily="18" charset="-127"/>
                  <a:cs typeface="Arial" panose="020B0604020202020204" pitchFamily="34" charset="0"/>
                </a:rPr>
                <a:t>Cirugía</a:t>
              </a:r>
            </a:p>
            <a:p>
              <a:pPr marL="160735" indent="-160735">
                <a:buFont typeface="Arial" panose="020B0604020202020204" pitchFamily="34" charset="0"/>
                <a:buChar char="•"/>
              </a:pPr>
              <a:r>
                <a:rPr lang="es-CO" sz="1200" dirty="0">
                  <a:solidFill>
                    <a:prstClr val="black"/>
                  </a:solidFill>
                  <a:latin typeface="Arial" panose="020B0604020202020204" pitchFamily="34" charset="0"/>
                  <a:ea typeface="Batang" pitchFamily="18" charset="-127"/>
                  <a:cs typeface="Arial" panose="020B0604020202020204" pitchFamily="34" charset="0"/>
                </a:rPr>
                <a:t>Salud ocupacional y empresarial</a:t>
              </a:r>
            </a:p>
            <a:p>
              <a:pPr marL="160735" indent="-160735">
                <a:buFont typeface="Arial" panose="020B0604020202020204" pitchFamily="34" charset="0"/>
                <a:buChar char="•"/>
              </a:pPr>
              <a:r>
                <a:rPr lang="es-CO" sz="1200" dirty="0">
                  <a:solidFill>
                    <a:prstClr val="black"/>
                  </a:solidFill>
                  <a:latin typeface="Arial" panose="020B0604020202020204" pitchFamily="34" charset="0"/>
                  <a:ea typeface="Batang" pitchFamily="18" charset="-127"/>
                  <a:cs typeface="Arial" panose="020B0604020202020204" pitchFamily="34" charset="0"/>
                </a:rPr>
                <a:t>Servicios Ambulatorios</a:t>
              </a:r>
            </a:p>
            <a:p>
              <a:pPr marL="160735" indent="-160735">
                <a:buFont typeface="Arial" panose="020B0604020202020204" pitchFamily="34" charset="0"/>
                <a:buChar char="•"/>
              </a:pPr>
              <a:r>
                <a:rPr lang="es-CO" sz="1200" dirty="0">
                  <a:solidFill>
                    <a:prstClr val="black"/>
                  </a:solidFill>
                  <a:latin typeface="Arial" panose="020B0604020202020204" pitchFamily="34" charset="0"/>
                  <a:ea typeface="Batang" pitchFamily="18" charset="-127"/>
                  <a:cs typeface="Arial" panose="020B0604020202020204" pitchFamily="34" charset="0"/>
                </a:rPr>
                <a:t>Patología</a:t>
              </a:r>
            </a:p>
            <a:p>
              <a:pPr marL="160735" indent="-160735">
                <a:buFont typeface="Arial" panose="020B0604020202020204" pitchFamily="34" charset="0"/>
                <a:buChar char="•"/>
              </a:pPr>
              <a:r>
                <a:rPr lang="es-CO" sz="1200" dirty="0">
                  <a:solidFill>
                    <a:prstClr val="black"/>
                  </a:solidFill>
                  <a:latin typeface="Arial" panose="020B0604020202020204" pitchFamily="34" charset="0"/>
                  <a:ea typeface="Batang" pitchFamily="18" charset="-127"/>
                  <a:cs typeface="Arial" panose="020B0604020202020204" pitchFamily="34" charset="0"/>
                </a:rPr>
                <a:t>Salud Oral</a:t>
              </a:r>
            </a:p>
          </p:txBody>
        </p:sp>
        <p:sp>
          <p:nvSpPr>
            <p:cNvPr id="5" name="Rectángulo redondeado 11"/>
            <p:cNvSpPr/>
            <p:nvPr/>
          </p:nvSpPr>
          <p:spPr>
            <a:xfrm>
              <a:off x="1302236" y="2325928"/>
              <a:ext cx="6541529" cy="802412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617335" y="2627277"/>
              <a:ext cx="1289737" cy="473994"/>
              <a:chOff x="238889" y="2063302"/>
              <a:chExt cx="2667439" cy="765173"/>
            </a:xfrm>
          </p:grpSpPr>
          <p:sp>
            <p:nvSpPr>
              <p:cNvPr id="58" name="Rectangle 30"/>
              <p:cNvSpPr>
                <a:spLocks noChangeArrowheads="1"/>
              </p:cNvSpPr>
              <p:nvPr/>
            </p:nvSpPr>
            <p:spPr bwMode="gray">
              <a:xfrm>
                <a:off x="238889" y="2063302"/>
                <a:ext cx="2667439" cy="433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51435" bIns="51435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s-CO" altLang="es-CO" sz="788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59" name="Text Box 201"/>
              <p:cNvSpPr txBox="1">
                <a:spLocks noChangeArrowheads="1"/>
              </p:cNvSpPr>
              <p:nvPr/>
            </p:nvSpPr>
            <p:spPr bwMode="gray">
              <a:xfrm>
                <a:off x="238889" y="2588995"/>
                <a:ext cx="2646564" cy="239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26325" bIns="26325">
                <a:spAutoFit/>
              </a:bodyPr>
              <a:lstStyle>
                <a:lvl1pPr marL="176213" indent="-176213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5000"/>
                  </a:lnSpc>
                  <a:spcBef>
                    <a:spcPts val="225"/>
                  </a:spcBef>
                  <a:buClr>
                    <a:srgbClr val="F0AB00"/>
                  </a:buClr>
                  <a:buFont typeface="Wingdings" panose="05000000000000000000" pitchFamily="2" charset="2"/>
                  <a:buChar char=""/>
                </a:pPr>
                <a:endParaRPr lang="es-CO" altLang="es-CO" sz="675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60" name="Straight Connector 14"/>
              <p:cNvCxnSpPr/>
              <p:nvPr/>
            </p:nvCxnSpPr>
            <p:spPr>
              <a:xfrm>
                <a:off x="313513" y="2591147"/>
                <a:ext cx="23957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3136839" y="2981869"/>
              <a:ext cx="1283631" cy="248768"/>
              <a:chOff x="3234384" y="2468072"/>
              <a:chExt cx="2654044" cy="447823"/>
            </a:xfrm>
          </p:grpSpPr>
          <p:sp>
            <p:nvSpPr>
              <p:cNvPr id="56" name="Text Box 201"/>
              <p:cNvSpPr txBox="1">
                <a:spLocks noChangeArrowheads="1"/>
              </p:cNvSpPr>
              <p:nvPr/>
            </p:nvSpPr>
            <p:spPr bwMode="gray">
              <a:xfrm>
                <a:off x="3234384" y="2588998"/>
                <a:ext cx="2654044" cy="3268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26325" bIns="26325">
                <a:spAutoFit/>
              </a:bodyPr>
              <a:lstStyle>
                <a:lvl1pPr marL="176213" indent="-176213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5000"/>
                  </a:lnSpc>
                  <a:spcBef>
                    <a:spcPts val="225"/>
                  </a:spcBef>
                  <a:buClr>
                    <a:srgbClr val="F0AB00"/>
                  </a:buClr>
                  <a:buFont typeface="Wingdings" panose="05000000000000000000" pitchFamily="2" charset="2"/>
                  <a:buChar char=""/>
                </a:pPr>
                <a:endParaRPr lang="es-CO" altLang="es-CO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57" name="Straight Connector 15"/>
              <p:cNvCxnSpPr/>
              <p:nvPr/>
            </p:nvCxnSpPr>
            <p:spPr>
              <a:xfrm>
                <a:off x="3308983" y="2468072"/>
                <a:ext cx="246818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6255939" y="3001598"/>
              <a:ext cx="1548360" cy="194260"/>
              <a:chOff x="6062743" y="2532377"/>
              <a:chExt cx="2760582" cy="239560"/>
            </a:xfrm>
          </p:grpSpPr>
          <p:sp>
            <p:nvSpPr>
              <p:cNvPr id="54" name="Text Box 201"/>
              <p:cNvSpPr txBox="1">
                <a:spLocks noChangeArrowheads="1"/>
              </p:cNvSpPr>
              <p:nvPr/>
            </p:nvSpPr>
            <p:spPr bwMode="gray">
              <a:xfrm>
                <a:off x="6062743" y="2588995"/>
                <a:ext cx="2760582" cy="1829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26325" bIns="26325">
                <a:spAutoFit/>
              </a:bodyPr>
              <a:lstStyle>
                <a:lvl1pPr marL="176213" indent="-176213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5000"/>
                  </a:lnSpc>
                  <a:spcBef>
                    <a:spcPts val="225"/>
                  </a:spcBef>
                  <a:buClr>
                    <a:srgbClr val="F0AB00"/>
                  </a:buClr>
                  <a:buFont typeface="Wingdings" panose="05000000000000000000" pitchFamily="2" charset="2"/>
                  <a:buChar char=""/>
                </a:pPr>
                <a:endParaRPr lang="es-CO" altLang="es-CO" sz="675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55" name="Straight Connector 16"/>
              <p:cNvCxnSpPr/>
              <p:nvPr/>
            </p:nvCxnSpPr>
            <p:spPr>
              <a:xfrm>
                <a:off x="6138493" y="2532377"/>
                <a:ext cx="243576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bject 4"/>
            <p:cNvSpPr txBox="1">
              <a:spLocks noChangeArrowheads="1"/>
            </p:cNvSpPr>
            <p:nvPr/>
          </p:nvSpPr>
          <p:spPr bwMode="auto">
            <a:xfrm>
              <a:off x="3058392" y="2500093"/>
              <a:ext cx="1423667" cy="44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127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s-MX" altLang="es-CO" sz="105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Operaciones efectivas y eficientes</a:t>
              </a:r>
            </a:p>
          </p:txBody>
        </p:sp>
        <p:sp>
          <p:nvSpPr>
            <p:cNvPr id="13" name="object 5"/>
            <p:cNvSpPr txBox="1">
              <a:spLocks noChangeArrowheads="1"/>
            </p:cNvSpPr>
            <p:nvPr/>
          </p:nvSpPr>
          <p:spPr bwMode="auto">
            <a:xfrm>
              <a:off x="4658536" y="2486451"/>
              <a:ext cx="1573894" cy="44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127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s-MX" altLang="es-CO" sz="105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Cuidado clínico colaborativo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endParaRPr lang="es-MX" altLang="es-CO" sz="10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3"/>
            <p:cNvSpPr txBox="1">
              <a:spLocks noChangeArrowheads="1"/>
            </p:cNvSpPr>
            <p:nvPr/>
          </p:nvSpPr>
          <p:spPr bwMode="auto">
            <a:xfrm>
              <a:off x="6401215" y="2359668"/>
              <a:ext cx="1375555" cy="44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127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s-MX" altLang="es-CO" sz="105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Incremento en las expectativas del paciente</a:t>
              </a:r>
            </a:p>
          </p:txBody>
        </p:sp>
        <p:sp>
          <p:nvSpPr>
            <p:cNvPr id="15" name="object 6"/>
            <p:cNvSpPr txBox="1">
              <a:spLocks noChangeArrowheads="1"/>
            </p:cNvSpPr>
            <p:nvPr/>
          </p:nvSpPr>
          <p:spPr bwMode="auto">
            <a:xfrm>
              <a:off x="1405344" y="2487881"/>
              <a:ext cx="1694183" cy="22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127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s-MX" altLang="es-CO" sz="105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Escenarios de salud cambiantes</a:t>
              </a:r>
            </a:p>
          </p:txBody>
        </p:sp>
        <p:grpSp>
          <p:nvGrpSpPr>
            <p:cNvPr id="16" name="Group 18"/>
            <p:cNvGrpSpPr>
              <a:grpSpLocks/>
            </p:cNvGrpSpPr>
            <p:nvPr/>
          </p:nvGrpSpPr>
          <p:grpSpPr bwMode="auto">
            <a:xfrm>
              <a:off x="4778442" y="2968751"/>
              <a:ext cx="1189483" cy="237521"/>
              <a:chOff x="3234384" y="2468072"/>
              <a:chExt cx="2654044" cy="322091"/>
            </a:xfrm>
          </p:grpSpPr>
          <p:sp>
            <p:nvSpPr>
              <p:cNvPr id="46" name="Text Box 201"/>
              <p:cNvSpPr txBox="1">
                <a:spLocks noChangeArrowheads="1"/>
              </p:cNvSpPr>
              <p:nvPr/>
            </p:nvSpPr>
            <p:spPr bwMode="gray">
              <a:xfrm>
                <a:off x="3234384" y="2588995"/>
                <a:ext cx="2654044" cy="201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26325" bIns="26325">
                <a:spAutoFit/>
              </a:bodyPr>
              <a:lstStyle>
                <a:lvl1pPr marL="176213" indent="-176213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5000"/>
                  </a:lnSpc>
                  <a:spcBef>
                    <a:spcPts val="225"/>
                  </a:spcBef>
                  <a:buClr>
                    <a:srgbClr val="F0AB00"/>
                  </a:buClr>
                  <a:buFont typeface="Wingdings" panose="05000000000000000000" pitchFamily="2" charset="2"/>
                  <a:buChar char=""/>
                </a:pPr>
                <a:endParaRPr lang="es-CO" altLang="es-CO" sz="675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47" name="Straight Connector 15"/>
              <p:cNvCxnSpPr/>
              <p:nvPr/>
            </p:nvCxnSpPr>
            <p:spPr>
              <a:xfrm>
                <a:off x="3308983" y="2468072"/>
                <a:ext cx="246818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2"/>
            <p:cNvGrpSpPr>
              <a:grpSpLocks/>
            </p:cNvGrpSpPr>
            <p:nvPr/>
          </p:nvGrpSpPr>
          <p:grpSpPr bwMode="auto">
            <a:xfrm>
              <a:off x="4526784" y="2626059"/>
              <a:ext cx="381111" cy="305631"/>
              <a:chOff x="5218113" y="5562601"/>
              <a:chExt cx="646112" cy="379412"/>
            </a:xfrm>
          </p:grpSpPr>
          <p:sp>
            <p:nvSpPr>
              <p:cNvPr id="39" name="Freeform 901"/>
              <p:cNvSpPr>
                <a:spLocks/>
              </p:cNvSpPr>
              <p:nvPr/>
            </p:nvSpPr>
            <p:spPr bwMode="auto">
              <a:xfrm>
                <a:off x="5376863" y="5837238"/>
                <a:ext cx="141288" cy="104775"/>
              </a:xfrm>
              <a:custGeom>
                <a:avLst/>
                <a:gdLst>
                  <a:gd name="T0" fmla="*/ 2147483646 w 42"/>
                  <a:gd name="T1" fmla="*/ 2147483646 h 31"/>
                  <a:gd name="T2" fmla="*/ 2147483646 w 42"/>
                  <a:gd name="T3" fmla="*/ 2147483646 h 31"/>
                  <a:gd name="T4" fmla="*/ 2147483646 w 42"/>
                  <a:gd name="T5" fmla="*/ 2147483646 h 31"/>
                  <a:gd name="T6" fmla="*/ 2147483646 w 42"/>
                  <a:gd name="T7" fmla="*/ 2147483646 h 31"/>
                  <a:gd name="T8" fmla="*/ 2147483646 w 42"/>
                  <a:gd name="T9" fmla="*/ 2147483646 h 31"/>
                  <a:gd name="T10" fmla="*/ 2147483646 w 42"/>
                  <a:gd name="T11" fmla="*/ 2147483646 h 31"/>
                  <a:gd name="T12" fmla="*/ 2147483646 w 42"/>
                  <a:gd name="T13" fmla="*/ 2147483646 h 31"/>
                  <a:gd name="T14" fmla="*/ 2147483646 w 42"/>
                  <a:gd name="T15" fmla="*/ 2147483646 h 31"/>
                  <a:gd name="T16" fmla="*/ 2147483646 w 42"/>
                  <a:gd name="T17" fmla="*/ 2147483646 h 31"/>
                  <a:gd name="T18" fmla="*/ 2147483646 w 42"/>
                  <a:gd name="T19" fmla="*/ 2147483646 h 31"/>
                  <a:gd name="T20" fmla="*/ 2147483646 w 42"/>
                  <a:gd name="T21" fmla="*/ 2147483646 h 31"/>
                  <a:gd name="T22" fmla="*/ 2147483646 w 42"/>
                  <a:gd name="T23" fmla="*/ 2147483646 h 31"/>
                  <a:gd name="T24" fmla="*/ 2147483646 w 42"/>
                  <a:gd name="T25" fmla="*/ 2147483646 h 31"/>
                  <a:gd name="T26" fmla="*/ 2147483646 w 42"/>
                  <a:gd name="T27" fmla="*/ 2147483646 h 31"/>
                  <a:gd name="T28" fmla="*/ 2147483646 w 42"/>
                  <a:gd name="T29" fmla="*/ 2147483646 h 31"/>
                  <a:gd name="T30" fmla="*/ 2147483646 w 42"/>
                  <a:gd name="T31" fmla="*/ 2147483646 h 31"/>
                  <a:gd name="T32" fmla="*/ 2147483646 w 42"/>
                  <a:gd name="T33" fmla="*/ 2147483646 h 31"/>
                  <a:gd name="T34" fmla="*/ 2147483646 w 42"/>
                  <a:gd name="T35" fmla="*/ 2147483646 h 31"/>
                  <a:gd name="T36" fmla="*/ 2147483646 w 42"/>
                  <a:gd name="T37" fmla="*/ 2147483646 h 31"/>
                  <a:gd name="T38" fmla="*/ 2147483646 w 42"/>
                  <a:gd name="T39" fmla="*/ 2147483646 h 31"/>
                  <a:gd name="T40" fmla="*/ 2147483646 w 42"/>
                  <a:gd name="T41" fmla="*/ 2147483646 h 3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42" h="31">
                    <a:moveTo>
                      <a:pt x="42" y="28"/>
                    </a:moveTo>
                    <a:cubicBezTo>
                      <a:pt x="42" y="28"/>
                      <a:pt x="40" y="31"/>
                      <a:pt x="37" y="31"/>
                    </a:cubicBezTo>
                    <a:cubicBezTo>
                      <a:pt x="33" y="31"/>
                      <a:pt x="31" y="29"/>
                      <a:pt x="30" y="28"/>
                    </a:cubicBezTo>
                    <a:cubicBezTo>
                      <a:pt x="30" y="28"/>
                      <a:pt x="29" y="26"/>
                      <a:pt x="29" y="26"/>
                    </a:cubicBezTo>
                    <a:cubicBezTo>
                      <a:pt x="29" y="26"/>
                      <a:pt x="28" y="27"/>
                      <a:pt x="25" y="27"/>
                    </a:cubicBezTo>
                    <a:cubicBezTo>
                      <a:pt x="24" y="27"/>
                      <a:pt x="20" y="24"/>
                      <a:pt x="19" y="23"/>
                    </a:cubicBezTo>
                    <a:cubicBezTo>
                      <a:pt x="19" y="21"/>
                      <a:pt x="19" y="20"/>
                      <a:pt x="19" y="20"/>
                    </a:cubicBezTo>
                    <a:cubicBezTo>
                      <a:pt x="19" y="20"/>
                      <a:pt x="16" y="21"/>
                      <a:pt x="15" y="20"/>
                    </a:cubicBezTo>
                    <a:cubicBezTo>
                      <a:pt x="13" y="20"/>
                      <a:pt x="10" y="18"/>
                      <a:pt x="9" y="17"/>
                    </a:cubicBezTo>
                    <a:cubicBezTo>
                      <a:pt x="8" y="15"/>
                      <a:pt x="8" y="14"/>
                      <a:pt x="8" y="14"/>
                    </a:cubicBezTo>
                    <a:cubicBezTo>
                      <a:pt x="8" y="14"/>
                      <a:pt x="7" y="15"/>
                      <a:pt x="4" y="14"/>
                    </a:cubicBezTo>
                    <a:cubicBezTo>
                      <a:pt x="0" y="13"/>
                      <a:pt x="1" y="8"/>
                      <a:pt x="1" y="8"/>
                    </a:cubicBezTo>
                    <a:cubicBezTo>
                      <a:pt x="1" y="8"/>
                      <a:pt x="3" y="9"/>
                      <a:pt x="5" y="9"/>
                    </a:cubicBezTo>
                    <a:cubicBezTo>
                      <a:pt x="6" y="10"/>
                      <a:pt x="9" y="10"/>
                      <a:pt x="9" y="10"/>
                    </a:cubicBezTo>
                    <a:cubicBezTo>
                      <a:pt x="9" y="10"/>
                      <a:pt x="10" y="0"/>
                      <a:pt x="15" y="1"/>
                    </a:cubicBezTo>
                    <a:cubicBezTo>
                      <a:pt x="20" y="1"/>
                      <a:pt x="21" y="7"/>
                      <a:pt x="21" y="7"/>
                    </a:cubicBezTo>
                    <a:cubicBezTo>
                      <a:pt x="21" y="7"/>
                      <a:pt x="22" y="2"/>
                      <a:pt x="28" y="4"/>
                    </a:cubicBezTo>
                    <a:cubicBezTo>
                      <a:pt x="33" y="6"/>
                      <a:pt x="32" y="13"/>
                      <a:pt x="32" y="13"/>
                    </a:cubicBezTo>
                    <a:cubicBezTo>
                      <a:pt x="32" y="13"/>
                      <a:pt x="36" y="11"/>
                      <a:pt x="38" y="14"/>
                    </a:cubicBezTo>
                    <a:cubicBezTo>
                      <a:pt x="40" y="17"/>
                      <a:pt x="39" y="26"/>
                      <a:pt x="39" y="26"/>
                    </a:cubicBezTo>
                    <a:lnTo>
                      <a:pt x="42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902"/>
              <p:cNvSpPr>
                <a:spLocks/>
              </p:cNvSpPr>
              <p:nvPr/>
            </p:nvSpPr>
            <p:spPr bwMode="auto">
              <a:xfrm>
                <a:off x="5340350" y="5697541"/>
                <a:ext cx="341313" cy="239712"/>
              </a:xfrm>
              <a:custGeom>
                <a:avLst/>
                <a:gdLst>
                  <a:gd name="T0" fmla="*/ 2147483646 w 101"/>
                  <a:gd name="T1" fmla="*/ 2147483646 h 71"/>
                  <a:gd name="T2" fmla="*/ 2147483646 w 101"/>
                  <a:gd name="T3" fmla="*/ 2147483646 h 71"/>
                  <a:gd name="T4" fmla="*/ 2147483646 w 101"/>
                  <a:gd name="T5" fmla="*/ 2147483646 h 71"/>
                  <a:gd name="T6" fmla="*/ 2147483646 w 101"/>
                  <a:gd name="T7" fmla="*/ 2147483646 h 71"/>
                  <a:gd name="T8" fmla="*/ 2147483646 w 101"/>
                  <a:gd name="T9" fmla="*/ 2147483646 h 71"/>
                  <a:gd name="T10" fmla="*/ 2147483646 w 101"/>
                  <a:gd name="T11" fmla="*/ 2147483646 h 71"/>
                  <a:gd name="T12" fmla="*/ 2147483646 w 101"/>
                  <a:gd name="T13" fmla="*/ 2147483646 h 71"/>
                  <a:gd name="T14" fmla="*/ 2147483646 w 101"/>
                  <a:gd name="T15" fmla="*/ 2147483646 h 71"/>
                  <a:gd name="T16" fmla="*/ 2147483646 w 101"/>
                  <a:gd name="T17" fmla="*/ 2147483646 h 71"/>
                  <a:gd name="T18" fmla="*/ 2147483646 w 101"/>
                  <a:gd name="T19" fmla="*/ 2147483646 h 71"/>
                  <a:gd name="T20" fmla="*/ 2147483646 w 101"/>
                  <a:gd name="T21" fmla="*/ 2147483646 h 71"/>
                  <a:gd name="T22" fmla="*/ 2147483646 w 101"/>
                  <a:gd name="T23" fmla="*/ 0 h 71"/>
                  <a:gd name="T24" fmla="*/ 2147483646 w 101"/>
                  <a:gd name="T25" fmla="*/ 0 h 71"/>
                  <a:gd name="T26" fmla="*/ 0 w 101"/>
                  <a:gd name="T27" fmla="*/ 2147483646 h 71"/>
                  <a:gd name="T28" fmla="*/ 2147483646 w 101"/>
                  <a:gd name="T29" fmla="*/ 2147483646 h 71"/>
                  <a:gd name="T30" fmla="*/ 2147483646 w 101"/>
                  <a:gd name="T31" fmla="*/ 2147483646 h 71"/>
                  <a:gd name="T32" fmla="*/ 2147483646 w 101"/>
                  <a:gd name="T33" fmla="*/ 2147483646 h 71"/>
                  <a:gd name="T34" fmla="*/ 2147483646 w 101"/>
                  <a:gd name="T35" fmla="*/ 2147483646 h 71"/>
                  <a:gd name="T36" fmla="*/ 2147483646 w 101"/>
                  <a:gd name="T37" fmla="*/ 2147483646 h 71"/>
                  <a:gd name="T38" fmla="*/ 2147483646 w 101"/>
                  <a:gd name="T39" fmla="*/ 2147483646 h 71"/>
                  <a:gd name="T40" fmla="*/ 2147483646 w 101"/>
                  <a:gd name="T41" fmla="*/ 2147483646 h 71"/>
                  <a:gd name="T42" fmla="*/ 2147483646 w 101"/>
                  <a:gd name="T43" fmla="*/ 2147483646 h 71"/>
                  <a:gd name="T44" fmla="*/ 2147483646 w 101"/>
                  <a:gd name="T45" fmla="*/ 2147483646 h 71"/>
                  <a:gd name="T46" fmla="*/ 2147483646 w 101"/>
                  <a:gd name="T47" fmla="*/ 2147483646 h 71"/>
                  <a:gd name="T48" fmla="*/ 2147483646 w 101"/>
                  <a:gd name="T49" fmla="*/ 2147483646 h 71"/>
                  <a:gd name="T50" fmla="*/ 2147483646 w 101"/>
                  <a:gd name="T51" fmla="*/ 2147483646 h 71"/>
                  <a:gd name="T52" fmla="*/ 2147483646 w 101"/>
                  <a:gd name="T53" fmla="*/ 2147483646 h 71"/>
                  <a:gd name="T54" fmla="*/ 2147483646 w 101"/>
                  <a:gd name="T55" fmla="*/ 2147483646 h 71"/>
                  <a:gd name="T56" fmla="*/ 2147483646 w 101"/>
                  <a:gd name="T57" fmla="*/ 2147483646 h 71"/>
                  <a:gd name="T58" fmla="*/ 2147483646 w 101"/>
                  <a:gd name="T59" fmla="*/ 2147483646 h 71"/>
                  <a:gd name="T60" fmla="*/ 2147483646 w 101"/>
                  <a:gd name="T61" fmla="*/ 2147483646 h 71"/>
                  <a:gd name="T62" fmla="*/ 2147483646 w 101"/>
                  <a:gd name="T63" fmla="*/ 2147483646 h 71"/>
                  <a:gd name="T64" fmla="*/ 2147483646 w 101"/>
                  <a:gd name="T65" fmla="*/ 2147483646 h 71"/>
                  <a:gd name="T66" fmla="*/ 2147483646 w 101"/>
                  <a:gd name="T67" fmla="*/ 2147483646 h 7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01" h="71">
                    <a:moveTo>
                      <a:pt x="98" y="38"/>
                    </a:moveTo>
                    <a:cubicBezTo>
                      <a:pt x="97" y="36"/>
                      <a:pt x="95" y="33"/>
                      <a:pt x="93" y="31"/>
                    </a:cubicBezTo>
                    <a:cubicBezTo>
                      <a:pt x="88" y="26"/>
                      <a:pt x="79" y="20"/>
                      <a:pt x="76" y="17"/>
                    </a:cubicBezTo>
                    <a:cubicBezTo>
                      <a:pt x="73" y="14"/>
                      <a:pt x="73" y="14"/>
                      <a:pt x="68" y="12"/>
                    </a:cubicBezTo>
                    <a:cubicBezTo>
                      <a:pt x="67" y="12"/>
                      <a:pt x="66" y="11"/>
                      <a:pt x="66" y="11"/>
                    </a:cubicBezTo>
                    <a:cubicBezTo>
                      <a:pt x="66" y="11"/>
                      <a:pt x="64" y="12"/>
                      <a:pt x="62" y="11"/>
                    </a:cubicBezTo>
                    <a:cubicBezTo>
                      <a:pt x="61" y="11"/>
                      <a:pt x="58" y="11"/>
                      <a:pt x="58" y="11"/>
                    </a:cubicBezTo>
                    <a:cubicBezTo>
                      <a:pt x="58" y="11"/>
                      <a:pt x="53" y="18"/>
                      <a:pt x="46" y="19"/>
                    </a:cubicBezTo>
                    <a:cubicBezTo>
                      <a:pt x="37" y="21"/>
                      <a:pt x="32" y="14"/>
                      <a:pt x="33" y="9"/>
                    </a:cubicBezTo>
                    <a:cubicBezTo>
                      <a:pt x="34" y="8"/>
                      <a:pt x="34" y="8"/>
                      <a:pt x="34" y="7"/>
                    </a:cubicBezTo>
                    <a:cubicBezTo>
                      <a:pt x="33" y="7"/>
                      <a:pt x="30" y="7"/>
                      <a:pt x="29" y="7"/>
                    </a:cubicBezTo>
                    <a:cubicBezTo>
                      <a:pt x="24" y="7"/>
                      <a:pt x="20" y="3"/>
                      <a:pt x="15" y="0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3" y="7"/>
                      <a:pt x="5" y="25"/>
                      <a:pt x="0" y="34"/>
                    </a:cubicBezTo>
                    <a:cubicBezTo>
                      <a:pt x="4" y="37"/>
                      <a:pt x="8" y="41"/>
                      <a:pt x="12" y="44"/>
                    </a:cubicBezTo>
                    <a:cubicBezTo>
                      <a:pt x="13" y="45"/>
                      <a:pt x="15" y="46"/>
                      <a:pt x="17" y="46"/>
                    </a:cubicBezTo>
                    <a:cubicBezTo>
                      <a:pt x="17" y="45"/>
                      <a:pt x="20" y="37"/>
                      <a:pt x="26" y="37"/>
                    </a:cubicBezTo>
                    <a:cubicBezTo>
                      <a:pt x="31" y="37"/>
                      <a:pt x="33" y="42"/>
                      <a:pt x="33" y="42"/>
                    </a:cubicBezTo>
                    <a:cubicBezTo>
                      <a:pt x="33" y="42"/>
                      <a:pt x="34" y="39"/>
                      <a:pt x="40" y="41"/>
                    </a:cubicBezTo>
                    <a:cubicBezTo>
                      <a:pt x="46" y="43"/>
                      <a:pt x="46" y="48"/>
                      <a:pt x="46" y="48"/>
                    </a:cubicBezTo>
                    <a:cubicBezTo>
                      <a:pt x="46" y="48"/>
                      <a:pt x="48" y="47"/>
                      <a:pt x="52" y="50"/>
                    </a:cubicBezTo>
                    <a:cubicBezTo>
                      <a:pt x="54" y="53"/>
                      <a:pt x="55" y="64"/>
                      <a:pt x="55" y="68"/>
                    </a:cubicBezTo>
                    <a:cubicBezTo>
                      <a:pt x="56" y="69"/>
                      <a:pt x="56" y="69"/>
                      <a:pt x="57" y="70"/>
                    </a:cubicBezTo>
                    <a:cubicBezTo>
                      <a:pt x="60" y="71"/>
                      <a:pt x="63" y="69"/>
                      <a:pt x="64" y="68"/>
                    </a:cubicBezTo>
                    <a:cubicBezTo>
                      <a:pt x="66" y="67"/>
                      <a:pt x="66" y="64"/>
                      <a:pt x="66" y="64"/>
                    </a:cubicBezTo>
                    <a:cubicBezTo>
                      <a:pt x="66" y="64"/>
                      <a:pt x="68" y="65"/>
                      <a:pt x="69" y="65"/>
                    </a:cubicBezTo>
                    <a:cubicBezTo>
                      <a:pt x="71" y="65"/>
                      <a:pt x="73" y="64"/>
                      <a:pt x="75" y="63"/>
                    </a:cubicBezTo>
                    <a:cubicBezTo>
                      <a:pt x="77" y="62"/>
                      <a:pt x="77" y="59"/>
                      <a:pt x="77" y="59"/>
                    </a:cubicBezTo>
                    <a:cubicBezTo>
                      <a:pt x="77" y="59"/>
                      <a:pt x="79" y="59"/>
                      <a:pt x="81" y="59"/>
                    </a:cubicBezTo>
                    <a:cubicBezTo>
                      <a:pt x="83" y="60"/>
                      <a:pt x="85" y="58"/>
                      <a:pt x="87" y="57"/>
                    </a:cubicBezTo>
                    <a:cubicBezTo>
                      <a:pt x="89" y="55"/>
                      <a:pt x="88" y="49"/>
                      <a:pt x="88" y="49"/>
                    </a:cubicBezTo>
                    <a:cubicBezTo>
                      <a:pt x="88" y="49"/>
                      <a:pt x="91" y="52"/>
                      <a:pt x="94" y="52"/>
                    </a:cubicBezTo>
                    <a:cubicBezTo>
                      <a:pt x="97" y="52"/>
                      <a:pt x="100" y="49"/>
                      <a:pt x="101" y="47"/>
                    </a:cubicBezTo>
                    <a:cubicBezTo>
                      <a:pt x="101" y="45"/>
                      <a:pt x="100" y="42"/>
                      <a:pt x="98" y="3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Freeform 903"/>
              <p:cNvSpPr>
                <a:spLocks/>
              </p:cNvSpPr>
              <p:nvPr/>
            </p:nvSpPr>
            <p:spPr bwMode="auto">
              <a:xfrm>
                <a:off x="5461000" y="5661026"/>
                <a:ext cx="280988" cy="168275"/>
              </a:xfrm>
              <a:custGeom>
                <a:avLst/>
                <a:gdLst>
                  <a:gd name="T0" fmla="*/ 2147483646 w 83"/>
                  <a:gd name="T1" fmla="*/ 2147483646 h 50"/>
                  <a:gd name="T2" fmla="*/ 2147483646 w 83"/>
                  <a:gd name="T3" fmla="*/ 2147483646 h 50"/>
                  <a:gd name="T4" fmla="*/ 2147483646 w 83"/>
                  <a:gd name="T5" fmla="*/ 2147483646 h 50"/>
                  <a:gd name="T6" fmla="*/ 2147483646 w 83"/>
                  <a:gd name="T7" fmla="*/ 2147483646 h 50"/>
                  <a:gd name="T8" fmla="*/ 2147483646 w 83"/>
                  <a:gd name="T9" fmla="*/ 2147483646 h 50"/>
                  <a:gd name="T10" fmla="*/ 2147483646 w 83"/>
                  <a:gd name="T11" fmla="*/ 2147483646 h 50"/>
                  <a:gd name="T12" fmla="*/ 2147483646 w 83"/>
                  <a:gd name="T13" fmla="*/ 2147483646 h 50"/>
                  <a:gd name="T14" fmla="*/ 2147483646 w 83"/>
                  <a:gd name="T15" fmla="*/ 2147483646 h 50"/>
                  <a:gd name="T16" fmla="*/ 2147483646 w 83"/>
                  <a:gd name="T17" fmla="*/ 2147483646 h 50"/>
                  <a:gd name="T18" fmla="*/ 2147483646 w 83"/>
                  <a:gd name="T19" fmla="*/ 2147483646 h 50"/>
                  <a:gd name="T20" fmla="*/ 2147483646 w 83"/>
                  <a:gd name="T21" fmla="*/ 2147483646 h 50"/>
                  <a:gd name="T22" fmla="*/ 2147483646 w 83"/>
                  <a:gd name="T23" fmla="*/ 2147483646 h 50"/>
                  <a:gd name="T24" fmla="*/ 2147483646 w 83"/>
                  <a:gd name="T25" fmla="*/ 2147483646 h 50"/>
                  <a:gd name="T26" fmla="*/ 2147483646 w 83"/>
                  <a:gd name="T27" fmla="*/ 2147483646 h 50"/>
                  <a:gd name="T28" fmla="*/ 2147483646 w 83"/>
                  <a:gd name="T29" fmla="*/ 2147483646 h 50"/>
                  <a:gd name="T30" fmla="*/ 2147483646 w 83"/>
                  <a:gd name="T31" fmla="*/ 2147483646 h 50"/>
                  <a:gd name="T32" fmla="*/ 2147483646 w 83"/>
                  <a:gd name="T33" fmla="*/ 2147483646 h 50"/>
                  <a:gd name="T34" fmla="*/ 2147483646 w 83"/>
                  <a:gd name="T35" fmla="*/ 2147483646 h 5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83" h="50">
                    <a:moveTo>
                      <a:pt x="71" y="9"/>
                    </a:moveTo>
                    <a:cubicBezTo>
                      <a:pt x="68" y="11"/>
                      <a:pt x="63" y="14"/>
                      <a:pt x="63" y="14"/>
                    </a:cubicBezTo>
                    <a:cubicBezTo>
                      <a:pt x="63" y="14"/>
                      <a:pt x="62" y="13"/>
                      <a:pt x="60" y="12"/>
                    </a:cubicBezTo>
                    <a:cubicBezTo>
                      <a:pt x="59" y="11"/>
                      <a:pt x="53" y="10"/>
                      <a:pt x="50" y="8"/>
                    </a:cubicBezTo>
                    <a:cubicBezTo>
                      <a:pt x="46" y="7"/>
                      <a:pt x="33" y="1"/>
                      <a:pt x="28" y="1"/>
                    </a:cubicBezTo>
                    <a:cubicBezTo>
                      <a:pt x="24" y="0"/>
                      <a:pt x="15" y="5"/>
                      <a:pt x="11" y="6"/>
                    </a:cubicBezTo>
                    <a:cubicBezTo>
                      <a:pt x="7" y="7"/>
                      <a:pt x="3" y="15"/>
                      <a:pt x="2" y="20"/>
                    </a:cubicBezTo>
                    <a:cubicBezTo>
                      <a:pt x="0" y="25"/>
                      <a:pt x="5" y="27"/>
                      <a:pt x="10" y="26"/>
                    </a:cubicBezTo>
                    <a:cubicBezTo>
                      <a:pt x="16" y="25"/>
                      <a:pt x="20" y="17"/>
                      <a:pt x="20" y="17"/>
                    </a:cubicBezTo>
                    <a:cubicBezTo>
                      <a:pt x="20" y="17"/>
                      <a:pt x="23" y="18"/>
                      <a:pt x="24" y="18"/>
                    </a:cubicBezTo>
                    <a:cubicBezTo>
                      <a:pt x="26" y="18"/>
                      <a:pt x="30" y="18"/>
                      <a:pt x="30" y="18"/>
                    </a:cubicBezTo>
                    <a:cubicBezTo>
                      <a:pt x="30" y="18"/>
                      <a:pt x="31" y="18"/>
                      <a:pt x="31" y="18"/>
                    </a:cubicBezTo>
                    <a:cubicBezTo>
                      <a:pt x="36" y="20"/>
                      <a:pt x="39" y="21"/>
                      <a:pt x="42" y="24"/>
                    </a:cubicBezTo>
                    <a:cubicBezTo>
                      <a:pt x="45" y="27"/>
                      <a:pt x="55" y="34"/>
                      <a:pt x="60" y="39"/>
                    </a:cubicBezTo>
                    <a:cubicBezTo>
                      <a:pt x="63" y="43"/>
                      <a:pt x="66" y="47"/>
                      <a:pt x="67" y="50"/>
                    </a:cubicBezTo>
                    <a:cubicBezTo>
                      <a:pt x="68" y="50"/>
                      <a:pt x="71" y="48"/>
                      <a:pt x="73" y="47"/>
                    </a:cubicBezTo>
                    <a:cubicBezTo>
                      <a:pt x="75" y="46"/>
                      <a:pt x="80" y="44"/>
                      <a:pt x="83" y="43"/>
                    </a:cubicBezTo>
                    <a:cubicBezTo>
                      <a:pt x="78" y="32"/>
                      <a:pt x="72" y="16"/>
                      <a:pt x="71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904"/>
              <p:cNvSpPr>
                <a:spLocks/>
              </p:cNvSpPr>
              <p:nvPr/>
            </p:nvSpPr>
            <p:spPr bwMode="auto">
              <a:xfrm>
                <a:off x="5218113" y="5562601"/>
                <a:ext cx="155575" cy="307975"/>
              </a:xfrm>
              <a:custGeom>
                <a:avLst/>
                <a:gdLst>
                  <a:gd name="T0" fmla="*/ 0 w 46"/>
                  <a:gd name="T1" fmla="*/ 2147483646 h 91"/>
                  <a:gd name="T2" fmla="*/ 2147483646 w 46"/>
                  <a:gd name="T3" fmla="*/ 2147483646 h 91"/>
                  <a:gd name="T4" fmla="*/ 2147483646 w 46"/>
                  <a:gd name="T5" fmla="*/ 2147483646 h 91"/>
                  <a:gd name="T6" fmla="*/ 0 w 46"/>
                  <a:gd name="T7" fmla="*/ 0 h 91"/>
                  <a:gd name="T8" fmla="*/ 0 w 46"/>
                  <a:gd name="T9" fmla="*/ 2147483646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6" h="91">
                    <a:moveTo>
                      <a:pt x="0" y="81"/>
                    </a:moveTo>
                    <a:cubicBezTo>
                      <a:pt x="0" y="81"/>
                      <a:pt x="9" y="88"/>
                      <a:pt x="16" y="90"/>
                    </a:cubicBezTo>
                    <a:cubicBezTo>
                      <a:pt x="20" y="91"/>
                      <a:pt x="46" y="31"/>
                      <a:pt x="43" y="28"/>
                    </a:cubicBezTo>
                    <a:cubicBezTo>
                      <a:pt x="36" y="23"/>
                      <a:pt x="0" y="0"/>
                      <a:pt x="0" y="0"/>
                    </a:cubicBez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Freeform 905"/>
              <p:cNvSpPr>
                <a:spLocks/>
              </p:cNvSpPr>
              <p:nvPr/>
            </p:nvSpPr>
            <p:spPr bwMode="auto">
              <a:xfrm>
                <a:off x="5715000" y="5576888"/>
                <a:ext cx="149225" cy="293688"/>
              </a:xfrm>
              <a:custGeom>
                <a:avLst/>
                <a:gdLst>
                  <a:gd name="T0" fmla="*/ 2147483646 w 44"/>
                  <a:gd name="T1" fmla="*/ 2147483646 h 87"/>
                  <a:gd name="T2" fmla="*/ 2147483646 w 44"/>
                  <a:gd name="T3" fmla="*/ 2147483646 h 87"/>
                  <a:gd name="T4" fmla="*/ 2147483646 w 44"/>
                  <a:gd name="T5" fmla="*/ 2147483646 h 87"/>
                  <a:gd name="T6" fmla="*/ 2147483646 w 44"/>
                  <a:gd name="T7" fmla="*/ 0 h 87"/>
                  <a:gd name="T8" fmla="*/ 2147483646 w 44"/>
                  <a:gd name="T9" fmla="*/ 2147483646 h 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" h="87">
                    <a:moveTo>
                      <a:pt x="44" y="78"/>
                    </a:moveTo>
                    <a:cubicBezTo>
                      <a:pt x="44" y="78"/>
                      <a:pt x="34" y="84"/>
                      <a:pt x="28" y="86"/>
                    </a:cubicBezTo>
                    <a:cubicBezTo>
                      <a:pt x="24" y="87"/>
                      <a:pt x="0" y="25"/>
                      <a:pt x="4" y="23"/>
                    </a:cubicBezTo>
                    <a:cubicBezTo>
                      <a:pt x="9" y="20"/>
                      <a:pt x="44" y="0"/>
                      <a:pt x="44" y="0"/>
                    </a:cubicBezTo>
                    <a:lnTo>
                      <a:pt x="44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Freeform 906"/>
              <p:cNvSpPr>
                <a:spLocks/>
              </p:cNvSpPr>
              <p:nvPr/>
            </p:nvSpPr>
            <p:spPr bwMode="auto">
              <a:xfrm>
                <a:off x="5808663" y="5799138"/>
                <a:ext cx="31750" cy="30163"/>
              </a:xfrm>
              <a:custGeom>
                <a:avLst/>
                <a:gdLst>
                  <a:gd name="T0" fmla="*/ 2147483646 w 9"/>
                  <a:gd name="T1" fmla="*/ 2147483646 h 9"/>
                  <a:gd name="T2" fmla="*/ 2147483646 w 9"/>
                  <a:gd name="T3" fmla="*/ 2147483646 h 9"/>
                  <a:gd name="T4" fmla="*/ 2147483646 w 9"/>
                  <a:gd name="T5" fmla="*/ 2147483646 h 9"/>
                  <a:gd name="T6" fmla="*/ 2147483646 w 9"/>
                  <a:gd name="T7" fmla="*/ 2147483646 h 9"/>
                  <a:gd name="T8" fmla="*/ 2147483646 w 9"/>
                  <a:gd name="T9" fmla="*/ 2147483646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8" y="3"/>
                    </a:moveTo>
                    <a:cubicBezTo>
                      <a:pt x="9" y="5"/>
                      <a:pt x="8" y="7"/>
                      <a:pt x="6" y="8"/>
                    </a:cubicBezTo>
                    <a:cubicBezTo>
                      <a:pt x="4" y="9"/>
                      <a:pt x="2" y="7"/>
                      <a:pt x="1" y="5"/>
                    </a:cubicBezTo>
                    <a:cubicBezTo>
                      <a:pt x="0" y="3"/>
                      <a:pt x="2" y="1"/>
                      <a:pt x="4" y="1"/>
                    </a:cubicBezTo>
                    <a:cubicBezTo>
                      <a:pt x="6" y="0"/>
                      <a:pt x="8" y="1"/>
                      <a:pt x="8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Freeform 907"/>
              <p:cNvSpPr>
                <a:spLocks/>
              </p:cNvSpPr>
              <p:nvPr/>
            </p:nvSpPr>
            <p:spPr bwMode="auto">
              <a:xfrm>
                <a:off x="5245100" y="5783263"/>
                <a:ext cx="30163" cy="30163"/>
              </a:xfrm>
              <a:custGeom>
                <a:avLst/>
                <a:gdLst>
                  <a:gd name="T0" fmla="*/ 2147483646 w 9"/>
                  <a:gd name="T1" fmla="*/ 2147483646 h 9"/>
                  <a:gd name="T2" fmla="*/ 2147483646 w 9"/>
                  <a:gd name="T3" fmla="*/ 2147483646 h 9"/>
                  <a:gd name="T4" fmla="*/ 2147483646 w 9"/>
                  <a:gd name="T5" fmla="*/ 2147483646 h 9"/>
                  <a:gd name="T6" fmla="*/ 2147483646 w 9"/>
                  <a:gd name="T7" fmla="*/ 2147483646 h 9"/>
                  <a:gd name="T8" fmla="*/ 2147483646 w 9"/>
                  <a:gd name="T9" fmla="*/ 2147483646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1" y="3"/>
                    </a:moveTo>
                    <a:cubicBezTo>
                      <a:pt x="0" y="5"/>
                      <a:pt x="1" y="7"/>
                      <a:pt x="3" y="8"/>
                    </a:cubicBezTo>
                    <a:cubicBezTo>
                      <a:pt x="5" y="9"/>
                      <a:pt x="7" y="8"/>
                      <a:pt x="8" y="6"/>
                    </a:cubicBezTo>
                    <a:cubicBezTo>
                      <a:pt x="9" y="4"/>
                      <a:pt x="8" y="2"/>
                      <a:pt x="6" y="1"/>
                    </a:cubicBezTo>
                    <a:cubicBezTo>
                      <a:pt x="4" y="0"/>
                      <a:pt x="2" y="1"/>
                      <a:pt x="1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25"/>
            <p:cNvGrpSpPr>
              <a:grpSpLocks/>
            </p:cNvGrpSpPr>
            <p:nvPr/>
          </p:nvGrpSpPr>
          <p:grpSpPr bwMode="auto">
            <a:xfrm>
              <a:off x="2906295" y="2753454"/>
              <a:ext cx="240026" cy="335606"/>
              <a:chOff x="2346326" y="1954922"/>
              <a:chExt cx="449263" cy="692151"/>
            </a:xfrm>
          </p:grpSpPr>
          <p:sp>
            <p:nvSpPr>
              <p:cNvPr id="37" name="Freeform 671"/>
              <p:cNvSpPr>
                <a:spLocks/>
              </p:cNvSpPr>
              <p:nvPr/>
            </p:nvSpPr>
            <p:spPr bwMode="auto">
              <a:xfrm>
                <a:off x="2346326" y="1954922"/>
                <a:ext cx="449263" cy="692151"/>
              </a:xfrm>
              <a:custGeom>
                <a:avLst/>
                <a:gdLst>
                  <a:gd name="T0" fmla="*/ 2147483646 w 133"/>
                  <a:gd name="T1" fmla="*/ 2147483646 h 205"/>
                  <a:gd name="T2" fmla="*/ 2147483646 w 133"/>
                  <a:gd name="T3" fmla="*/ 2147483646 h 205"/>
                  <a:gd name="T4" fmla="*/ 2147483646 w 133"/>
                  <a:gd name="T5" fmla="*/ 2147483646 h 205"/>
                  <a:gd name="T6" fmla="*/ 2147483646 w 133"/>
                  <a:gd name="T7" fmla="*/ 2147483646 h 205"/>
                  <a:gd name="T8" fmla="*/ 2147483646 w 133"/>
                  <a:gd name="T9" fmla="*/ 2147483646 h 205"/>
                  <a:gd name="T10" fmla="*/ 2147483646 w 133"/>
                  <a:gd name="T11" fmla="*/ 2147483646 h 205"/>
                  <a:gd name="T12" fmla="*/ 2147483646 w 133"/>
                  <a:gd name="T13" fmla="*/ 2147483646 h 205"/>
                  <a:gd name="T14" fmla="*/ 2147483646 w 133"/>
                  <a:gd name="T15" fmla="*/ 2147483646 h 205"/>
                  <a:gd name="T16" fmla="*/ 2147483646 w 133"/>
                  <a:gd name="T17" fmla="*/ 2147483646 h 205"/>
                  <a:gd name="T18" fmla="*/ 2147483646 w 133"/>
                  <a:gd name="T19" fmla="*/ 2147483646 h 205"/>
                  <a:gd name="T20" fmla="*/ 2147483646 w 133"/>
                  <a:gd name="T21" fmla="*/ 2147483646 h 205"/>
                  <a:gd name="T22" fmla="*/ 2147483646 w 133"/>
                  <a:gd name="T23" fmla="*/ 2147483646 h 205"/>
                  <a:gd name="T24" fmla="*/ 2147483646 w 133"/>
                  <a:gd name="T25" fmla="*/ 2147483646 h 205"/>
                  <a:gd name="T26" fmla="*/ 2147483646 w 133"/>
                  <a:gd name="T27" fmla="*/ 2147483646 h 205"/>
                  <a:gd name="T28" fmla="*/ 2147483646 w 133"/>
                  <a:gd name="T29" fmla="*/ 2147483646 h 205"/>
                  <a:gd name="T30" fmla="*/ 2147483646 w 133"/>
                  <a:gd name="T31" fmla="*/ 2147483646 h 205"/>
                  <a:gd name="T32" fmla="*/ 2147483646 w 133"/>
                  <a:gd name="T33" fmla="*/ 2147483646 h 205"/>
                  <a:gd name="T34" fmla="*/ 2147483646 w 133"/>
                  <a:gd name="T35" fmla="*/ 2147483646 h 205"/>
                  <a:gd name="T36" fmla="*/ 2147483646 w 133"/>
                  <a:gd name="T37" fmla="*/ 2147483646 h 205"/>
                  <a:gd name="T38" fmla="*/ 2147483646 w 133"/>
                  <a:gd name="T39" fmla="*/ 2147483646 h 205"/>
                  <a:gd name="T40" fmla="*/ 2147483646 w 133"/>
                  <a:gd name="T41" fmla="*/ 2147483646 h 205"/>
                  <a:gd name="T42" fmla="*/ 2147483646 w 133"/>
                  <a:gd name="T43" fmla="*/ 2147483646 h 205"/>
                  <a:gd name="T44" fmla="*/ 2147483646 w 133"/>
                  <a:gd name="T45" fmla="*/ 2147483646 h 205"/>
                  <a:gd name="T46" fmla="*/ 2147483646 w 133"/>
                  <a:gd name="T47" fmla="*/ 2147483646 h 205"/>
                  <a:gd name="T48" fmla="*/ 2147483646 w 133"/>
                  <a:gd name="T49" fmla="*/ 2147483646 h 205"/>
                  <a:gd name="T50" fmla="*/ 2147483646 w 133"/>
                  <a:gd name="T51" fmla="*/ 2147483646 h 205"/>
                  <a:gd name="T52" fmla="*/ 2147483646 w 133"/>
                  <a:gd name="T53" fmla="*/ 2147483646 h 205"/>
                  <a:gd name="T54" fmla="*/ 2147483646 w 133"/>
                  <a:gd name="T55" fmla="*/ 2147483646 h 205"/>
                  <a:gd name="T56" fmla="*/ 2147483646 w 133"/>
                  <a:gd name="T57" fmla="*/ 2147483646 h 205"/>
                  <a:gd name="T58" fmla="*/ 2147483646 w 133"/>
                  <a:gd name="T59" fmla="*/ 2147483646 h 205"/>
                  <a:gd name="T60" fmla="*/ 2147483646 w 133"/>
                  <a:gd name="T61" fmla="*/ 2147483646 h 205"/>
                  <a:gd name="T62" fmla="*/ 2147483646 w 133"/>
                  <a:gd name="T63" fmla="*/ 2147483646 h 205"/>
                  <a:gd name="T64" fmla="*/ 2147483646 w 133"/>
                  <a:gd name="T65" fmla="*/ 2147483646 h 205"/>
                  <a:gd name="T66" fmla="*/ 2147483646 w 133"/>
                  <a:gd name="T67" fmla="*/ 2147483646 h 205"/>
                  <a:gd name="T68" fmla="*/ 2147483646 w 133"/>
                  <a:gd name="T69" fmla="*/ 2147483646 h 205"/>
                  <a:gd name="T70" fmla="*/ 2147483646 w 133"/>
                  <a:gd name="T71" fmla="*/ 2147483646 h 205"/>
                  <a:gd name="T72" fmla="*/ 2147483646 w 133"/>
                  <a:gd name="T73" fmla="*/ 2147483646 h 205"/>
                  <a:gd name="T74" fmla="*/ 2147483646 w 133"/>
                  <a:gd name="T75" fmla="*/ 2147483646 h 205"/>
                  <a:gd name="T76" fmla="*/ 2147483646 w 133"/>
                  <a:gd name="T77" fmla="*/ 2147483646 h 205"/>
                  <a:gd name="T78" fmla="*/ 2147483646 w 133"/>
                  <a:gd name="T79" fmla="*/ 2147483646 h 205"/>
                  <a:gd name="T80" fmla="*/ 2147483646 w 133"/>
                  <a:gd name="T81" fmla="*/ 2147483646 h 205"/>
                  <a:gd name="T82" fmla="*/ 2147483646 w 133"/>
                  <a:gd name="T83" fmla="*/ 2147483646 h 205"/>
                  <a:gd name="T84" fmla="*/ 2147483646 w 133"/>
                  <a:gd name="T85" fmla="*/ 2147483646 h 205"/>
                  <a:gd name="T86" fmla="*/ 2147483646 w 133"/>
                  <a:gd name="T87" fmla="*/ 2147483646 h 205"/>
                  <a:gd name="T88" fmla="*/ 2147483646 w 133"/>
                  <a:gd name="T89" fmla="*/ 2147483646 h 205"/>
                  <a:gd name="T90" fmla="*/ 2147483646 w 133"/>
                  <a:gd name="T91" fmla="*/ 2147483646 h 205"/>
                  <a:gd name="T92" fmla="*/ 2147483646 w 133"/>
                  <a:gd name="T93" fmla="*/ 2147483646 h 205"/>
                  <a:gd name="T94" fmla="*/ 2147483646 w 133"/>
                  <a:gd name="T95" fmla="*/ 2147483646 h 205"/>
                  <a:gd name="T96" fmla="*/ 2147483646 w 133"/>
                  <a:gd name="T97" fmla="*/ 2147483646 h 205"/>
                  <a:gd name="T98" fmla="*/ 2147483646 w 133"/>
                  <a:gd name="T99" fmla="*/ 2147483646 h 205"/>
                  <a:gd name="T100" fmla="*/ 2147483646 w 133"/>
                  <a:gd name="T101" fmla="*/ 2147483646 h 205"/>
                  <a:gd name="T102" fmla="*/ 2147483646 w 133"/>
                  <a:gd name="T103" fmla="*/ 2147483646 h 205"/>
                  <a:gd name="T104" fmla="*/ 2147483646 w 133"/>
                  <a:gd name="T105" fmla="*/ 2147483646 h 205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3" h="205">
                    <a:moveTo>
                      <a:pt x="133" y="70"/>
                    </a:moveTo>
                    <a:cubicBezTo>
                      <a:pt x="128" y="67"/>
                      <a:pt x="128" y="67"/>
                      <a:pt x="128" y="67"/>
                    </a:cubicBezTo>
                    <a:cubicBezTo>
                      <a:pt x="128" y="62"/>
                      <a:pt x="128" y="62"/>
                      <a:pt x="128" y="62"/>
                    </a:cubicBezTo>
                    <a:cubicBezTo>
                      <a:pt x="133" y="60"/>
                      <a:pt x="133" y="60"/>
                      <a:pt x="133" y="60"/>
                    </a:cubicBezTo>
                    <a:cubicBezTo>
                      <a:pt x="133" y="60"/>
                      <a:pt x="131" y="58"/>
                      <a:pt x="130" y="54"/>
                    </a:cubicBezTo>
                    <a:cubicBezTo>
                      <a:pt x="129" y="50"/>
                      <a:pt x="129" y="47"/>
                      <a:pt x="129" y="47"/>
                    </a:cubicBezTo>
                    <a:cubicBezTo>
                      <a:pt x="128" y="44"/>
                      <a:pt x="128" y="44"/>
                      <a:pt x="128" y="44"/>
                    </a:cubicBezTo>
                    <a:cubicBezTo>
                      <a:pt x="128" y="44"/>
                      <a:pt x="126" y="43"/>
                      <a:pt x="124" y="38"/>
                    </a:cubicBezTo>
                    <a:cubicBezTo>
                      <a:pt x="122" y="33"/>
                      <a:pt x="120" y="30"/>
                      <a:pt x="120" y="30"/>
                    </a:cubicBezTo>
                    <a:cubicBezTo>
                      <a:pt x="119" y="27"/>
                      <a:pt x="119" y="27"/>
                      <a:pt x="119" y="27"/>
                    </a:cubicBezTo>
                    <a:cubicBezTo>
                      <a:pt x="119" y="27"/>
                      <a:pt x="118" y="26"/>
                      <a:pt x="116" y="24"/>
                    </a:cubicBezTo>
                    <a:cubicBezTo>
                      <a:pt x="114" y="22"/>
                      <a:pt x="111" y="18"/>
                      <a:pt x="111" y="18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04" y="12"/>
                      <a:pt x="104" y="12"/>
                      <a:pt x="104" y="12"/>
                    </a:cubicBezTo>
                    <a:cubicBezTo>
                      <a:pt x="103" y="14"/>
                      <a:pt x="103" y="14"/>
                      <a:pt x="103" y="14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2" y="11"/>
                      <a:pt x="102" y="11"/>
                      <a:pt x="102" y="11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7"/>
                      <a:pt x="89" y="6"/>
                    </a:cubicBezTo>
                    <a:cubicBezTo>
                      <a:pt x="86" y="5"/>
                      <a:pt x="82" y="2"/>
                      <a:pt x="82" y="2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76" y="3"/>
                      <a:pt x="76" y="3"/>
                      <a:pt x="76" y="3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2"/>
                      <a:pt x="70" y="2"/>
                      <a:pt x="70" y="2"/>
                    </a:cubicBezTo>
                    <a:cubicBezTo>
                      <a:pt x="70" y="2"/>
                      <a:pt x="67" y="2"/>
                      <a:pt x="65" y="2"/>
                    </a:cubicBezTo>
                    <a:cubicBezTo>
                      <a:pt x="63" y="3"/>
                      <a:pt x="60" y="3"/>
                      <a:pt x="60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6" y="2"/>
                      <a:pt x="52" y="3"/>
                    </a:cubicBezTo>
                    <a:cubicBezTo>
                      <a:pt x="49" y="4"/>
                      <a:pt x="45" y="4"/>
                      <a:pt x="45" y="4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40" y="6"/>
                      <a:pt x="39" y="7"/>
                    </a:cubicBezTo>
                    <a:cubicBezTo>
                      <a:pt x="38" y="7"/>
                      <a:pt x="37" y="7"/>
                      <a:pt x="37" y="7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5" y="10"/>
                      <a:pt x="33" y="11"/>
                    </a:cubicBezTo>
                    <a:cubicBezTo>
                      <a:pt x="30" y="12"/>
                      <a:pt x="28" y="13"/>
                      <a:pt x="28" y="13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7" y="16"/>
                      <a:pt x="26" y="17"/>
                    </a:cubicBezTo>
                    <a:cubicBezTo>
                      <a:pt x="24" y="18"/>
                      <a:pt x="23" y="19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18"/>
                      <a:pt x="19" y="21"/>
                      <a:pt x="16" y="24"/>
                    </a:cubicBezTo>
                    <a:cubicBezTo>
                      <a:pt x="12" y="28"/>
                      <a:pt x="10" y="30"/>
                      <a:pt x="10" y="30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4" y="71"/>
                      <a:pt x="4" y="71"/>
                      <a:pt x="4" y="74"/>
                    </a:cubicBezTo>
                    <a:cubicBezTo>
                      <a:pt x="4" y="77"/>
                      <a:pt x="3" y="79"/>
                      <a:pt x="3" y="79"/>
                    </a:cubicBezTo>
                    <a:cubicBezTo>
                      <a:pt x="1" y="79"/>
                      <a:pt x="1" y="79"/>
                      <a:pt x="1" y="79"/>
                    </a:cubicBezTo>
                    <a:cubicBezTo>
                      <a:pt x="2" y="81"/>
                      <a:pt x="2" y="81"/>
                      <a:pt x="2" y="81"/>
                    </a:cubicBezTo>
                    <a:cubicBezTo>
                      <a:pt x="3" y="82"/>
                      <a:pt x="3" y="82"/>
                      <a:pt x="3" y="82"/>
                    </a:cubicBezTo>
                    <a:cubicBezTo>
                      <a:pt x="3" y="82"/>
                      <a:pt x="4" y="85"/>
                      <a:pt x="5" y="88"/>
                    </a:cubicBezTo>
                    <a:cubicBezTo>
                      <a:pt x="6" y="92"/>
                      <a:pt x="5" y="94"/>
                      <a:pt x="5" y="94"/>
                    </a:cubicBezTo>
                    <a:cubicBezTo>
                      <a:pt x="8" y="93"/>
                      <a:pt x="8" y="93"/>
                      <a:pt x="8" y="93"/>
                    </a:cubicBezTo>
                    <a:cubicBezTo>
                      <a:pt x="12" y="101"/>
                      <a:pt x="12" y="101"/>
                      <a:pt x="12" y="101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11" y="105"/>
                      <a:pt x="14" y="107"/>
                    </a:cubicBezTo>
                    <a:cubicBezTo>
                      <a:pt x="16" y="110"/>
                      <a:pt x="21" y="114"/>
                      <a:pt x="21" y="114"/>
                    </a:cubicBezTo>
                    <a:cubicBezTo>
                      <a:pt x="22" y="113"/>
                      <a:pt x="22" y="113"/>
                      <a:pt x="22" y="113"/>
                    </a:cubicBezTo>
                    <a:cubicBezTo>
                      <a:pt x="24" y="116"/>
                      <a:pt x="24" y="116"/>
                      <a:pt x="24" y="116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32" y="122"/>
                      <a:pt x="32" y="122"/>
                      <a:pt x="32" y="122"/>
                    </a:cubicBezTo>
                    <a:cubicBezTo>
                      <a:pt x="32" y="122"/>
                      <a:pt x="35" y="123"/>
                      <a:pt x="38" y="125"/>
                    </a:cubicBezTo>
                    <a:cubicBezTo>
                      <a:pt x="38" y="126"/>
                      <a:pt x="39" y="126"/>
                      <a:pt x="40" y="127"/>
                    </a:cubicBezTo>
                    <a:cubicBezTo>
                      <a:pt x="40" y="127"/>
                      <a:pt x="40" y="128"/>
                      <a:pt x="40" y="129"/>
                    </a:cubicBezTo>
                    <a:cubicBezTo>
                      <a:pt x="33" y="163"/>
                      <a:pt x="22" y="201"/>
                      <a:pt x="22" y="201"/>
                    </a:cubicBezTo>
                    <a:cubicBezTo>
                      <a:pt x="43" y="194"/>
                      <a:pt x="43" y="194"/>
                      <a:pt x="43" y="194"/>
                    </a:cubicBezTo>
                    <a:cubicBezTo>
                      <a:pt x="43" y="194"/>
                      <a:pt x="45" y="197"/>
                      <a:pt x="49" y="200"/>
                    </a:cubicBezTo>
                    <a:cubicBezTo>
                      <a:pt x="53" y="203"/>
                      <a:pt x="56" y="205"/>
                      <a:pt x="56" y="205"/>
                    </a:cubicBezTo>
                    <a:cubicBezTo>
                      <a:pt x="56" y="205"/>
                      <a:pt x="59" y="191"/>
                      <a:pt x="62" y="181"/>
                    </a:cubicBezTo>
                    <a:cubicBezTo>
                      <a:pt x="64" y="175"/>
                      <a:pt x="66" y="163"/>
                      <a:pt x="69" y="152"/>
                    </a:cubicBezTo>
                    <a:cubicBezTo>
                      <a:pt x="72" y="161"/>
                      <a:pt x="75" y="169"/>
                      <a:pt x="76" y="173"/>
                    </a:cubicBezTo>
                    <a:cubicBezTo>
                      <a:pt x="81" y="186"/>
                      <a:pt x="87" y="204"/>
                      <a:pt x="87" y="204"/>
                    </a:cubicBezTo>
                    <a:cubicBezTo>
                      <a:pt x="98" y="189"/>
                      <a:pt x="98" y="189"/>
                      <a:pt x="98" y="189"/>
                    </a:cubicBezTo>
                    <a:cubicBezTo>
                      <a:pt x="98" y="189"/>
                      <a:pt x="102" y="190"/>
                      <a:pt x="107" y="191"/>
                    </a:cubicBezTo>
                    <a:cubicBezTo>
                      <a:pt x="111" y="191"/>
                      <a:pt x="116" y="191"/>
                      <a:pt x="116" y="191"/>
                    </a:cubicBezTo>
                    <a:cubicBezTo>
                      <a:pt x="116" y="191"/>
                      <a:pt x="113" y="184"/>
                      <a:pt x="111" y="176"/>
                    </a:cubicBezTo>
                    <a:cubicBezTo>
                      <a:pt x="109" y="169"/>
                      <a:pt x="102" y="152"/>
                      <a:pt x="95" y="133"/>
                    </a:cubicBezTo>
                    <a:cubicBezTo>
                      <a:pt x="95" y="131"/>
                      <a:pt x="94" y="129"/>
                      <a:pt x="94" y="128"/>
                    </a:cubicBezTo>
                    <a:cubicBezTo>
                      <a:pt x="96" y="127"/>
                      <a:pt x="96" y="127"/>
                      <a:pt x="96" y="127"/>
                    </a:cubicBezTo>
                    <a:cubicBezTo>
                      <a:pt x="96" y="125"/>
                      <a:pt x="96" y="125"/>
                      <a:pt x="96" y="125"/>
                    </a:cubicBezTo>
                    <a:cubicBezTo>
                      <a:pt x="96" y="125"/>
                      <a:pt x="96" y="125"/>
                      <a:pt x="99" y="124"/>
                    </a:cubicBezTo>
                    <a:cubicBezTo>
                      <a:pt x="102" y="123"/>
                      <a:pt x="105" y="121"/>
                      <a:pt x="105" y="121"/>
                    </a:cubicBezTo>
                    <a:cubicBezTo>
                      <a:pt x="104" y="119"/>
                      <a:pt x="104" y="119"/>
                      <a:pt x="104" y="119"/>
                    </a:cubicBezTo>
                    <a:cubicBezTo>
                      <a:pt x="106" y="119"/>
                      <a:pt x="106" y="119"/>
                      <a:pt x="106" y="119"/>
                    </a:cubicBezTo>
                    <a:cubicBezTo>
                      <a:pt x="106" y="119"/>
                      <a:pt x="110" y="116"/>
                      <a:pt x="114" y="112"/>
                    </a:cubicBezTo>
                    <a:cubicBezTo>
                      <a:pt x="118" y="107"/>
                      <a:pt x="120" y="106"/>
                      <a:pt x="120" y="106"/>
                    </a:cubicBezTo>
                    <a:cubicBezTo>
                      <a:pt x="120" y="105"/>
                      <a:pt x="120" y="105"/>
                      <a:pt x="120" y="105"/>
                    </a:cubicBezTo>
                    <a:cubicBezTo>
                      <a:pt x="122" y="105"/>
                      <a:pt x="122" y="105"/>
                      <a:pt x="122" y="105"/>
                    </a:cubicBezTo>
                    <a:cubicBezTo>
                      <a:pt x="122" y="105"/>
                      <a:pt x="123" y="101"/>
                      <a:pt x="126" y="97"/>
                    </a:cubicBezTo>
                    <a:cubicBezTo>
                      <a:pt x="128" y="92"/>
                      <a:pt x="129" y="87"/>
                      <a:pt x="129" y="87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30" y="86"/>
                      <a:pt x="130" y="86"/>
                      <a:pt x="130" y="86"/>
                    </a:cubicBezTo>
                    <a:cubicBezTo>
                      <a:pt x="130" y="86"/>
                      <a:pt x="131" y="82"/>
                      <a:pt x="132" y="78"/>
                    </a:cubicBezTo>
                    <a:cubicBezTo>
                      <a:pt x="133" y="74"/>
                      <a:pt x="133" y="70"/>
                      <a:pt x="133" y="7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Oval 672"/>
              <p:cNvSpPr>
                <a:spLocks noChangeArrowheads="1"/>
              </p:cNvSpPr>
              <p:nvPr/>
            </p:nvSpPr>
            <p:spPr bwMode="auto">
              <a:xfrm>
                <a:off x="2444751" y="2109900"/>
                <a:ext cx="252414" cy="2524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s-MX" altLang="es-CO" sz="1013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1406192" y="2730954"/>
              <a:ext cx="248368" cy="285880"/>
            </a:xfrm>
            <a:custGeom>
              <a:avLst/>
              <a:gdLst>
                <a:gd name="T0" fmla="*/ 2147483646 w 131"/>
                <a:gd name="T1" fmla="*/ 2147483646 h 182"/>
                <a:gd name="T2" fmla="*/ 2147483646 w 131"/>
                <a:gd name="T3" fmla="*/ 2147483646 h 182"/>
                <a:gd name="T4" fmla="*/ 2147483646 w 131"/>
                <a:gd name="T5" fmla="*/ 2147483646 h 182"/>
                <a:gd name="T6" fmla="*/ 2147483646 w 131"/>
                <a:gd name="T7" fmla="*/ 2147483646 h 182"/>
                <a:gd name="T8" fmla="*/ 2147483646 w 131"/>
                <a:gd name="T9" fmla="*/ 2147483646 h 182"/>
                <a:gd name="T10" fmla="*/ 2147483646 w 131"/>
                <a:gd name="T11" fmla="*/ 2147483646 h 182"/>
                <a:gd name="T12" fmla="*/ 2147483646 w 131"/>
                <a:gd name="T13" fmla="*/ 2147483646 h 182"/>
                <a:gd name="T14" fmla="*/ 2147483646 w 131"/>
                <a:gd name="T15" fmla="*/ 2147483646 h 182"/>
                <a:gd name="T16" fmla="*/ 2147483646 w 131"/>
                <a:gd name="T17" fmla="*/ 0 h 182"/>
                <a:gd name="T18" fmla="*/ 2147483646 w 131"/>
                <a:gd name="T19" fmla="*/ 2147483646 h 182"/>
                <a:gd name="T20" fmla="*/ 2147483646 w 131"/>
                <a:gd name="T21" fmla="*/ 2147483646 h 182"/>
                <a:gd name="T22" fmla="*/ 2147483646 w 131"/>
                <a:gd name="T23" fmla="*/ 2147483646 h 182"/>
                <a:gd name="T24" fmla="*/ 2147483646 w 131"/>
                <a:gd name="T25" fmla="*/ 2147483646 h 182"/>
                <a:gd name="T26" fmla="*/ 2147483646 w 131"/>
                <a:gd name="T27" fmla="*/ 2147483646 h 182"/>
                <a:gd name="T28" fmla="*/ 2147483646 w 131"/>
                <a:gd name="T29" fmla="*/ 2147483646 h 182"/>
                <a:gd name="T30" fmla="*/ 2147483646 w 131"/>
                <a:gd name="T31" fmla="*/ 2147483646 h 182"/>
                <a:gd name="T32" fmla="*/ 2147483646 w 131"/>
                <a:gd name="T33" fmla="*/ 2147483646 h 182"/>
                <a:gd name="T34" fmla="*/ 2147483646 w 131"/>
                <a:gd name="T35" fmla="*/ 2147483646 h 18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1" h="182">
                  <a:moveTo>
                    <a:pt x="101" y="182"/>
                  </a:moveTo>
                  <a:cubicBezTo>
                    <a:pt x="113" y="182"/>
                    <a:pt x="120" y="180"/>
                    <a:pt x="124" y="176"/>
                  </a:cubicBezTo>
                  <a:cubicBezTo>
                    <a:pt x="128" y="172"/>
                    <a:pt x="131" y="164"/>
                    <a:pt x="126" y="152"/>
                  </a:cubicBezTo>
                  <a:cubicBezTo>
                    <a:pt x="121" y="140"/>
                    <a:pt x="84" y="58"/>
                    <a:pt x="84" y="58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4" y="14"/>
                    <a:pt x="84" y="11"/>
                    <a:pt x="87" y="10"/>
                  </a:cubicBezTo>
                  <a:cubicBezTo>
                    <a:pt x="90" y="8"/>
                    <a:pt x="90" y="7"/>
                    <a:pt x="90" y="5"/>
                  </a:cubicBezTo>
                  <a:cubicBezTo>
                    <a:pt x="90" y="3"/>
                    <a:pt x="88" y="2"/>
                    <a:pt x="86" y="2"/>
                  </a:cubicBezTo>
                  <a:cubicBezTo>
                    <a:pt x="85" y="1"/>
                    <a:pt x="78" y="0"/>
                    <a:pt x="65" y="0"/>
                  </a:cubicBezTo>
                  <a:cubicBezTo>
                    <a:pt x="53" y="0"/>
                    <a:pt x="46" y="1"/>
                    <a:pt x="44" y="2"/>
                  </a:cubicBezTo>
                  <a:cubicBezTo>
                    <a:pt x="43" y="2"/>
                    <a:pt x="41" y="3"/>
                    <a:pt x="41" y="5"/>
                  </a:cubicBezTo>
                  <a:cubicBezTo>
                    <a:pt x="41" y="7"/>
                    <a:pt x="40" y="8"/>
                    <a:pt x="44" y="10"/>
                  </a:cubicBezTo>
                  <a:cubicBezTo>
                    <a:pt x="47" y="11"/>
                    <a:pt x="47" y="14"/>
                    <a:pt x="47" y="16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10" y="140"/>
                    <a:pt x="5" y="152"/>
                  </a:cubicBezTo>
                  <a:cubicBezTo>
                    <a:pt x="0" y="164"/>
                    <a:pt x="3" y="172"/>
                    <a:pt x="7" y="176"/>
                  </a:cubicBezTo>
                  <a:cubicBezTo>
                    <a:pt x="11" y="180"/>
                    <a:pt x="18" y="182"/>
                    <a:pt x="29" y="182"/>
                  </a:cubicBezTo>
                  <a:lnTo>
                    <a:pt x="101" y="1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951"/>
            <p:cNvSpPr>
              <a:spLocks noEditPoints="1"/>
            </p:cNvSpPr>
            <p:nvPr/>
          </p:nvSpPr>
          <p:spPr bwMode="auto">
            <a:xfrm>
              <a:off x="6126964" y="2677659"/>
              <a:ext cx="294923" cy="339175"/>
            </a:xfrm>
            <a:custGeom>
              <a:avLst/>
              <a:gdLst>
                <a:gd name="T0" fmla="*/ 2147483646 w 114"/>
                <a:gd name="T1" fmla="*/ 2147483646 h 159"/>
                <a:gd name="T2" fmla="*/ 2147483646 w 114"/>
                <a:gd name="T3" fmla="*/ 0 h 159"/>
                <a:gd name="T4" fmla="*/ 2147483646 w 114"/>
                <a:gd name="T5" fmla="*/ 2147483646 h 159"/>
                <a:gd name="T6" fmla="*/ 2147483646 w 114"/>
                <a:gd name="T7" fmla="*/ 2147483646 h 159"/>
                <a:gd name="T8" fmla="*/ 2147483646 w 114"/>
                <a:gd name="T9" fmla="*/ 2147483646 h 159"/>
                <a:gd name="T10" fmla="*/ 2147483646 w 114"/>
                <a:gd name="T11" fmla="*/ 2147483646 h 159"/>
                <a:gd name="T12" fmla="*/ 2147483646 w 114"/>
                <a:gd name="T13" fmla="*/ 2147483646 h 159"/>
                <a:gd name="T14" fmla="*/ 2147483646 w 114"/>
                <a:gd name="T15" fmla="*/ 2147483646 h 159"/>
                <a:gd name="T16" fmla="*/ 2147483646 w 114"/>
                <a:gd name="T17" fmla="*/ 2147483646 h 159"/>
                <a:gd name="T18" fmla="*/ 2147483646 w 114"/>
                <a:gd name="T19" fmla="*/ 2147483646 h 159"/>
                <a:gd name="T20" fmla="*/ 2147483646 w 114"/>
                <a:gd name="T21" fmla="*/ 2147483646 h 159"/>
                <a:gd name="T22" fmla="*/ 2147483646 w 114"/>
                <a:gd name="T23" fmla="*/ 2147483646 h 159"/>
                <a:gd name="T24" fmla="*/ 2147483646 w 114"/>
                <a:gd name="T25" fmla="*/ 2147483646 h 159"/>
                <a:gd name="T26" fmla="*/ 2147483646 w 114"/>
                <a:gd name="T27" fmla="*/ 2147483646 h 159"/>
                <a:gd name="T28" fmla="*/ 2147483646 w 114"/>
                <a:gd name="T29" fmla="*/ 2147483646 h 159"/>
                <a:gd name="T30" fmla="*/ 0 w 114"/>
                <a:gd name="T31" fmla="*/ 2147483646 h 159"/>
                <a:gd name="T32" fmla="*/ 2147483646 w 114"/>
                <a:gd name="T33" fmla="*/ 2147483646 h 159"/>
                <a:gd name="T34" fmla="*/ 2147483646 w 114"/>
                <a:gd name="T35" fmla="*/ 2147483646 h 159"/>
                <a:gd name="T36" fmla="*/ 2147483646 w 114"/>
                <a:gd name="T37" fmla="*/ 2147483646 h 159"/>
                <a:gd name="T38" fmla="*/ 2147483646 w 114"/>
                <a:gd name="T39" fmla="*/ 2147483646 h 159"/>
                <a:gd name="T40" fmla="*/ 2147483646 w 114"/>
                <a:gd name="T41" fmla="*/ 2147483646 h 159"/>
                <a:gd name="T42" fmla="*/ 2147483646 w 114"/>
                <a:gd name="T43" fmla="*/ 2147483646 h 159"/>
                <a:gd name="T44" fmla="*/ 2147483646 w 114"/>
                <a:gd name="T45" fmla="*/ 2147483646 h 159"/>
                <a:gd name="T46" fmla="*/ 2147483646 w 114"/>
                <a:gd name="T47" fmla="*/ 2147483646 h 159"/>
                <a:gd name="T48" fmla="*/ 2147483646 w 114"/>
                <a:gd name="T49" fmla="*/ 2147483646 h 159"/>
                <a:gd name="T50" fmla="*/ 2147483646 w 114"/>
                <a:gd name="T51" fmla="*/ 2147483646 h 159"/>
                <a:gd name="T52" fmla="*/ 2147483646 w 114"/>
                <a:gd name="T53" fmla="*/ 2147483646 h 159"/>
                <a:gd name="T54" fmla="*/ 2147483646 w 114"/>
                <a:gd name="T55" fmla="*/ 2147483646 h 159"/>
                <a:gd name="T56" fmla="*/ 2147483646 w 114"/>
                <a:gd name="T57" fmla="*/ 2147483646 h 159"/>
                <a:gd name="T58" fmla="*/ 2147483646 w 114"/>
                <a:gd name="T59" fmla="*/ 2147483646 h 159"/>
                <a:gd name="T60" fmla="*/ 2147483646 w 114"/>
                <a:gd name="T61" fmla="*/ 2147483646 h 159"/>
                <a:gd name="T62" fmla="*/ 2147483646 w 114"/>
                <a:gd name="T63" fmla="*/ 2147483646 h 159"/>
                <a:gd name="T64" fmla="*/ 2147483646 w 114"/>
                <a:gd name="T65" fmla="*/ 2147483646 h 159"/>
                <a:gd name="T66" fmla="*/ 2147483646 w 114"/>
                <a:gd name="T67" fmla="*/ 2147483646 h 159"/>
                <a:gd name="T68" fmla="*/ 2147483646 w 114"/>
                <a:gd name="T69" fmla="*/ 2147483646 h 15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4" h="159">
                  <a:moveTo>
                    <a:pt x="83" y="26"/>
                  </a:moveTo>
                  <a:cubicBezTo>
                    <a:pt x="83" y="12"/>
                    <a:pt x="71" y="0"/>
                    <a:pt x="57" y="0"/>
                  </a:cubicBezTo>
                  <a:cubicBezTo>
                    <a:pt x="43" y="0"/>
                    <a:pt x="31" y="12"/>
                    <a:pt x="31" y="26"/>
                  </a:cubicBezTo>
                  <a:cubicBezTo>
                    <a:pt x="31" y="41"/>
                    <a:pt x="43" y="52"/>
                    <a:pt x="57" y="52"/>
                  </a:cubicBezTo>
                  <a:cubicBezTo>
                    <a:pt x="71" y="52"/>
                    <a:pt x="83" y="41"/>
                    <a:pt x="83" y="26"/>
                  </a:cubicBezTo>
                  <a:moveTo>
                    <a:pt x="114" y="152"/>
                  </a:moveTo>
                  <a:cubicBezTo>
                    <a:pt x="114" y="150"/>
                    <a:pt x="110" y="86"/>
                    <a:pt x="109" y="79"/>
                  </a:cubicBezTo>
                  <a:cubicBezTo>
                    <a:pt x="108" y="68"/>
                    <a:pt x="104" y="62"/>
                    <a:pt x="93" y="58"/>
                  </a:cubicBezTo>
                  <a:cubicBezTo>
                    <a:pt x="90" y="57"/>
                    <a:pt x="84" y="55"/>
                    <a:pt x="77" y="54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1" y="56"/>
                    <a:pt x="25" y="57"/>
                    <a:pt x="22" y="58"/>
                  </a:cubicBezTo>
                  <a:cubicBezTo>
                    <a:pt x="12" y="61"/>
                    <a:pt x="5" y="69"/>
                    <a:pt x="4" y="80"/>
                  </a:cubicBezTo>
                  <a:cubicBezTo>
                    <a:pt x="4" y="88"/>
                    <a:pt x="0" y="150"/>
                    <a:pt x="0" y="152"/>
                  </a:cubicBezTo>
                  <a:cubicBezTo>
                    <a:pt x="0" y="153"/>
                    <a:pt x="1" y="154"/>
                    <a:pt x="3" y="154"/>
                  </a:cubicBezTo>
                  <a:cubicBezTo>
                    <a:pt x="3" y="154"/>
                    <a:pt x="5" y="159"/>
                    <a:pt x="11" y="159"/>
                  </a:cubicBezTo>
                  <a:cubicBezTo>
                    <a:pt x="17" y="159"/>
                    <a:pt x="19" y="154"/>
                    <a:pt x="20" y="154"/>
                  </a:cubicBezTo>
                  <a:cubicBezTo>
                    <a:pt x="22" y="154"/>
                    <a:pt x="23" y="153"/>
                    <a:pt x="23" y="152"/>
                  </a:cubicBezTo>
                  <a:cubicBezTo>
                    <a:pt x="23" y="150"/>
                    <a:pt x="23" y="96"/>
                    <a:pt x="23" y="94"/>
                  </a:cubicBezTo>
                  <a:cubicBezTo>
                    <a:pt x="23" y="91"/>
                    <a:pt x="29" y="91"/>
                    <a:pt x="29" y="94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9" y="156"/>
                    <a:pt x="29" y="156"/>
                    <a:pt x="29" y="156"/>
                  </a:cubicBezTo>
                  <a:cubicBezTo>
                    <a:pt x="29" y="158"/>
                    <a:pt x="30" y="159"/>
                    <a:pt x="31" y="159"/>
                  </a:cubicBezTo>
                  <a:cubicBezTo>
                    <a:pt x="83" y="159"/>
                    <a:pt x="83" y="159"/>
                    <a:pt x="83" y="159"/>
                  </a:cubicBezTo>
                  <a:cubicBezTo>
                    <a:pt x="84" y="159"/>
                    <a:pt x="85" y="158"/>
                    <a:pt x="85" y="156"/>
                  </a:cubicBezTo>
                  <a:cubicBezTo>
                    <a:pt x="85" y="137"/>
                    <a:pt x="85" y="137"/>
                    <a:pt x="85" y="137"/>
                  </a:cubicBezTo>
                  <a:cubicBezTo>
                    <a:pt x="85" y="94"/>
                    <a:pt x="85" y="94"/>
                    <a:pt x="85" y="94"/>
                  </a:cubicBezTo>
                  <a:cubicBezTo>
                    <a:pt x="85" y="91"/>
                    <a:pt x="91" y="91"/>
                    <a:pt x="91" y="94"/>
                  </a:cubicBezTo>
                  <a:cubicBezTo>
                    <a:pt x="91" y="96"/>
                    <a:pt x="91" y="150"/>
                    <a:pt x="91" y="152"/>
                  </a:cubicBezTo>
                  <a:cubicBezTo>
                    <a:pt x="91" y="153"/>
                    <a:pt x="92" y="154"/>
                    <a:pt x="94" y="154"/>
                  </a:cubicBezTo>
                  <a:cubicBezTo>
                    <a:pt x="94" y="154"/>
                    <a:pt x="97" y="159"/>
                    <a:pt x="103" y="159"/>
                  </a:cubicBezTo>
                  <a:cubicBezTo>
                    <a:pt x="108" y="159"/>
                    <a:pt x="110" y="154"/>
                    <a:pt x="111" y="154"/>
                  </a:cubicBezTo>
                  <a:cubicBezTo>
                    <a:pt x="112" y="154"/>
                    <a:pt x="114" y="153"/>
                    <a:pt x="114" y="15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CuadroTexto 33"/>
            <p:cNvSpPr txBox="1"/>
            <p:nvPr/>
          </p:nvSpPr>
          <p:spPr>
            <a:xfrm>
              <a:off x="3361610" y="3484629"/>
              <a:ext cx="1936943" cy="1097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0735" indent="-160735">
                <a:buFont typeface="Arial" panose="020B0604020202020204" pitchFamily="34" charset="0"/>
                <a:buChar char="•"/>
              </a:pPr>
              <a:r>
                <a:rPr lang="es-CO" sz="1200" dirty="0">
                  <a:solidFill>
                    <a:prstClr val="black"/>
                  </a:solidFill>
                  <a:latin typeface="Arial" panose="020B0604020202020204" pitchFamily="34" charset="0"/>
                  <a:ea typeface="Batang" pitchFamily="18" charset="-127"/>
                  <a:cs typeface="Arial" panose="020B0604020202020204" pitchFamily="34" charset="0"/>
                </a:rPr>
                <a:t>Inmunización</a:t>
              </a:r>
            </a:p>
            <a:p>
              <a:pPr marL="160735" indent="-160735">
                <a:buFont typeface="Arial" panose="020B0604020202020204" pitchFamily="34" charset="0"/>
                <a:buChar char="•"/>
              </a:pPr>
              <a:r>
                <a:rPr lang="es-CO" sz="1200" dirty="0">
                  <a:solidFill>
                    <a:prstClr val="black"/>
                  </a:solidFill>
                  <a:latin typeface="Arial" panose="020B0604020202020204" pitchFamily="34" charset="0"/>
                  <a:ea typeface="Batang" pitchFamily="18" charset="-127"/>
                  <a:cs typeface="Arial" panose="020B0604020202020204" pitchFamily="34" charset="0"/>
                </a:rPr>
                <a:t>Laboratorio Clínico </a:t>
              </a:r>
            </a:p>
            <a:p>
              <a:pPr marL="160735" indent="-160735">
                <a:buFont typeface="Arial" panose="020B0604020202020204" pitchFamily="34" charset="0"/>
                <a:buChar char="•"/>
              </a:pPr>
              <a:r>
                <a:rPr lang="es-CO" sz="1200" dirty="0">
                  <a:solidFill>
                    <a:prstClr val="black"/>
                  </a:solidFill>
                  <a:latin typeface="Arial" panose="020B0604020202020204" pitchFamily="34" charset="0"/>
                  <a:ea typeface="Batang" pitchFamily="18" charset="-127"/>
                  <a:cs typeface="Arial" panose="020B0604020202020204" pitchFamily="34" charset="0"/>
                </a:rPr>
                <a:t>Medicamentos e insumos</a:t>
              </a:r>
            </a:p>
            <a:p>
              <a:pPr marL="160735" indent="-160735">
                <a:buFont typeface="Arial" panose="020B0604020202020204" pitchFamily="34" charset="0"/>
                <a:buChar char="•"/>
              </a:pPr>
              <a:r>
                <a:rPr lang="es-CO" sz="1200" dirty="0">
                  <a:solidFill>
                    <a:prstClr val="black"/>
                  </a:solidFill>
                  <a:latin typeface="Arial" panose="020B0604020202020204" pitchFamily="34" charset="0"/>
                  <a:ea typeface="Batang" pitchFamily="18" charset="-127"/>
                  <a:cs typeface="Arial" panose="020B0604020202020204" pitchFamily="34" charset="0"/>
                </a:rPr>
                <a:t> Hospitalización (Clínica el Bosque) </a:t>
              </a:r>
            </a:p>
            <a:p>
              <a:pPr marL="160735" indent="-160735">
                <a:buFont typeface="Arial" panose="020B0604020202020204" pitchFamily="34" charset="0"/>
                <a:buChar char="•"/>
              </a:pPr>
              <a:r>
                <a:rPr lang="es-CO" sz="1200" dirty="0">
                  <a:solidFill>
                    <a:prstClr val="black"/>
                  </a:solidFill>
                  <a:latin typeface="Arial" panose="020B0604020202020204" pitchFamily="34" charset="0"/>
                  <a:ea typeface="Batang" pitchFamily="18" charset="-127"/>
                  <a:cs typeface="Arial" panose="020B0604020202020204" pitchFamily="34" charset="0"/>
                </a:rPr>
                <a:t>Apoyo Diagnóstico </a:t>
              </a:r>
            </a:p>
          </p:txBody>
        </p:sp>
        <p:sp>
          <p:nvSpPr>
            <p:cNvPr id="31" name="Flecha arriba y abajo 37"/>
            <p:cNvSpPr/>
            <p:nvPr/>
          </p:nvSpPr>
          <p:spPr>
            <a:xfrm>
              <a:off x="5993162" y="2971516"/>
              <a:ext cx="216404" cy="327383"/>
            </a:xfrm>
            <a:prstGeom prst="up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lecha arriba y abajo 38"/>
            <p:cNvSpPr/>
            <p:nvPr/>
          </p:nvSpPr>
          <p:spPr>
            <a:xfrm>
              <a:off x="4474272" y="2970068"/>
              <a:ext cx="216404" cy="327383"/>
            </a:xfrm>
            <a:prstGeom prst="up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lecha arriba y abajo 39"/>
            <p:cNvSpPr/>
            <p:nvPr/>
          </p:nvSpPr>
          <p:spPr>
            <a:xfrm>
              <a:off x="2879958" y="2978924"/>
              <a:ext cx="216404" cy="327383"/>
            </a:xfrm>
            <a:prstGeom prst="up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4" name="Elipse 4"/>
          <p:cNvSpPr/>
          <p:nvPr/>
        </p:nvSpPr>
        <p:spPr>
          <a:xfrm>
            <a:off x="5619386" y="217831"/>
            <a:ext cx="3480525" cy="766761"/>
          </a:xfrm>
          <a:prstGeom prst="rect">
            <a:avLst/>
          </a:prstGeom>
          <a:solidFill>
            <a:srgbClr val="FF9933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Alcance de la solución</a:t>
            </a:r>
            <a:endParaRPr lang="es-CO" sz="2400" b="1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</a:endParaRPr>
          </a:p>
        </p:txBody>
      </p:sp>
      <p:sp>
        <p:nvSpPr>
          <p:cNvPr id="65" name="Elipse 1"/>
          <p:cNvSpPr/>
          <p:nvPr/>
        </p:nvSpPr>
        <p:spPr>
          <a:xfrm>
            <a:off x="6612680" y="4908744"/>
            <a:ext cx="904525" cy="907436"/>
          </a:xfrm>
          <a:prstGeom prst="ellipse">
            <a:avLst/>
          </a:prstGeom>
          <a:solidFill>
            <a:srgbClr val="F9ED9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0" b="1" dirty="0">
                <a:solidFill>
                  <a:srgbClr val="F79646">
                    <a:lumMod val="75000"/>
                  </a:srgbClr>
                </a:solidFill>
              </a:rPr>
              <a:t>4</a:t>
            </a:r>
          </a:p>
        </p:txBody>
      </p:sp>
      <p:sp>
        <p:nvSpPr>
          <p:cNvPr id="49" name="Rectángulo redondeado 8"/>
          <p:cNvSpPr/>
          <p:nvPr/>
        </p:nvSpPr>
        <p:spPr>
          <a:xfrm>
            <a:off x="405661" y="4423278"/>
            <a:ext cx="8572251" cy="138939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60735" indent="-160735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prstClr val="black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Agendamiento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prstClr val="black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Admisión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prstClr val="black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Honorarios Médicos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prstClr val="black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Facturación venta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prstClr val="black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Reportes ISH</a:t>
            </a:r>
          </a:p>
        </p:txBody>
      </p:sp>
      <p:sp>
        <p:nvSpPr>
          <p:cNvPr id="50" name="CuadroTexto 33"/>
          <p:cNvSpPr txBox="1"/>
          <p:nvPr/>
        </p:nvSpPr>
        <p:spPr>
          <a:xfrm>
            <a:off x="3071614" y="4437372"/>
            <a:ext cx="25477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0735" indent="-160735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prstClr val="black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Compras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prstClr val="black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Inventarios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prstClr val="black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Activos fijos 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prstClr val="black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Contabilidad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prstClr val="black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Costos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prstClr val="black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Mantenimiento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prstClr val="black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Reportes ERP</a:t>
            </a:r>
          </a:p>
        </p:txBody>
      </p:sp>
      <p:pic>
        <p:nvPicPr>
          <p:cNvPr id="51" name="Imagen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924" y="3039195"/>
            <a:ext cx="3419426" cy="2716426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11698604"/>
              </p:ext>
            </p:extLst>
          </p:nvPr>
        </p:nvGraphicFramePr>
        <p:xfrm>
          <a:off x="507024" y="5877345"/>
          <a:ext cx="8354207" cy="563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2" name="Elipse 1"/>
          <p:cNvSpPr/>
          <p:nvPr/>
        </p:nvSpPr>
        <p:spPr>
          <a:xfrm>
            <a:off x="4953440" y="147493"/>
            <a:ext cx="904525" cy="907436"/>
          </a:xfrm>
          <a:prstGeom prst="ellipse">
            <a:avLst/>
          </a:prstGeom>
          <a:solidFill>
            <a:srgbClr val="F9ED9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0" b="1" dirty="0">
                <a:solidFill>
                  <a:srgbClr val="F79646">
                    <a:lumMod val="75000"/>
                  </a:srgb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0388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adroTexto 73"/>
          <p:cNvSpPr txBox="1"/>
          <p:nvPr/>
        </p:nvSpPr>
        <p:spPr>
          <a:xfrm>
            <a:off x="1331640" y="2708920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E95D0E"/>
              </a:buClr>
              <a:buFont typeface="Wingdings" pitchFamily="2" charset="2"/>
              <a:buChar char="ü"/>
            </a:pP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Clr>
                <a:srgbClr val="E95D0E"/>
              </a:buClr>
            </a:pP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4"/>
          <p:cNvSpPr/>
          <p:nvPr/>
        </p:nvSpPr>
        <p:spPr>
          <a:xfrm>
            <a:off x="5145089" y="331113"/>
            <a:ext cx="3998911" cy="723165"/>
          </a:xfrm>
          <a:prstGeom prst="rect">
            <a:avLst/>
          </a:prstGeom>
          <a:solidFill>
            <a:srgbClr val="FF9933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7556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2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  Cambios        </a:t>
            </a:r>
            <a:r>
              <a:rPr lang="es-CO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Aplicaciones</a:t>
            </a:r>
            <a:endParaRPr lang="es-CO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Elipse 1"/>
          <p:cNvSpPr/>
          <p:nvPr/>
        </p:nvSpPr>
        <p:spPr>
          <a:xfrm>
            <a:off x="4896036" y="207207"/>
            <a:ext cx="904525" cy="907436"/>
          </a:xfrm>
          <a:prstGeom prst="ellipse">
            <a:avLst/>
          </a:prstGeom>
          <a:solidFill>
            <a:srgbClr val="F9ED9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5" name="3 Rectángulo"/>
          <p:cNvSpPr/>
          <p:nvPr/>
        </p:nvSpPr>
        <p:spPr>
          <a:xfrm>
            <a:off x="304800" y="1678295"/>
            <a:ext cx="85344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dirty="0">
                <a:solidFill>
                  <a:srgbClr val="E95D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Se reemplazarán por SAP los siguientes aplicativos asistenciales :</a:t>
            </a:r>
            <a:endParaRPr lang="es-CO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1600" b="1" dirty="0">
                <a:latin typeface="Arial" panose="020B0604020202020204" pitchFamily="34" charset="0"/>
                <a:cs typeface="Arial" panose="020B0604020202020204" pitchFamily="34" charset="0"/>
              </a:rPr>
              <a:t>Vitalsys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: 		historia clínica del paciente. </a:t>
            </a:r>
          </a:p>
          <a:p>
            <a:pPr lvl="0" algn="just"/>
            <a:r>
              <a:rPr lang="es-CO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Orartec</a:t>
            </a:r>
            <a:r>
              <a:rPr lang="es-CO" sz="1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 		sistema de información de salud oral.</a:t>
            </a:r>
          </a:p>
          <a:p>
            <a:pPr lvl="0" algn="just"/>
            <a:r>
              <a:rPr lang="es-CO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Labsys</a:t>
            </a:r>
            <a:r>
              <a:rPr lang="es-CO" sz="1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 		sistema de información de laboratorio clínico.</a:t>
            </a:r>
          </a:p>
          <a:p>
            <a:pPr lvl="0" algn="just"/>
            <a:r>
              <a:rPr lang="es-CO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Sysvac</a:t>
            </a:r>
            <a:r>
              <a:rPr lang="es-CO" sz="1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 		sistema de información de vacunación. </a:t>
            </a:r>
          </a:p>
          <a:p>
            <a:pPr lvl="0" algn="just"/>
            <a:r>
              <a:rPr lang="es-CO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Syfus</a:t>
            </a:r>
            <a:r>
              <a:rPr lang="es-CO" sz="1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 		sistema de información para cirugía para facturación.</a:t>
            </a:r>
          </a:p>
          <a:p>
            <a:pPr lvl="0" algn="just"/>
            <a:r>
              <a:rPr lang="es-CO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Med</a:t>
            </a:r>
            <a:r>
              <a:rPr lang="es-CO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Studios</a:t>
            </a:r>
            <a:r>
              <a:rPr lang="es-CO" sz="1600" b="1" dirty="0">
                <a:latin typeface="Arial" panose="020B0604020202020204" pitchFamily="34" charset="0"/>
                <a:cs typeface="Arial" panose="020B0604020202020204" pitchFamily="34" charset="0"/>
              </a:rPr>
              <a:t>:	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sistema de información para patología</a:t>
            </a:r>
          </a:p>
          <a:p>
            <a:pPr lvl="0" algn="just"/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s-CO" sz="2000" dirty="0">
                <a:solidFill>
                  <a:srgbClr val="E95D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Las operaciones de compras, traslados de inventarios, activos fijos, contabilidad, costos, mantenimiento y metrología de dispositivos médicos se realizarán por SAP , antes en </a:t>
            </a:r>
            <a:r>
              <a:rPr lang="es-CO" sz="2400" dirty="0" err="1">
                <a:latin typeface="Arial" panose="020B0604020202020204" pitchFamily="34" charset="0"/>
                <a:cs typeface="Arial" panose="020B0604020202020204" pitchFamily="34" charset="0"/>
              </a:rPr>
              <a:t>Seven</a:t>
            </a:r>
            <a:endParaRPr lang="es-C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44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adroTexto 73"/>
          <p:cNvSpPr txBox="1"/>
          <p:nvPr/>
        </p:nvSpPr>
        <p:spPr>
          <a:xfrm>
            <a:off x="1331640" y="2708920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E95D0E"/>
              </a:buClr>
              <a:buFont typeface="Wingdings" pitchFamily="2" charset="2"/>
              <a:buChar char="ü"/>
            </a:pP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Clr>
                <a:srgbClr val="E95D0E"/>
              </a:buClr>
            </a:pP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4"/>
          <p:cNvSpPr/>
          <p:nvPr/>
        </p:nvSpPr>
        <p:spPr>
          <a:xfrm>
            <a:off x="5435622" y="224116"/>
            <a:ext cx="3601347" cy="579149"/>
          </a:xfrm>
          <a:prstGeom prst="rect">
            <a:avLst/>
          </a:prstGeom>
          <a:solidFill>
            <a:srgbClr val="FF9933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7556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2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  Integraciones </a:t>
            </a:r>
            <a:endParaRPr lang="es-CO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Elipse 1"/>
          <p:cNvSpPr/>
          <p:nvPr/>
        </p:nvSpPr>
        <p:spPr>
          <a:xfrm>
            <a:off x="4716016" y="133535"/>
            <a:ext cx="904525" cy="907436"/>
          </a:xfrm>
          <a:prstGeom prst="ellipse">
            <a:avLst/>
          </a:prstGeom>
          <a:solidFill>
            <a:srgbClr val="F9ED9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0" b="1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450248500"/>
              </p:ext>
            </p:extLst>
          </p:nvPr>
        </p:nvGraphicFramePr>
        <p:xfrm>
          <a:off x="1187624" y="1744148"/>
          <a:ext cx="7056784" cy="4349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ángulo 3"/>
          <p:cNvSpPr/>
          <p:nvPr/>
        </p:nvSpPr>
        <p:spPr>
          <a:xfrm>
            <a:off x="5045799" y="1499621"/>
            <a:ext cx="1656184" cy="315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 err="1"/>
              <a:t>Datalab</a:t>
            </a:r>
            <a:r>
              <a:rPr lang="es-CO" sz="1200" dirty="0"/>
              <a:t> - Laboratorio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5477847" y="2044506"/>
            <a:ext cx="1224136" cy="3453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050" dirty="0"/>
              <a:t>Medicamentos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5724128" y="2613467"/>
            <a:ext cx="1224136" cy="3051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100" dirty="0"/>
              <a:t>Recaudo 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5980617" y="3203302"/>
            <a:ext cx="1534074" cy="2861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400" dirty="0" err="1"/>
              <a:t>Seven</a:t>
            </a:r>
            <a:r>
              <a:rPr lang="es-CO" sz="1400" dirty="0"/>
              <a:t> – ERP Caja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5873891" y="4290082"/>
            <a:ext cx="2978562" cy="3083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/>
              <a:t>Historia Clínica – Visores </a:t>
            </a:r>
            <a:r>
              <a:rPr lang="es-CO" sz="1200" dirty="0" err="1"/>
              <a:t>Vitalsys</a:t>
            </a:r>
            <a:r>
              <a:rPr lang="es-CO" sz="1200" dirty="0"/>
              <a:t> y </a:t>
            </a:r>
            <a:r>
              <a:rPr lang="es-CO" sz="1200" dirty="0" err="1"/>
              <a:t>Oraltec</a:t>
            </a:r>
            <a:endParaRPr lang="es-CO" sz="1200" dirty="0"/>
          </a:p>
        </p:txBody>
      </p:sp>
      <p:sp>
        <p:nvSpPr>
          <p:cNvPr id="15" name="Rectángulo 14"/>
          <p:cNvSpPr/>
          <p:nvPr/>
        </p:nvSpPr>
        <p:spPr>
          <a:xfrm>
            <a:off x="5722270" y="4915009"/>
            <a:ext cx="1224136" cy="2911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 err="1"/>
              <a:t>Call</a:t>
            </a:r>
            <a:r>
              <a:rPr lang="es-CO" sz="1200" dirty="0"/>
              <a:t> Center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5477847" y="5427503"/>
            <a:ext cx="1224136" cy="2911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 err="1"/>
              <a:t>Digiturno</a:t>
            </a:r>
            <a:endParaRPr lang="es-CO" sz="1200" dirty="0"/>
          </a:p>
        </p:txBody>
      </p:sp>
      <p:sp>
        <p:nvSpPr>
          <p:cNvPr id="16" name="Rectángulo 15"/>
          <p:cNvSpPr/>
          <p:nvPr/>
        </p:nvSpPr>
        <p:spPr>
          <a:xfrm>
            <a:off x="5076392" y="5960976"/>
            <a:ext cx="2331573" cy="3178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/>
              <a:t>Vacunación- Secretaria de salud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5934946" y="3790847"/>
            <a:ext cx="1534074" cy="2861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/>
              <a:t>Inventarios</a:t>
            </a:r>
          </a:p>
        </p:txBody>
      </p:sp>
    </p:spTree>
    <p:extLst>
      <p:ext uri="{BB962C8B-B14F-4D97-AF65-F5344CB8AC3E}">
        <p14:creationId xmlns:p14="http://schemas.microsoft.com/office/powerpoint/2010/main" val="25292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adroTexto 73"/>
          <p:cNvSpPr txBox="1"/>
          <p:nvPr/>
        </p:nvSpPr>
        <p:spPr>
          <a:xfrm>
            <a:off x="1331640" y="2708920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E95D0E"/>
              </a:buClr>
              <a:buFont typeface="Wingdings" pitchFamily="2" charset="2"/>
              <a:buChar char="ü"/>
            </a:pP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Clr>
                <a:srgbClr val="E95D0E"/>
              </a:buClr>
            </a:pP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4"/>
          <p:cNvSpPr/>
          <p:nvPr/>
        </p:nvSpPr>
        <p:spPr>
          <a:xfrm>
            <a:off x="5435622" y="224116"/>
            <a:ext cx="3601347" cy="579149"/>
          </a:xfrm>
          <a:prstGeom prst="rect">
            <a:avLst/>
          </a:prstGeom>
          <a:solidFill>
            <a:srgbClr val="FF9933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7556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2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  Integraciones </a:t>
            </a:r>
            <a:endParaRPr lang="es-CO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Elipse 1"/>
          <p:cNvSpPr/>
          <p:nvPr/>
        </p:nvSpPr>
        <p:spPr>
          <a:xfrm>
            <a:off x="4716016" y="133535"/>
            <a:ext cx="904525" cy="907436"/>
          </a:xfrm>
          <a:prstGeom prst="ellipse">
            <a:avLst/>
          </a:prstGeom>
          <a:solidFill>
            <a:srgbClr val="F9ED9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0" b="1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874365392"/>
              </p:ext>
            </p:extLst>
          </p:nvPr>
        </p:nvGraphicFramePr>
        <p:xfrm>
          <a:off x="1187624" y="1744148"/>
          <a:ext cx="7056784" cy="4349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ángulo 3"/>
          <p:cNvSpPr/>
          <p:nvPr/>
        </p:nvSpPr>
        <p:spPr>
          <a:xfrm>
            <a:off x="5116889" y="1681707"/>
            <a:ext cx="1224136" cy="2446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/>
              <a:t>Autorizaciones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5620540" y="2184648"/>
            <a:ext cx="1543747" cy="3453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/>
              <a:t>CTC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5792046" y="2804841"/>
            <a:ext cx="1224136" cy="3051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/>
              <a:t>Histórico Incapacidades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5940152" y="3443689"/>
            <a:ext cx="1224136" cy="2446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/>
              <a:t>Imágenes 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5940152" y="4051873"/>
            <a:ext cx="1224136" cy="332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/>
              <a:t>Validación de Derechos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5827813" y="4717214"/>
            <a:ext cx="1224136" cy="2911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/>
              <a:t>Gestión de Riesgo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5620540" y="5341113"/>
            <a:ext cx="1224136" cy="2911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/>
              <a:t>Visor Historia Clínica RIC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5116888" y="5838637"/>
            <a:ext cx="1727787" cy="2911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/>
              <a:t>Transacciones en línea</a:t>
            </a:r>
          </a:p>
        </p:txBody>
      </p:sp>
    </p:spTree>
    <p:extLst>
      <p:ext uri="{BB962C8B-B14F-4D97-AF65-F5344CB8AC3E}">
        <p14:creationId xmlns:p14="http://schemas.microsoft.com/office/powerpoint/2010/main" val="254846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961781991"/>
              </p:ext>
            </p:extLst>
          </p:nvPr>
        </p:nvGraphicFramePr>
        <p:xfrm>
          <a:off x="1761937" y="1709530"/>
          <a:ext cx="5620126" cy="2067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3991201863"/>
              </p:ext>
            </p:extLst>
          </p:nvPr>
        </p:nvGraphicFramePr>
        <p:xfrm>
          <a:off x="1536951" y="4068761"/>
          <a:ext cx="6070098" cy="1934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Elipse 4"/>
          <p:cNvSpPr/>
          <p:nvPr/>
        </p:nvSpPr>
        <p:spPr>
          <a:xfrm>
            <a:off x="5435622" y="224116"/>
            <a:ext cx="3601347" cy="579149"/>
          </a:xfrm>
          <a:prstGeom prst="rect">
            <a:avLst/>
          </a:prstGeom>
          <a:solidFill>
            <a:srgbClr val="FF9933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7556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2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  Salida en vivo </a:t>
            </a:r>
            <a:endParaRPr lang="es-CO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Elipse 1"/>
          <p:cNvSpPr/>
          <p:nvPr/>
        </p:nvSpPr>
        <p:spPr>
          <a:xfrm>
            <a:off x="4716016" y="133535"/>
            <a:ext cx="904525" cy="907436"/>
          </a:xfrm>
          <a:prstGeom prst="ellipse">
            <a:avLst/>
          </a:prstGeom>
          <a:solidFill>
            <a:srgbClr val="F9ED9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196490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LANTILLA VERTICAL SALUD" id="{87BDE888-0496-4D83-8F33-4FAAC846F166}" vid="{BEB58FA5-D8FF-4F03-8167-D5F37FDB76B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F8874955-0712-4165-BFDC-ED2211BA8821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57C82759-02A6-4657-92FE-0E867BA4E6DE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001FAEAE-BC6F-439A-9996-DE4E50BBBBAB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3E2AB90B-D3F0-4D79-B9C4-07E5FD3C7315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2A4BD7E7-255E-4248-A9BC-D102CD7842DF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E006CC49-9A23-45B5-90DC-CD9BCE2910C7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82A5DC24-D7B1-427D-A4C2-2BCF3E7C2A8D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CD1EF6BC-EECF-4DFB-BFAF-52DEBF49D64C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 VERTICAL SALUD</Template>
  <TotalTime>1691</TotalTime>
  <Words>1568</Words>
  <Application>Microsoft Office PowerPoint</Application>
  <PresentationFormat>Presentación en pantalla (4:3)</PresentationFormat>
  <Paragraphs>431</Paragraphs>
  <Slides>20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Batang</vt:lpstr>
      <vt:lpstr>Arial</vt:lpstr>
      <vt:lpstr>Calibri</vt:lpstr>
      <vt:lpstr>Century Gothic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JENNIFER OSPINO PEREZ</dc:creator>
  <cp:lastModifiedBy>LINA MARCELA CARDONA OZUNA</cp:lastModifiedBy>
  <cp:revision>49</cp:revision>
  <dcterms:created xsi:type="dcterms:W3CDTF">2015-08-06T14:35:57Z</dcterms:created>
  <dcterms:modified xsi:type="dcterms:W3CDTF">2017-01-05T21:55:56Z</dcterms:modified>
</cp:coreProperties>
</file>