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5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77E58-AE4F-4569-8719-C4B7234515BB}" v="250" dt="2020-01-08T01:17:4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7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1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8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40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0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2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1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1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5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37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7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76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1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3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8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2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F2F2F0A6-C683-4541-9158-AF9C53A87B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3B66D96-9E1A-44AE-8A2C-D1CF023C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pl-PL" sz="6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Nazwa aplikacji:</a:t>
            </a:r>
            <a:r>
              <a:rPr lang="pl-PL" sz="6000" dirty="0"/>
              <a:t> </a:t>
            </a:r>
            <a:br>
              <a:rPr lang="pl-PL" sz="6000" dirty="0"/>
            </a:br>
            <a:r>
              <a:rPr lang="pl-PL" sz="4400" dirty="0" err="1"/>
              <a:t>Decyzjomat</a:t>
            </a:r>
            <a:endParaRPr lang="pl-PL"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7FAD5EA-86A0-485F-9874-EB89B1528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/>
              <a:t>Drzewo Decyzyjne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338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B767CF-B409-41F3-8C25-126EDBE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obrazu i pliku tekstowego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B6CA6AA-5295-457E-B2E7-056A51E669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80" y="1988624"/>
            <a:ext cx="4502313" cy="31033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9DCEDA7-4285-4F49-98F0-1AE82367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3248"/>
            <a:ext cx="4787321" cy="32997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70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7E834-44FE-4BA4-85C2-69B4750F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Zakończenie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D7FCED-E5F9-49E3-B240-DDB3CC04E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36" y="3031434"/>
            <a:ext cx="3776072" cy="17386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45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99559-D3E9-4115-A456-CFC8B3E9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Menu- zakładka „Edycja”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AA02EDC-B530-4A58-9CA4-16CF066AA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7"/>
            <a:ext cx="3418993" cy="18290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4801B95-7B88-48A7-B7DC-547FE24F878E}"/>
              </a:ext>
            </a:extLst>
          </p:cNvPr>
          <p:cNvSpPr txBox="1"/>
          <p:nvPr/>
        </p:nvSpPr>
        <p:spPr>
          <a:xfrm>
            <a:off x="4651512" y="1853249"/>
            <a:ext cx="5655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Rysuj drzewo- odpowiada za graficzne wyrysowanie komponentów na płótnie wraz z jego rozmieszczeniem.</a:t>
            </a:r>
          </a:p>
          <a:p>
            <a:endParaRPr lang="pl-PL" dirty="0"/>
          </a:p>
          <a:p>
            <a:r>
              <a:rPr lang="pl-PL" dirty="0"/>
              <a:t>Wyczyść– jego zadaniem jest czyszczenie wyrysowanego płótna z komponentów.</a:t>
            </a:r>
          </a:p>
          <a:p>
            <a:endParaRPr lang="pl-PL" dirty="0"/>
          </a:p>
          <a:p>
            <a:r>
              <a:rPr lang="pl-PL" dirty="0"/>
              <a:t>Ustaw rozmiary zbiorów- określa zestaw zbiorów dla zbioru uczącego</a:t>
            </a:r>
          </a:p>
          <a:p>
            <a:endParaRPr lang="pl-PL" dirty="0"/>
          </a:p>
          <a:p>
            <a:r>
              <a:rPr lang="pl-PL" dirty="0"/>
              <a:t>Ustaw maksymalną głębokość- jego zadaniem jest ograniczanie rozrostu drzewa do określonego poziomu.</a:t>
            </a:r>
          </a:p>
        </p:txBody>
      </p:sp>
    </p:spTree>
    <p:extLst>
      <p:ext uri="{BB962C8B-B14F-4D97-AF65-F5344CB8AC3E}">
        <p14:creationId xmlns:p14="http://schemas.microsoft.com/office/powerpoint/2010/main" val="427407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D735B9-8E80-4313-8501-B2B7B39E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Narysuj drzewo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44CF3C-173E-46C1-8F04-C9177F77F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5" y="1620077"/>
            <a:ext cx="9487982" cy="50565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1688E-7523-4532-A7EC-EF52E5E3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Wyczyść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4D16074-ADCA-4EAB-8FDB-FA7BE43FD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8" y="1570383"/>
            <a:ext cx="9404723" cy="50121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217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713CF-1041-44B4-9A16-AEE0AF2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Określ zbiór uczący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456F3B0-F32C-43C9-9DB4-13AE8E7D4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65" y="1658489"/>
            <a:ext cx="3191496" cy="15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B02E670-59F0-4821-A054-94FA5AEF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70" y="2032065"/>
            <a:ext cx="5779743" cy="41641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96F6333-D18C-45F1-B906-B9338193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65" y="1658489"/>
            <a:ext cx="3190875" cy="1524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71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9DBA5-384D-40E3-938A-87FAFDBA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Określ głębokość- widok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61BEE52E-F370-4FD4-B173-6CDE0027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10" y="1853248"/>
            <a:ext cx="2647950" cy="1266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E112AB5-A50A-4678-A956-C52253F07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7851" y="2050472"/>
            <a:ext cx="6650103" cy="38339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211766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BED9B9-A918-412F-80A7-5178687A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Menu- zakładka „Widok”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6CE311E-94FB-4FC9-9311-0D13495D5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2121072"/>
            <a:ext cx="2357531" cy="26397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DF69B38-99C2-431C-901A-140109DDDEDD}"/>
              </a:ext>
            </a:extLst>
          </p:cNvPr>
          <p:cNvSpPr txBox="1"/>
          <p:nvPr/>
        </p:nvSpPr>
        <p:spPr>
          <a:xfrm>
            <a:off x="4188351" y="1880967"/>
            <a:ext cx="56215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Pokaż tabele – ukazuje 4 zakładki z danymi takie jak dane (dane wejściowe) uczący (zbiór uczący), testujący (zbiór testujący) oraz decyzja (jaka zwraca decyzje).</a:t>
            </a:r>
          </a:p>
          <a:p>
            <a:endParaRPr lang="pl-PL" sz="1600" dirty="0"/>
          </a:p>
          <a:p>
            <a:r>
              <a:rPr lang="pl-PL" sz="1600" dirty="0"/>
              <a:t>Dokładność – określa dokładność zbioru uczącego i testującego na danym zbiorze danych.</a:t>
            </a:r>
          </a:p>
          <a:p>
            <a:endParaRPr lang="pl-PL" sz="1600" dirty="0"/>
          </a:p>
          <a:p>
            <a:r>
              <a:rPr lang="pl-PL" sz="1600" dirty="0"/>
              <a:t>Schowaj menu- ukrywa menu przed użytkownikiem.</a:t>
            </a:r>
          </a:p>
          <a:p>
            <a:endParaRPr lang="pl-PL" sz="1600" dirty="0"/>
          </a:p>
          <a:p>
            <a:r>
              <a:rPr lang="pl-PL" sz="1600" dirty="0"/>
              <a:t>Skalowanie- jego zadaniem jest zmienienie rozmiaru komponentów graficznych i narysowanie je ponownie.</a:t>
            </a:r>
          </a:p>
          <a:p>
            <a:endParaRPr lang="pl-PL" sz="1600" dirty="0"/>
          </a:p>
          <a:p>
            <a:r>
              <a:rPr lang="pl-PL" sz="1600" dirty="0"/>
              <a:t>Wybór motywu- ukazują się do wybrania inne motywy, które można wybrać.</a:t>
            </a:r>
          </a:p>
        </p:txBody>
      </p:sp>
    </p:spTree>
    <p:extLst>
      <p:ext uri="{BB962C8B-B14F-4D97-AF65-F5344CB8AC3E}">
        <p14:creationId xmlns:p14="http://schemas.microsoft.com/office/powerpoint/2010/main" val="414053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3949F4-B7A5-470F-843B-A51242A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Pokaż tabele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E1AF077-E534-44BA-98F3-E0C53F1C23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2043308"/>
            <a:ext cx="8449809" cy="45032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40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172627-CB93-4D5D-BEBF-0C0C0F52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Dokładność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E1BF0B8-C37E-4342-B4B8-E3A16658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744" y="2105129"/>
            <a:ext cx="3450535" cy="34367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339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517238-9901-4A95-B6F8-F8F7EEB4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EBBE9-B4EA-49D5-9DE9-B051F9C6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Głównym celem aplikacji jest umożliwienie wydanie decyzji na podstawie drzewa decyzyjnego. Drzewo decyzyjne jest tworzone na określonych danych wejściowych wczytanych przez użytkownika.</a:t>
            </a:r>
          </a:p>
        </p:txBody>
      </p:sp>
    </p:spTree>
    <p:extLst>
      <p:ext uri="{BB962C8B-B14F-4D97-AF65-F5344CB8AC3E}">
        <p14:creationId xmlns:p14="http://schemas.microsoft.com/office/powerpoint/2010/main" val="3734535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15815A-9482-4E8C-8FC1-F45E64CC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Schowaj menu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B86A5F1-5F90-4683-BD82-D1EB7A99B5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19" y="1679579"/>
            <a:ext cx="8867185" cy="47257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88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23F01-FE31-4F25-9F8C-AA5384BF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motywu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77EF4F8-3D95-46AF-93A5-DBD94A5C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47744"/>
            <a:ext cx="9891065" cy="20806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546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5129F-B454-44D0-810F-F6F1F6EB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Menu- zakładka „Info”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10C3CCD-F83F-4C98-9C2D-EA4550227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763" y="2292937"/>
            <a:ext cx="1873766" cy="113606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A28A5AE-787B-487F-852C-6525D95BC0BC}"/>
              </a:ext>
            </a:extLst>
          </p:cNvPr>
          <p:cNvSpPr txBox="1"/>
          <p:nvPr/>
        </p:nvSpPr>
        <p:spPr>
          <a:xfrm>
            <a:off x="4661452" y="2186609"/>
            <a:ext cx="4591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 programie – informacje dotyczące autorów aplikacji.</a:t>
            </a:r>
          </a:p>
          <a:p>
            <a:endParaRPr lang="pl-PL" dirty="0"/>
          </a:p>
          <a:p>
            <a:r>
              <a:rPr lang="pl-PL" dirty="0"/>
              <a:t>Instrukcja – określa jak postępować z programem, aby uzyskać wybrany efekt.</a:t>
            </a:r>
          </a:p>
        </p:txBody>
      </p:sp>
    </p:spTree>
    <p:extLst>
      <p:ext uri="{BB962C8B-B14F-4D97-AF65-F5344CB8AC3E}">
        <p14:creationId xmlns:p14="http://schemas.microsoft.com/office/powerpoint/2010/main" val="1746226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FF2C9-C8A9-4C8E-9F14-001C18A5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programie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6B50AC3-0B2C-43D2-B68F-D592B0EA6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08" y="2003045"/>
            <a:ext cx="4174848" cy="33194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3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30C38-AAA7-4788-B91A-08FA41CE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84FD6F-0C89-4271-8F13-242802D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Zdjecie</a:t>
            </a:r>
            <a:r>
              <a:rPr lang="pl-PL" dirty="0"/>
              <a:t> z instrukcją</a:t>
            </a:r>
          </a:p>
        </p:txBody>
      </p:sp>
    </p:spTree>
    <p:extLst>
      <p:ext uri="{BB962C8B-B14F-4D97-AF65-F5344CB8AC3E}">
        <p14:creationId xmlns:p14="http://schemas.microsoft.com/office/powerpoint/2010/main" val="1562964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A73C5C-BFDA-4FE6-8513-B096FDFE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98E6F3-5216-43F5-A08D-00376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3600" dirty="0"/>
              <a:t>Co za pomocą aplikacja możemy?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080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8F5F50-2F5A-4A32-9446-A7C4D56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Indukcja drzewa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6D478D4-5095-40DE-A55A-6C0120E88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619" y="1666370"/>
            <a:ext cx="8219705" cy="4738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6972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ED62A8-6285-41B6-8B17-5A444FEF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Entropia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B246A6E-D848-4A5D-A8A5-73BA2B9DD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692" y="2530233"/>
            <a:ext cx="2486025" cy="676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780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14F93F-6376-418F-9C34-2DBE61AE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uczący i testujący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09185E8-6DAB-4B18-9DED-C164CEED8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32" y="1696710"/>
            <a:ext cx="4562475" cy="15906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2969B12-5E42-4935-A384-0B2220D6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06" y="1486179"/>
            <a:ext cx="4524375" cy="46386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854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C87386-F4DF-4E3D-9505-E3219F7D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363265"/>
            <a:ext cx="10406202" cy="1932673"/>
          </a:xfrm>
        </p:spPr>
        <p:txBody>
          <a:bodyPr/>
          <a:lstStyle/>
          <a:p>
            <a:r>
              <a:rPr lang="pl-PL" dirty="0"/>
              <a:t>Porównanie zbioru uczącego z testującym i ich decyzjami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E8EA83-066A-4F44-8CA6-EF1579182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970" y="2181847"/>
            <a:ext cx="4094046" cy="41957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092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06FC9-B543-453F-8CC5-903C1EFB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decyzyjne - budowa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62E1D8-EF01-44BD-82D0-B8B44161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Drzewo składa się z korzenia oraz gałęzi prowadzących z korzenia do kolejnych wierzchołków. Wierzchołki, z których wychodzi co najmniej jedna krawędź, są nazywane węzłami, a pozostałe wierzchołki – liśćmi.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4E722F-60A2-4BDF-83FE-764BD104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74" y="3797399"/>
            <a:ext cx="4292814" cy="24147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823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027EAC-9A63-422F-91A3-F5D924B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Wieloplatformowość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1A8107-8F52-4C54-BE16-85F27D55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109262" cy="4195481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6193B-0A07-4BE1-A3E4-D87AE6E9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728788"/>
            <a:ext cx="576262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0A2B2A0-9D32-4D76-A0EB-215CFE5B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4" y="1308100"/>
            <a:ext cx="235585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50151690-224D-46EA-83AB-2D449BC6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57" y="1508746"/>
            <a:ext cx="2681287" cy="178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233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23890-EF1D-4980-B774-CDBA4C0C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034D54-B167-43C8-93C3-4575B65B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Dziękujemy za uwagę </a:t>
            </a:r>
            <a:r>
              <a:rPr lang="pl-PL" sz="3600" dirty="0">
                <a:sym typeface="Wingdings" panose="05000000000000000000" pitchFamily="2" charset="2"/>
              </a:rPr>
              <a:t>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95897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128CEE-A13D-4F27-A79A-7297497F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Drzewo decyzyjne - użycie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E8D535-82B3-4365-94B7-33767DD1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Drzewa decyzyjne - graficzna metodą wspomagania procesu decyzyjnego. Jest to jedna z najczęściej wykorzystywanych technik analizy danych. Technika ta odbywa się poprzez sprawdzenie w każdym węźle warunku dotyczącego danej obserwacji. Na podstawie danej obserwacji wybierana jest jedną z gałęzi prowadząca do kolejnego wierzchołka. Klasyfikacja danej obserwacji polega na przejściu od korzenia do liścia i przypisaniu do tej obserwacji klasy zapisanej w danym liściu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5429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0204A2-AA12-4F62-B7CD-647B881E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drzewa decyzyjnego na podstawie pogody</a:t>
            </a:r>
          </a:p>
        </p:txBody>
      </p:sp>
      <p:pic>
        <p:nvPicPr>
          <p:cNvPr id="4098" name="Picture 2" descr="Znalezione obrazy dla zapytania drzewo decyzyjne">
            <a:extLst>
              <a:ext uri="{FF2B5EF4-FFF2-40B4-BE49-F238E27FC236}">
                <a16:creationId xmlns:a16="http://schemas.microsoft.com/office/drawing/2014/main" id="{1E530BBD-9133-46D9-948A-3F7B0A270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21" y="2209520"/>
            <a:ext cx="7280881" cy="41957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03A0DB-384E-4AD0-B2F2-7B4D1723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1F2853-69A0-4790-B1A8-91840F2A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/>
              <a:t>Prezentacja programu</a:t>
            </a:r>
          </a:p>
        </p:txBody>
      </p:sp>
    </p:spTree>
    <p:extLst>
      <p:ext uri="{BB962C8B-B14F-4D97-AF65-F5344CB8AC3E}">
        <p14:creationId xmlns:p14="http://schemas.microsoft.com/office/powerpoint/2010/main" val="1168470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593EE1-884A-425E-AE0F-C68F48BE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Menu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4550AB8-9A7A-4EEC-B569-A95A33028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788" y="1819490"/>
            <a:ext cx="3595793" cy="9774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DCA8A87-978C-454C-B101-287FCFDC0612}"/>
              </a:ext>
            </a:extLst>
          </p:cNvPr>
          <p:cNvSpPr txBox="1"/>
          <p:nvPr/>
        </p:nvSpPr>
        <p:spPr>
          <a:xfrm>
            <a:off x="5280911" y="2024959"/>
            <a:ext cx="328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Menu tekstowe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7A9AA2-7211-4C03-B8D9-05CBAA57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12" y="3715857"/>
            <a:ext cx="7153813" cy="80682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52C6959-F68A-4EF1-B147-8AE7C593A8E8}"/>
              </a:ext>
            </a:extLst>
          </p:cNvPr>
          <p:cNvSpPr/>
          <p:nvPr/>
        </p:nvSpPr>
        <p:spPr>
          <a:xfrm>
            <a:off x="8660224" y="3844969"/>
            <a:ext cx="2512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Menu graficzne</a:t>
            </a:r>
          </a:p>
        </p:txBody>
      </p:sp>
    </p:spTree>
    <p:extLst>
      <p:ext uri="{BB962C8B-B14F-4D97-AF65-F5344CB8AC3E}">
        <p14:creationId xmlns:p14="http://schemas.microsoft.com/office/powerpoint/2010/main" val="2762135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B7BCEE-ED14-48EE-91CD-3CBF4738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Menu - zakładka „Plik”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8CF1047-DDBE-4D02-998F-64166A88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63" y="1897574"/>
            <a:ext cx="3746985" cy="296715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ADAE3BB-B502-4C80-976C-3C8750094698}"/>
              </a:ext>
            </a:extLst>
          </p:cNvPr>
          <p:cNvSpPr txBox="1"/>
          <p:nvPr/>
        </p:nvSpPr>
        <p:spPr>
          <a:xfrm>
            <a:off x="4850296" y="1897574"/>
            <a:ext cx="5019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Wczytaj dane – odpowiada za wczytanie danych z decyzją na podstawie, którego można wygenerować gotowe drzewo.</a:t>
            </a:r>
          </a:p>
          <a:p>
            <a:endParaRPr lang="pl-PL" sz="1600" dirty="0"/>
          </a:p>
          <a:p>
            <a:r>
              <a:rPr lang="pl-PL" sz="1600" dirty="0"/>
              <a:t>Wczytaj dane bez decyzji – jego zadaniem jest wczytanie danych bez decyzji na podstawie można porównać zbiory testujące oraz uczące.</a:t>
            </a:r>
          </a:p>
          <a:p>
            <a:endParaRPr lang="pl-PL" sz="1600" dirty="0"/>
          </a:p>
          <a:p>
            <a:r>
              <a:rPr lang="pl-PL" sz="1600" dirty="0"/>
              <a:t>Zapisz obraz – odpowiada za zapis obrazu wygenerowanego drzewa do pliku graficznego</a:t>
            </a:r>
          </a:p>
          <a:p>
            <a:endParaRPr lang="pl-PL" sz="1600" dirty="0"/>
          </a:p>
          <a:p>
            <a:r>
              <a:rPr lang="pl-PL" sz="1600" dirty="0"/>
              <a:t>Zapisz do pliku tekstowego- ma za zadanie zapisać wygenerowane drzewo do pliku tekstowego</a:t>
            </a:r>
          </a:p>
          <a:p>
            <a:endParaRPr lang="pl-PL" sz="1600" dirty="0"/>
          </a:p>
          <a:p>
            <a:r>
              <a:rPr lang="pl-PL" sz="1600" dirty="0"/>
              <a:t>Zakończ – opuszcza program</a:t>
            </a:r>
          </a:p>
        </p:txBody>
      </p:sp>
    </p:spTree>
    <p:extLst>
      <p:ext uri="{BB962C8B-B14F-4D97-AF65-F5344CB8AC3E}">
        <p14:creationId xmlns:p14="http://schemas.microsoft.com/office/powerpoint/2010/main" val="83355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4979F2-E1C9-4D4B-8122-B87A7CA1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3301" cy="1402976"/>
          </a:xfrm>
        </p:spPr>
        <p:txBody>
          <a:bodyPr/>
          <a:lstStyle/>
          <a:p>
            <a:r>
              <a:rPr lang="pl-PL" dirty="0"/>
              <a:t>Wczytanie pliku z decyzja oraz bez decyzji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2572F2-33F8-41CE-BC32-C564ABAB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9" y="2258018"/>
            <a:ext cx="4575203" cy="315357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9FB62AC-9FB0-4B9B-B23F-876BA83C56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39" y="2213648"/>
            <a:ext cx="4703949" cy="32423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53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73262C3086A44A0D9279150202020" ma:contentTypeVersion="2" ma:contentTypeDescription="Create a new document." ma:contentTypeScope="" ma:versionID="5d75325836e2bbcb50bc93f82e903906">
  <xsd:schema xmlns:xsd="http://www.w3.org/2001/XMLSchema" xmlns:xs="http://www.w3.org/2001/XMLSchema" xmlns:p="http://schemas.microsoft.com/office/2006/metadata/properties" xmlns:ns3="befac60a-6916-406a-b581-42ea15daf9cd" targetNamespace="http://schemas.microsoft.com/office/2006/metadata/properties" ma:root="true" ma:fieldsID="39c2ed55b42e447a86f8f54414b1cd21" ns3:_="">
    <xsd:import namespace="befac60a-6916-406a-b581-42ea15daf9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ac60a-6916-406a-b581-42ea15da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9C97E4-3812-4DBC-B762-A34479B78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ac60a-6916-406a-b581-42ea15daf9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CB037-51D3-489E-9B06-992F9CEDF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6F8E5-8612-4DF0-BBC1-E1041A3AA428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befac60a-6916-406a-b581-42ea15daf9c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451</Words>
  <Application>Microsoft Office PowerPoint</Application>
  <PresentationFormat>Panoramiczny</PresentationFormat>
  <Paragraphs>66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Jon</vt:lpstr>
      <vt:lpstr>Nazwa aplikacji:  Decyzjomat</vt:lpstr>
      <vt:lpstr>Cel aplikacji</vt:lpstr>
      <vt:lpstr>Drzewo decyzyjne - budowa</vt:lpstr>
      <vt:lpstr>Drzewo decyzyjne - użycie</vt:lpstr>
      <vt:lpstr>Przykład drzewa decyzyjnego na podstawie pogody</vt:lpstr>
      <vt:lpstr>Prezentacja programu PowerPoint</vt:lpstr>
      <vt:lpstr>Menu</vt:lpstr>
      <vt:lpstr>Menu - zakładka „Plik”</vt:lpstr>
      <vt:lpstr>Wczytanie pliku z decyzja oraz bez decyzji</vt:lpstr>
      <vt:lpstr>Zapis obrazu i pliku tekstowego</vt:lpstr>
      <vt:lpstr>Zakończenie</vt:lpstr>
      <vt:lpstr>Menu- zakładka „Edycja”</vt:lpstr>
      <vt:lpstr>Narysuj drzewo</vt:lpstr>
      <vt:lpstr>Wyczyść</vt:lpstr>
      <vt:lpstr>Określ zbiór uczący</vt:lpstr>
      <vt:lpstr>Określ głębokość- widok</vt:lpstr>
      <vt:lpstr>Menu- zakładka „Widok”</vt:lpstr>
      <vt:lpstr>Pokaż tabele</vt:lpstr>
      <vt:lpstr>Dokładność</vt:lpstr>
      <vt:lpstr>Schowaj menu</vt:lpstr>
      <vt:lpstr>Wybór motywu</vt:lpstr>
      <vt:lpstr>Menu- zakładka „Info”</vt:lpstr>
      <vt:lpstr>O programie</vt:lpstr>
      <vt:lpstr>Instrukcja</vt:lpstr>
      <vt:lpstr>Prezentacja programu PowerPoint</vt:lpstr>
      <vt:lpstr>Indukcja drzewa </vt:lpstr>
      <vt:lpstr>Entropia</vt:lpstr>
      <vt:lpstr>Zbiór uczący i testujący</vt:lpstr>
      <vt:lpstr>Porównanie zbioru uczącego z testującym i ich decyzjami</vt:lpstr>
      <vt:lpstr>Wieloplatformowość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Temat aplikacji:  Drzewo Decyzyjne</dc:title>
  <dc:creator>Damian Staśkiewicz</dc:creator>
  <cp:lastModifiedBy>Damian Staśkiewicz</cp:lastModifiedBy>
  <cp:revision>3</cp:revision>
  <dcterms:created xsi:type="dcterms:W3CDTF">2020-01-07T20:19:44Z</dcterms:created>
  <dcterms:modified xsi:type="dcterms:W3CDTF">2020-01-08T01:20:17Z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0x0101002B773262C3086A44A0D9279150202020</vt:lpwstr>
  </property>
</Properties>
</file>