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1DDD5-2195-4B60-ADF0-2D21847A91FA}" v="25" dt="2024-04-29T08:56:44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Gerritsen" userId="1b9801df-97a0-4f87-8ce3-887a260f396f" providerId="ADAL" clId="{1B81DDD5-2195-4B60-ADF0-2D21847A91FA}"/>
    <pc:docChg chg="undo custSel addSld modSld sldOrd">
      <pc:chgData name="Dennis Gerritsen" userId="1b9801df-97a0-4f87-8ce3-887a260f396f" providerId="ADAL" clId="{1B81DDD5-2195-4B60-ADF0-2D21847A91FA}" dt="2024-04-29T08:56:44.718" v="5156" actId="478"/>
      <pc:docMkLst>
        <pc:docMk/>
      </pc:docMkLst>
      <pc:sldChg chg="modSp mod">
        <pc:chgData name="Dennis Gerritsen" userId="1b9801df-97a0-4f87-8ce3-887a260f396f" providerId="ADAL" clId="{1B81DDD5-2195-4B60-ADF0-2D21847A91FA}" dt="2024-04-29T08:56:12.428" v="5152"/>
        <pc:sldMkLst>
          <pc:docMk/>
          <pc:sldMk cId="985339455" sldId="257"/>
        </pc:sldMkLst>
        <pc:spChg chg="mod">
          <ac:chgData name="Dennis Gerritsen" userId="1b9801df-97a0-4f87-8ce3-887a260f396f" providerId="ADAL" clId="{1B81DDD5-2195-4B60-ADF0-2D21847A91FA}" dt="2024-04-27T16:42:35.103" v="5148" actId="3626"/>
          <ac:spMkLst>
            <pc:docMk/>
            <pc:sldMk cId="985339455" sldId="257"/>
            <ac:spMk id="3" creationId="{49BFF212-1D1B-F598-FD59-C0F6CBDEA267}"/>
          </ac:spMkLst>
        </pc:spChg>
        <pc:picChg chg="mod">
          <ac:chgData name="Dennis Gerritsen" userId="1b9801df-97a0-4f87-8ce3-887a260f396f" providerId="ADAL" clId="{1B81DDD5-2195-4B60-ADF0-2D21847A91FA}" dt="2024-04-29T08:56:12.428" v="5152"/>
          <ac:picMkLst>
            <pc:docMk/>
            <pc:sldMk cId="985339455" sldId="257"/>
            <ac:picMk id="6" creationId="{3AE584FA-7E5B-5F96-6BEF-82E90E8F2A2A}"/>
          </ac:picMkLst>
        </pc:picChg>
      </pc:sldChg>
      <pc:sldChg chg="modSp mod">
        <pc:chgData name="Dennis Gerritsen" userId="1b9801df-97a0-4f87-8ce3-887a260f396f" providerId="ADAL" clId="{1B81DDD5-2195-4B60-ADF0-2D21847A91FA}" dt="2024-04-27T13:56:01.026" v="170" actId="1076"/>
        <pc:sldMkLst>
          <pc:docMk/>
          <pc:sldMk cId="1080681635" sldId="260"/>
        </pc:sldMkLst>
        <pc:spChg chg="mod">
          <ac:chgData name="Dennis Gerritsen" userId="1b9801df-97a0-4f87-8ce3-887a260f396f" providerId="ADAL" clId="{1B81DDD5-2195-4B60-ADF0-2D21847A91FA}" dt="2024-04-27T13:55:57.852" v="169" actId="20577"/>
          <ac:spMkLst>
            <pc:docMk/>
            <pc:sldMk cId="1080681635" sldId="260"/>
            <ac:spMk id="3" creationId="{49BFF212-1D1B-F598-FD59-C0F6CBDEA267}"/>
          </ac:spMkLst>
        </pc:spChg>
        <pc:picChg chg="mod">
          <ac:chgData name="Dennis Gerritsen" userId="1b9801df-97a0-4f87-8ce3-887a260f396f" providerId="ADAL" clId="{1B81DDD5-2195-4B60-ADF0-2D21847A91FA}" dt="2024-04-27T13:56:01.026" v="170" actId="1076"/>
          <ac:picMkLst>
            <pc:docMk/>
            <pc:sldMk cId="1080681635" sldId="260"/>
            <ac:picMk id="7" creationId="{0D065B84-00C2-CF34-3F12-8B8B4E78A287}"/>
          </ac:picMkLst>
        </pc:picChg>
      </pc:sldChg>
      <pc:sldChg chg="addSp delSp modSp add mod">
        <pc:chgData name="Dennis Gerritsen" userId="1b9801df-97a0-4f87-8ce3-887a260f396f" providerId="ADAL" clId="{1B81DDD5-2195-4B60-ADF0-2D21847A91FA}" dt="2024-04-27T14:37:59.402" v="1686" actId="403"/>
        <pc:sldMkLst>
          <pc:docMk/>
          <pc:sldMk cId="73684257" sldId="261"/>
        </pc:sldMkLst>
        <pc:spChg chg="mod">
          <ac:chgData name="Dennis Gerritsen" userId="1b9801df-97a0-4f87-8ce3-887a260f396f" providerId="ADAL" clId="{1B81DDD5-2195-4B60-ADF0-2D21847A91FA}" dt="2024-04-27T14:27:50.725" v="1382" actId="6549"/>
          <ac:spMkLst>
            <pc:docMk/>
            <pc:sldMk cId="73684257" sldId="261"/>
            <ac:spMk id="2" creationId="{9FB2163E-28AC-D9A2-96E0-788D66CCE399}"/>
          </ac:spMkLst>
        </pc:spChg>
        <pc:spChg chg="mod">
          <ac:chgData name="Dennis Gerritsen" userId="1b9801df-97a0-4f87-8ce3-887a260f396f" providerId="ADAL" clId="{1B81DDD5-2195-4B60-ADF0-2D21847A91FA}" dt="2024-04-27T14:37:59.402" v="1686" actId="403"/>
          <ac:spMkLst>
            <pc:docMk/>
            <pc:sldMk cId="73684257" sldId="261"/>
            <ac:spMk id="3" creationId="{49BFF212-1D1B-F598-FD59-C0F6CBDEA267}"/>
          </ac:spMkLst>
        </pc:spChg>
        <pc:spChg chg="add">
          <ac:chgData name="Dennis Gerritsen" userId="1b9801df-97a0-4f87-8ce3-887a260f396f" providerId="ADAL" clId="{1B81DDD5-2195-4B60-ADF0-2D21847A91FA}" dt="2024-04-27T14:04:20.478" v="619"/>
          <ac:spMkLst>
            <pc:docMk/>
            <pc:sldMk cId="73684257" sldId="261"/>
            <ac:spMk id="5" creationId="{0C7FC26A-96EB-4DCF-EFC9-E61A8E41575E}"/>
          </ac:spMkLst>
        </pc:spChg>
        <pc:spChg chg="add">
          <ac:chgData name="Dennis Gerritsen" userId="1b9801df-97a0-4f87-8ce3-887a260f396f" providerId="ADAL" clId="{1B81DDD5-2195-4B60-ADF0-2D21847A91FA}" dt="2024-04-27T14:04:25.443" v="620"/>
          <ac:spMkLst>
            <pc:docMk/>
            <pc:sldMk cId="73684257" sldId="261"/>
            <ac:spMk id="6" creationId="{C7917283-4041-12CA-867A-59AFB941E634}"/>
          </ac:spMkLst>
        </pc:spChg>
        <pc:picChg chg="del">
          <ac:chgData name="Dennis Gerritsen" userId="1b9801df-97a0-4f87-8ce3-887a260f396f" providerId="ADAL" clId="{1B81DDD5-2195-4B60-ADF0-2D21847A91FA}" dt="2024-04-27T14:11:13.805" v="847" actId="478"/>
          <ac:picMkLst>
            <pc:docMk/>
            <pc:sldMk cId="73684257" sldId="261"/>
            <ac:picMk id="7" creationId="{0D065B84-00C2-CF34-3F12-8B8B4E78A287}"/>
          </ac:picMkLst>
        </pc:picChg>
        <pc:picChg chg="add del mod">
          <ac:chgData name="Dennis Gerritsen" userId="1b9801df-97a0-4f87-8ce3-887a260f396f" providerId="ADAL" clId="{1B81DDD5-2195-4B60-ADF0-2D21847A91FA}" dt="2024-04-27T14:37:51.912" v="1685" actId="478"/>
          <ac:picMkLst>
            <pc:docMk/>
            <pc:sldMk cId="73684257" sldId="261"/>
            <ac:picMk id="9" creationId="{0D2FD007-8033-D347-F52C-E929AB63D31A}"/>
          </ac:picMkLst>
        </pc:picChg>
      </pc:sldChg>
      <pc:sldChg chg="addSp delSp modSp add mod ord">
        <pc:chgData name="Dennis Gerritsen" userId="1b9801df-97a0-4f87-8ce3-887a260f396f" providerId="ADAL" clId="{1B81DDD5-2195-4B60-ADF0-2D21847A91FA}" dt="2024-04-27T15:44:10.025" v="3932" actId="20577"/>
        <pc:sldMkLst>
          <pc:docMk/>
          <pc:sldMk cId="1260696454" sldId="262"/>
        </pc:sldMkLst>
        <pc:spChg chg="mod">
          <ac:chgData name="Dennis Gerritsen" userId="1b9801df-97a0-4f87-8ce3-887a260f396f" providerId="ADAL" clId="{1B81DDD5-2195-4B60-ADF0-2D21847A91FA}" dt="2024-04-27T14:28:06.652" v="1393" actId="20577"/>
          <ac:spMkLst>
            <pc:docMk/>
            <pc:sldMk cId="1260696454" sldId="262"/>
            <ac:spMk id="2" creationId="{9FB2163E-28AC-D9A2-96E0-788D66CCE399}"/>
          </ac:spMkLst>
        </pc:spChg>
        <pc:spChg chg="mod">
          <ac:chgData name="Dennis Gerritsen" userId="1b9801df-97a0-4f87-8ce3-887a260f396f" providerId="ADAL" clId="{1B81DDD5-2195-4B60-ADF0-2D21847A91FA}" dt="2024-04-27T15:44:10.025" v="3932" actId="20577"/>
          <ac:spMkLst>
            <pc:docMk/>
            <pc:sldMk cId="1260696454" sldId="262"/>
            <ac:spMk id="3" creationId="{49BFF212-1D1B-F598-FD59-C0F6CBDEA267}"/>
          </ac:spMkLst>
        </pc:spChg>
        <pc:picChg chg="add del mod">
          <ac:chgData name="Dennis Gerritsen" userId="1b9801df-97a0-4f87-8ce3-887a260f396f" providerId="ADAL" clId="{1B81DDD5-2195-4B60-ADF0-2D21847A91FA}" dt="2024-04-27T14:38:08.430" v="1687" actId="478"/>
          <ac:picMkLst>
            <pc:docMk/>
            <pc:sldMk cId="1260696454" sldId="262"/>
            <ac:picMk id="6" creationId="{0271E26D-07B8-DC33-5260-0EE401AF9BB4}"/>
          </ac:picMkLst>
        </pc:picChg>
        <pc:picChg chg="del">
          <ac:chgData name="Dennis Gerritsen" userId="1b9801df-97a0-4f87-8ce3-887a260f396f" providerId="ADAL" clId="{1B81DDD5-2195-4B60-ADF0-2D21847A91FA}" dt="2024-04-27T14:37:42.217" v="1680" actId="478"/>
          <ac:picMkLst>
            <pc:docMk/>
            <pc:sldMk cId="1260696454" sldId="262"/>
            <ac:picMk id="7" creationId="{0D065B84-00C2-CF34-3F12-8B8B4E78A287}"/>
          </ac:picMkLst>
        </pc:picChg>
      </pc:sldChg>
      <pc:sldChg chg="addSp delSp modSp add mod">
        <pc:chgData name="Dennis Gerritsen" userId="1b9801df-97a0-4f87-8ce3-887a260f396f" providerId="ADAL" clId="{1B81DDD5-2195-4B60-ADF0-2D21847A91FA}" dt="2024-04-27T14:31:01.177" v="1648" actId="20577"/>
        <pc:sldMkLst>
          <pc:docMk/>
          <pc:sldMk cId="2516828566" sldId="263"/>
        </pc:sldMkLst>
        <pc:spChg chg="mod">
          <ac:chgData name="Dennis Gerritsen" userId="1b9801df-97a0-4f87-8ce3-887a260f396f" providerId="ADAL" clId="{1B81DDD5-2195-4B60-ADF0-2D21847A91FA}" dt="2024-04-27T14:27:56.330" v="1383" actId="6549"/>
          <ac:spMkLst>
            <pc:docMk/>
            <pc:sldMk cId="2516828566" sldId="263"/>
            <ac:spMk id="2" creationId="{9FB2163E-28AC-D9A2-96E0-788D66CCE399}"/>
          </ac:spMkLst>
        </pc:spChg>
        <pc:spChg chg="mod">
          <ac:chgData name="Dennis Gerritsen" userId="1b9801df-97a0-4f87-8ce3-887a260f396f" providerId="ADAL" clId="{1B81DDD5-2195-4B60-ADF0-2D21847A91FA}" dt="2024-04-27T14:31:01.177" v="1648" actId="20577"/>
          <ac:spMkLst>
            <pc:docMk/>
            <pc:sldMk cId="2516828566" sldId="263"/>
            <ac:spMk id="3" creationId="{49BFF212-1D1B-F598-FD59-C0F6CBDEA267}"/>
          </ac:spMkLst>
        </pc:spChg>
        <pc:spChg chg="add">
          <ac:chgData name="Dennis Gerritsen" userId="1b9801df-97a0-4f87-8ce3-887a260f396f" providerId="ADAL" clId="{1B81DDD5-2195-4B60-ADF0-2D21847A91FA}" dt="2024-04-27T14:24:06.821" v="1287"/>
          <ac:spMkLst>
            <pc:docMk/>
            <pc:sldMk cId="2516828566" sldId="263"/>
            <ac:spMk id="7" creationId="{46917BBB-380E-E15B-18CB-E48A41AC5898}"/>
          </ac:spMkLst>
        </pc:spChg>
        <pc:picChg chg="add del mod">
          <ac:chgData name="Dennis Gerritsen" userId="1b9801df-97a0-4f87-8ce3-887a260f396f" providerId="ADAL" clId="{1B81DDD5-2195-4B60-ADF0-2D21847A91FA}" dt="2024-04-27T14:24:20.050" v="1292" actId="478"/>
          <ac:picMkLst>
            <pc:docMk/>
            <pc:sldMk cId="2516828566" sldId="263"/>
            <ac:picMk id="6" creationId="{71292413-C8CE-4674-2662-7F9AC74597BA}"/>
          </ac:picMkLst>
        </pc:picChg>
        <pc:picChg chg="mod ord">
          <ac:chgData name="Dennis Gerritsen" userId="1b9801df-97a0-4f87-8ce3-887a260f396f" providerId="ADAL" clId="{1B81DDD5-2195-4B60-ADF0-2D21847A91FA}" dt="2024-04-27T14:25:26.729" v="1368" actId="166"/>
          <ac:picMkLst>
            <pc:docMk/>
            <pc:sldMk cId="2516828566" sldId="263"/>
            <ac:picMk id="9" creationId="{0D2FD007-8033-D347-F52C-E929AB63D31A}"/>
          </ac:picMkLst>
        </pc:picChg>
        <pc:picChg chg="add mod">
          <ac:chgData name="Dennis Gerritsen" userId="1b9801df-97a0-4f87-8ce3-887a260f396f" providerId="ADAL" clId="{1B81DDD5-2195-4B60-ADF0-2D21847A91FA}" dt="2024-04-27T14:25:14.895" v="1365" actId="1076"/>
          <ac:picMkLst>
            <pc:docMk/>
            <pc:sldMk cId="2516828566" sldId="263"/>
            <ac:picMk id="10" creationId="{EE495D3F-B1AA-2FE2-E130-7A28E2571D64}"/>
          </ac:picMkLst>
        </pc:picChg>
        <pc:picChg chg="add mod">
          <ac:chgData name="Dennis Gerritsen" userId="1b9801df-97a0-4f87-8ce3-887a260f396f" providerId="ADAL" clId="{1B81DDD5-2195-4B60-ADF0-2D21847A91FA}" dt="2024-04-27T14:24:39.733" v="1294" actId="1076"/>
          <ac:picMkLst>
            <pc:docMk/>
            <pc:sldMk cId="2516828566" sldId="263"/>
            <ac:picMk id="12" creationId="{E2249ED7-7719-52DD-8B8E-7C24F4AE502F}"/>
          </ac:picMkLst>
        </pc:picChg>
      </pc:sldChg>
      <pc:sldChg chg="addSp delSp modSp add mod">
        <pc:chgData name="Dennis Gerritsen" userId="1b9801df-97a0-4f87-8ce3-887a260f396f" providerId="ADAL" clId="{1B81DDD5-2195-4B60-ADF0-2D21847A91FA}" dt="2024-04-29T08:56:44.718" v="5156" actId="478"/>
        <pc:sldMkLst>
          <pc:docMk/>
          <pc:sldMk cId="1398513508" sldId="264"/>
        </pc:sldMkLst>
        <pc:spChg chg="mod">
          <ac:chgData name="Dennis Gerritsen" userId="1b9801df-97a0-4f87-8ce3-887a260f396f" providerId="ADAL" clId="{1B81DDD5-2195-4B60-ADF0-2D21847A91FA}" dt="2024-04-27T14:47:38.099" v="2493" actId="20577"/>
          <ac:spMkLst>
            <pc:docMk/>
            <pc:sldMk cId="1398513508" sldId="264"/>
            <ac:spMk id="2" creationId="{9FB2163E-28AC-D9A2-96E0-788D66CCE399}"/>
          </ac:spMkLst>
        </pc:spChg>
        <pc:spChg chg="mod">
          <ac:chgData name="Dennis Gerritsen" userId="1b9801df-97a0-4f87-8ce3-887a260f396f" providerId="ADAL" clId="{1B81DDD5-2195-4B60-ADF0-2D21847A91FA}" dt="2024-04-27T15:24:26.564" v="3006" actId="21"/>
          <ac:spMkLst>
            <pc:docMk/>
            <pc:sldMk cId="1398513508" sldId="264"/>
            <ac:spMk id="3" creationId="{49BFF212-1D1B-F598-FD59-C0F6CBDEA267}"/>
          </ac:spMkLst>
        </pc:spChg>
        <pc:picChg chg="add mod">
          <ac:chgData name="Dennis Gerritsen" userId="1b9801df-97a0-4f87-8ce3-887a260f396f" providerId="ADAL" clId="{1B81DDD5-2195-4B60-ADF0-2D21847A91FA}" dt="2024-04-27T15:19:11.821" v="2709"/>
          <ac:picMkLst>
            <pc:docMk/>
            <pc:sldMk cId="1398513508" sldId="264"/>
            <ac:picMk id="6" creationId="{145CE5D4-FC21-E295-118F-CFA27F9255D2}"/>
          </ac:picMkLst>
        </pc:picChg>
        <pc:picChg chg="add del mod">
          <ac:chgData name="Dennis Gerritsen" userId="1b9801df-97a0-4f87-8ce3-887a260f396f" providerId="ADAL" clId="{1B81DDD5-2195-4B60-ADF0-2D21847A91FA}" dt="2024-04-29T08:56:44.718" v="5156" actId="478"/>
          <ac:picMkLst>
            <pc:docMk/>
            <pc:sldMk cId="1398513508" sldId="264"/>
            <ac:picMk id="3074" creationId="{AFB4BFD7-570C-C7B7-F9D6-C7C20304E791}"/>
          </ac:picMkLst>
        </pc:picChg>
      </pc:sldChg>
      <pc:sldChg chg="delSp modSp add mod">
        <pc:chgData name="Dennis Gerritsen" userId="1b9801df-97a0-4f87-8ce3-887a260f396f" providerId="ADAL" clId="{1B81DDD5-2195-4B60-ADF0-2D21847A91FA}" dt="2024-04-27T15:31:07.798" v="3502" actId="114"/>
        <pc:sldMkLst>
          <pc:docMk/>
          <pc:sldMk cId="2216997842" sldId="265"/>
        </pc:sldMkLst>
        <pc:spChg chg="mod">
          <ac:chgData name="Dennis Gerritsen" userId="1b9801df-97a0-4f87-8ce3-887a260f396f" providerId="ADAL" clId="{1B81DDD5-2195-4B60-ADF0-2D21847A91FA}" dt="2024-04-27T15:31:07.798" v="3502" actId="114"/>
          <ac:spMkLst>
            <pc:docMk/>
            <pc:sldMk cId="2216997842" sldId="265"/>
            <ac:spMk id="3" creationId="{49BFF212-1D1B-F598-FD59-C0F6CBDEA267}"/>
          </ac:spMkLst>
        </pc:spChg>
        <pc:picChg chg="del">
          <ac:chgData name="Dennis Gerritsen" userId="1b9801df-97a0-4f87-8ce3-887a260f396f" providerId="ADAL" clId="{1B81DDD5-2195-4B60-ADF0-2D21847A91FA}" dt="2024-04-27T15:24:35.704" v="3009" actId="478"/>
          <ac:picMkLst>
            <pc:docMk/>
            <pc:sldMk cId="2216997842" sldId="265"/>
            <ac:picMk id="6" creationId="{145CE5D4-FC21-E295-118F-CFA27F9255D2}"/>
          </ac:picMkLst>
        </pc:picChg>
      </pc:sldChg>
      <pc:sldChg chg="modSp add mod">
        <pc:chgData name="Dennis Gerritsen" userId="1b9801df-97a0-4f87-8ce3-887a260f396f" providerId="ADAL" clId="{1B81DDD5-2195-4B60-ADF0-2D21847A91FA}" dt="2024-04-27T16:05:50.897" v="5146" actId="255"/>
        <pc:sldMkLst>
          <pc:docMk/>
          <pc:sldMk cId="3086086552" sldId="266"/>
        </pc:sldMkLst>
        <pc:spChg chg="mod">
          <ac:chgData name="Dennis Gerritsen" userId="1b9801df-97a0-4f87-8ce3-887a260f396f" providerId="ADAL" clId="{1B81DDD5-2195-4B60-ADF0-2D21847A91FA}" dt="2024-04-27T15:39:01.412" v="3555" actId="20577"/>
          <ac:spMkLst>
            <pc:docMk/>
            <pc:sldMk cId="3086086552" sldId="266"/>
            <ac:spMk id="2" creationId="{9FB2163E-28AC-D9A2-96E0-788D66CCE399}"/>
          </ac:spMkLst>
        </pc:spChg>
        <pc:spChg chg="mod">
          <ac:chgData name="Dennis Gerritsen" userId="1b9801df-97a0-4f87-8ce3-887a260f396f" providerId="ADAL" clId="{1B81DDD5-2195-4B60-ADF0-2D21847A91FA}" dt="2024-04-27T16:05:50.897" v="5146" actId="255"/>
          <ac:spMkLst>
            <pc:docMk/>
            <pc:sldMk cId="3086086552" sldId="266"/>
            <ac:spMk id="3" creationId="{49BFF212-1D1B-F598-FD59-C0F6CBDEA267}"/>
          </ac:spMkLst>
        </pc:spChg>
      </pc:sldChg>
      <pc:sldChg chg="add">
        <pc:chgData name="Dennis Gerritsen" userId="1b9801df-97a0-4f87-8ce3-887a260f396f" providerId="ADAL" clId="{1B81DDD5-2195-4B60-ADF0-2D21847A91FA}" dt="2024-04-29T07:09:41.075" v="5149" actId="2890"/>
        <pc:sldMkLst>
          <pc:docMk/>
          <pc:sldMk cId="29451942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AB67-F847-81DD-9100-FDBBF681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224A-2F90-3CCA-213B-8D78A845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D60B-2D11-4706-B7DE-61CA43C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5AC2-7B42-3513-F0A5-857FB8B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870D-77DB-5679-06DB-F3B3AC84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6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CB48-E154-9B3C-9AD6-099C98E7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B893-4353-6F40-5EA4-DB1CEF88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1206-32D4-F955-4F7D-216FEC3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4664-D353-F0A1-C608-2000E09D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B872-51EE-E7A9-F7FD-830E14DC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5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F093-5442-B381-CF34-7DB05A486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95975-B6B2-A780-0CBC-DDB0DEF0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7503-DACE-E211-AFA8-A4C078E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A739-12C2-2589-7025-A339DE7C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6D82-8039-1C84-870B-37581818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6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1B8-942B-4BCF-B27B-5DE6D898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8F4-1121-41AB-AF8C-C191F626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9439-140C-10A4-5A5E-32D2EB1D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334D-DBC9-F34F-1F34-4CCB7194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0A94-2C15-2AB3-5CB2-AFE2CF89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3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6BDD-73A5-AB15-12EE-14E880A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32F7-C197-CFF8-1AA5-0C2E41A1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8CC6-5E5D-D77E-822C-0E59B1CC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4B56-B688-181D-A6A8-902901E3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B6E8-B50F-0692-0E1F-8522E1E4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3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505F-010A-0600-EEE8-8A7873D7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E8F-6892-8E8E-139A-2D5CE1088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8893-8B60-D639-ABAD-E39A30E1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50AF-619B-20DD-B9A6-AB0759DF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EF567-CB75-66B7-4FC7-19C569F5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3C00-20E7-5844-234E-015C1DB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04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7B0-E2A0-D5F7-9082-9FABB48E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0413-C4AF-4996-C8BB-337BDF29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7693-FC0A-33F7-12E9-A8A555D8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3020E-B1D1-BA39-430F-2C2516C75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19A0-D99C-0F0D-4072-4F692F7BD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DB9B-8491-2691-AEC7-AE66C941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5EDB0-6F99-28C5-5164-FD53ED3A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F60D2-B763-BEB8-CF00-E7D7E2D1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1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8205-917B-0995-F386-B36E3417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4C960-B1A8-9864-6ED7-BB0AE41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D5048-4EB8-83B5-4800-A0703800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67C4-E77B-873C-4A57-10B3D68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8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4F254-0688-C9F7-0D80-67055E4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B64FE-73D3-93CC-E4BE-0A1E4E3B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DF913-A57A-E1C8-1055-5F908A52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3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001-CBE6-B36D-B028-3075206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220A-8B3B-0E95-958D-EE010241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550E-D74D-4D73-381F-2EED6C66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A904-C193-948F-2711-13D889BE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FAEE7-0EF8-0488-44E1-ACF7DCEF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5EF1-86AF-640D-90FC-2FD3BBC2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8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F636-51B4-E978-6492-74DA384C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B9C5D-13FA-46FE-1B84-2F5231F72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A833-5B79-0A82-921F-B99B9DEC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1A03D-ADAF-924F-D423-E1FA2520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4895-CD83-4D63-5CC7-1DA7C47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46B5-B05F-1624-3AE0-B307FD72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6FF58-C93B-0844-93A3-2AF6BE07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82CD-AFC8-89E0-81A1-618404F2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54AF-CA2F-4817-CDA2-D1B5CF250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31A7-AE3C-44E7-969F-B2E85859736E}" type="datetimeFigureOut">
              <a:rPr lang="nl-NL" smtClean="0"/>
              <a:t>27-4-2024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5DB4-428E-E6DB-9C84-460E0B17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F39D-BE55-1F86-EA32-D39A7A8EC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70B8-BC48-4239-BCA9-DB8D36DB74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10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and-channel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oroutines-and-channel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/>
          </a:bodyPr>
          <a:lstStyle/>
          <a:p>
            <a:r>
              <a:rPr lang="nl-NL" sz="2000" dirty="0"/>
              <a:t>git </a:t>
            </a:r>
            <a:r>
              <a:rPr lang="nl-NL" sz="2000" dirty="0" err="1"/>
              <a:t>clone</a:t>
            </a:r>
            <a:r>
              <a:rPr lang="nl-NL" sz="2000" dirty="0"/>
              <a:t> </a:t>
            </a:r>
            <a:r>
              <a:rPr lang="nl-NL" sz="2000" dirty="0" err="1"/>
              <a:t>git@github.com:DWJGerritsen</a:t>
            </a:r>
            <a:r>
              <a:rPr lang="nl-NL" sz="2000" dirty="0"/>
              <a:t>/KotlinKlub-intro-</a:t>
            </a:r>
            <a:r>
              <a:rPr lang="nl-NL" sz="2000" dirty="0" err="1"/>
              <a:t>coroutines.git</a:t>
            </a:r>
            <a:endParaRPr lang="nl-NL" sz="2000" dirty="0"/>
          </a:p>
          <a:p>
            <a:r>
              <a:rPr lang="nl-NL" sz="2000" dirty="0"/>
              <a:t>Start de applicatie vanuit </a:t>
            </a:r>
            <a:r>
              <a:rPr lang="nl-NL" sz="2000" dirty="0" err="1"/>
              <a:t>src.contributors.main.kt</a:t>
            </a:r>
            <a:endParaRPr lang="nl-NL" sz="2000" dirty="0"/>
          </a:p>
          <a:p>
            <a:pPr lvl="1"/>
            <a:r>
              <a:rPr lang="nl-NL" sz="2000" dirty="0"/>
              <a:t>Username en token zijn vooraf ingevuld. Deze zijn </a:t>
            </a:r>
            <a:r>
              <a:rPr lang="nl-NL" sz="2000" dirty="0" err="1"/>
              <a:t>tm</a:t>
            </a:r>
            <a:r>
              <a:rPr lang="nl-NL" sz="2000" dirty="0"/>
              <a:t> zaterdag 4 mei geldig.</a:t>
            </a:r>
          </a:p>
          <a:p>
            <a:r>
              <a:rPr lang="nl-NL" sz="2000" dirty="0"/>
              <a:t>Wanneer je Load </a:t>
            </a:r>
            <a:r>
              <a:rPr lang="nl-NL" sz="2000" dirty="0" err="1"/>
              <a:t>contributers</a:t>
            </a:r>
            <a:r>
              <a:rPr lang="nl-NL" sz="2000" dirty="0"/>
              <a:t> aanklikt worden per gebruiker alle </a:t>
            </a:r>
            <a:r>
              <a:rPr lang="nl-NL" sz="2000" dirty="0" err="1"/>
              <a:t>contributions</a:t>
            </a:r>
            <a:r>
              <a:rPr lang="nl-NL" sz="2000" dirty="0"/>
              <a:t> op alle </a:t>
            </a:r>
            <a:r>
              <a:rPr lang="nl-NL" sz="2000" dirty="0" err="1"/>
              <a:t>repos</a:t>
            </a:r>
            <a:r>
              <a:rPr lang="nl-NL" sz="2000" dirty="0"/>
              <a:t> van de </a:t>
            </a:r>
            <a:r>
              <a:rPr lang="nl-NL" sz="2000" dirty="0" err="1"/>
              <a:t>kotlin</a:t>
            </a:r>
            <a:r>
              <a:rPr lang="nl-NL" sz="2000" dirty="0"/>
              <a:t> organisatie opgehaald. </a:t>
            </a:r>
          </a:p>
          <a:p>
            <a:r>
              <a:rPr lang="nl-NL" sz="2000" dirty="0"/>
              <a:t>De BLOCKING variant werkt en haalt eerst alle </a:t>
            </a:r>
            <a:r>
              <a:rPr lang="nl-NL" sz="2000" dirty="0" err="1"/>
              <a:t>repos</a:t>
            </a:r>
            <a:r>
              <a:rPr lang="nl-NL" sz="2000" dirty="0"/>
              <a:t> op en daarna per </a:t>
            </a:r>
            <a:r>
              <a:rPr lang="nl-NL" sz="2000" dirty="0" err="1"/>
              <a:t>repo</a:t>
            </a:r>
            <a:r>
              <a:rPr lang="nl-NL" sz="2000" dirty="0"/>
              <a:t> de </a:t>
            </a:r>
            <a:r>
              <a:rPr lang="nl-NL" sz="2000" dirty="0" err="1"/>
              <a:t>contributers</a:t>
            </a:r>
            <a:r>
              <a:rPr lang="nl-NL" sz="2000" dirty="0"/>
              <a:t> met het aantal </a:t>
            </a:r>
            <a:r>
              <a:rPr lang="nl-NL" sz="2000" dirty="0" err="1"/>
              <a:t>contributions</a:t>
            </a:r>
            <a:r>
              <a:rPr lang="nl-NL" sz="2000" dirty="0"/>
              <a:t>. Omdat elke </a:t>
            </a:r>
            <a:r>
              <a:rPr lang="nl-NL" sz="2000" dirty="0" err="1"/>
              <a:t>request</a:t>
            </a:r>
            <a:r>
              <a:rPr lang="nl-NL" sz="2000" dirty="0"/>
              <a:t> </a:t>
            </a:r>
            <a:r>
              <a:rPr lang="nl-NL" sz="2000" dirty="0" err="1"/>
              <a:t>blocking</a:t>
            </a:r>
            <a:r>
              <a:rPr lang="nl-NL" sz="2000" dirty="0"/>
              <a:t> is voor de volgende zul je zien dat dit even kan duren.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In de loop van de volgende opgaves zullen we met de andere varianten het proces steeds verder optimaliseren.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84FA-7E5B-5F96-6BEF-82E90E8F2A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3840427"/>
            <a:ext cx="10515601" cy="1004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/>
          <a:lstStyle/>
          <a:p>
            <a:r>
              <a:rPr lang="en-US" dirty="0"/>
              <a:t>Coroutines </a:t>
            </a:r>
            <a:r>
              <a:rPr lang="en-US" dirty="0" err="1"/>
              <a:t>introductieopgaven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3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533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STRUCTURED CONCURRENCY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0"/>
            <a:ext cx="10515600" cy="509818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/>
              <a:t>Zoals</a:t>
            </a:r>
            <a:r>
              <a:rPr lang="en-US" sz="2600" dirty="0"/>
              <a:t> we </a:t>
            </a:r>
            <a:r>
              <a:rPr lang="en-US" sz="2600" dirty="0" err="1"/>
              <a:t>gezien</a:t>
            </a:r>
            <a:r>
              <a:rPr lang="en-US" sz="2600" dirty="0"/>
              <a:t> </a:t>
            </a:r>
            <a:r>
              <a:rPr lang="en-US" sz="2600" dirty="0" err="1"/>
              <a:t>hebben</a:t>
            </a:r>
            <a:r>
              <a:rPr lang="en-US" sz="2600" dirty="0"/>
              <a:t> is de concurrent </a:t>
            </a:r>
            <a:r>
              <a:rPr lang="en-US" sz="2600" dirty="0" err="1"/>
              <a:t>oplossing</a:t>
            </a:r>
            <a:r>
              <a:rPr lang="en-US" sz="2600" dirty="0"/>
              <a:t> </a:t>
            </a:r>
            <a:r>
              <a:rPr lang="en-US" sz="2600" dirty="0" err="1"/>
              <a:t>cancelbaar</a:t>
            </a:r>
            <a:r>
              <a:rPr lang="en-US" sz="2600" dirty="0"/>
              <a:t>. De Cancel knop </a:t>
            </a:r>
            <a:r>
              <a:rPr lang="en-US" sz="2600" dirty="0" err="1"/>
              <a:t>cancelt</a:t>
            </a:r>
            <a:r>
              <a:rPr lang="en-US" sz="2600" dirty="0"/>
              <a:t> de job die door het </a:t>
            </a:r>
            <a:r>
              <a:rPr lang="en-US" sz="2600" i="1" dirty="0"/>
              <a:t>launch</a:t>
            </a:r>
            <a:r>
              <a:rPr lang="en-US" sz="2600" dirty="0"/>
              <a:t> block </a:t>
            </a:r>
            <a:r>
              <a:rPr lang="en-US" sz="2600" dirty="0" err="1"/>
              <a:t>gestart</a:t>
            </a:r>
            <a:r>
              <a:rPr lang="en-US" sz="2600" dirty="0"/>
              <a:t> </a:t>
            </a:r>
            <a:r>
              <a:rPr lang="en-US" sz="2600" dirty="0" err="1"/>
              <a:t>wordt</a:t>
            </a:r>
            <a:r>
              <a:rPr lang="en-US" sz="2600" dirty="0"/>
              <a:t> in </a:t>
            </a:r>
            <a:r>
              <a:rPr lang="en-US" sz="2600" dirty="0" err="1"/>
              <a:t>src</a:t>
            </a:r>
            <a:r>
              <a:rPr lang="en-US" sz="2600" dirty="0"/>
              <a:t>/contributors/</a:t>
            </a:r>
            <a:r>
              <a:rPr lang="en-US" sz="2600" dirty="0" err="1"/>
              <a:t>Contributers.kt</a:t>
            </a:r>
            <a:r>
              <a:rPr lang="en-US" sz="2600" dirty="0"/>
              <a:t>.</a:t>
            </a:r>
          </a:p>
          <a:p>
            <a:r>
              <a:rPr lang="en-US" sz="2600" dirty="0"/>
              <a:t>Het </a:t>
            </a:r>
            <a:r>
              <a:rPr lang="en-US" sz="2600" i="1" dirty="0" err="1"/>
              <a:t>coroutineScope</a:t>
            </a:r>
            <a:r>
              <a:rPr lang="en-US" sz="2600" i="1" dirty="0"/>
              <a:t> </a:t>
            </a:r>
            <a:r>
              <a:rPr lang="en-US" sz="2600" dirty="0"/>
              <a:t>block in </a:t>
            </a:r>
            <a:r>
              <a:rPr lang="en-US" sz="2600" dirty="0" err="1"/>
              <a:t>src</a:t>
            </a:r>
            <a:r>
              <a:rPr lang="en-US" sz="2600" dirty="0"/>
              <a:t>/tasks/Request5Concurrent.kt </a:t>
            </a:r>
            <a:r>
              <a:rPr lang="en-US" sz="2600" dirty="0" err="1"/>
              <a:t>zorgt</a:t>
            </a:r>
            <a:r>
              <a:rPr lang="en-US" sz="2600" dirty="0"/>
              <a:t> </a:t>
            </a:r>
            <a:r>
              <a:rPr lang="en-US" sz="2600" dirty="0" err="1"/>
              <a:t>ervoor</a:t>
            </a:r>
            <a:r>
              <a:rPr lang="en-US" sz="2600" dirty="0"/>
              <a:t> </a:t>
            </a:r>
            <a:r>
              <a:rPr lang="en-US" sz="2600" dirty="0" err="1"/>
              <a:t>dat</a:t>
            </a:r>
            <a:r>
              <a:rPr lang="en-US" sz="2600" dirty="0"/>
              <a:t> </a:t>
            </a:r>
            <a:r>
              <a:rPr lang="en-US" sz="2600" dirty="0" err="1"/>
              <a:t>nieuwe</a:t>
            </a:r>
            <a:r>
              <a:rPr lang="en-US" sz="2600" dirty="0"/>
              <a:t> Coroutines in </a:t>
            </a:r>
            <a:r>
              <a:rPr lang="en-US" sz="2600" dirty="0" err="1"/>
              <a:t>een</a:t>
            </a:r>
            <a:r>
              <a:rPr lang="en-US" sz="2600" dirty="0"/>
              <a:t> child Scope van </a:t>
            </a:r>
            <a:r>
              <a:rPr lang="en-US" sz="2600" dirty="0" err="1"/>
              <a:t>bovenliggende</a:t>
            </a:r>
            <a:r>
              <a:rPr lang="en-US" sz="2600" dirty="0"/>
              <a:t> </a:t>
            </a:r>
            <a:r>
              <a:rPr lang="en-US" sz="2600" dirty="0" err="1"/>
              <a:t>CoroutineScope</a:t>
            </a:r>
            <a:r>
              <a:rPr lang="en-US" sz="2600" dirty="0"/>
              <a:t> (</a:t>
            </a:r>
            <a:r>
              <a:rPr lang="en-US" sz="2600" i="1" dirty="0"/>
              <a:t>launch</a:t>
            </a:r>
            <a:r>
              <a:rPr lang="en-US" sz="2600" dirty="0"/>
              <a:t> in </a:t>
            </a:r>
            <a:r>
              <a:rPr lang="en-US" sz="2600" dirty="0" err="1"/>
              <a:t>src</a:t>
            </a:r>
            <a:r>
              <a:rPr lang="en-US" sz="2600" dirty="0"/>
              <a:t>/contributors/</a:t>
            </a:r>
            <a:r>
              <a:rPr lang="en-US" sz="2600" dirty="0" err="1"/>
              <a:t>Contributers.kt</a:t>
            </a:r>
            <a:r>
              <a:rPr lang="en-US" sz="2600" dirty="0"/>
              <a:t>)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gestart</a:t>
            </a:r>
            <a:r>
              <a:rPr lang="en-US" sz="2600" dirty="0"/>
              <a:t>. </a:t>
            </a:r>
            <a:r>
              <a:rPr lang="en-US" sz="2600" dirty="0" err="1"/>
              <a:t>Wanneer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parent scope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gecancelt</a:t>
            </a:r>
            <a:r>
              <a:rPr lang="en-US" sz="2600" dirty="0"/>
              <a:t>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ook</a:t>
            </a:r>
            <a:r>
              <a:rPr lang="en-US" sz="2600" dirty="0"/>
              <a:t> alle child scopes </a:t>
            </a:r>
            <a:r>
              <a:rPr lang="en-US" sz="2600" dirty="0" err="1"/>
              <a:t>gecancelt</a:t>
            </a:r>
            <a:r>
              <a:rPr lang="en-US" sz="2600" dirty="0"/>
              <a:t>. </a:t>
            </a:r>
          </a:p>
          <a:p>
            <a:r>
              <a:rPr lang="en-US" sz="2600" dirty="0" err="1"/>
              <a:t>Deze</a:t>
            </a:r>
            <a:r>
              <a:rPr lang="en-US" sz="2600" dirty="0"/>
              <a:t> parent-child </a:t>
            </a:r>
            <a:r>
              <a:rPr lang="en-US" sz="2600" dirty="0" err="1"/>
              <a:t>relatie</a:t>
            </a:r>
            <a:r>
              <a:rPr lang="en-US" sz="2600" dirty="0"/>
              <a:t> </a:t>
            </a:r>
            <a:r>
              <a:rPr lang="en-US" sz="2600" dirty="0" err="1"/>
              <a:t>geeft</a:t>
            </a:r>
            <a:r>
              <a:rPr lang="en-US" sz="2600" dirty="0"/>
              <a:t> </a:t>
            </a:r>
            <a:r>
              <a:rPr lang="en-US" sz="2600" dirty="0" err="1"/>
              <a:t>structuur</a:t>
            </a:r>
            <a:r>
              <a:rPr lang="en-US" sz="2600" dirty="0"/>
              <a:t> </a:t>
            </a:r>
            <a:r>
              <a:rPr lang="en-US" sz="2600" dirty="0" err="1"/>
              <a:t>aan</a:t>
            </a:r>
            <a:r>
              <a:rPr lang="en-US" sz="2600" dirty="0"/>
              <a:t> </a:t>
            </a:r>
            <a:r>
              <a:rPr lang="en-US" sz="2600" dirty="0" err="1"/>
              <a:t>onze</a:t>
            </a:r>
            <a:r>
              <a:rPr lang="en-US" sz="2600" dirty="0"/>
              <a:t> Coroutines</a:t>
            </a:r>
          </a:p>
          <a:p>
            <a:r>
              <a:rPr lang="en-US" sz="2600" dirty="0"/>
              <a:t>De top-level Scope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gestart</a:t>
            </a:r>
            <a:r>
              <a:rPr lang="en-US" sz="2600" dirty="0"/>
              <a:t> in </a:t>
            </a:r>
            <a:r>
              <a:rPr lang="en-US" sz="2600" i="1" dirty="0" err="1"/>
              <a:t>runBlocking</a:t>
            </a:r>
            <a:r>
              <a:rPr lang="en-US" sz="2600" dirty="0"/>
              <a:t>{} </a:t>
            </a:r>
            <a:r>
              <a:rPr lang="en-US" sz="2600" dirty="0" err="1"/>
              <a:t>Omdat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(</a:t>
            </a:r>
            <a:r>
              <a:rPr lang="en-US" sz="2600" dirty="0" err="1"/>
              <a:t>zoals</a:t>
            </a:r>
            <a:r>
              <a:rPr lang="en-US" sz="2600" dirty="0"/>
              <a:t> de naam </a:t>
            </a:r>
            <a:r>
              <a:rPr lang="en-US" sz="2600" dirty="0" err="1"/>
              <a:t>zegt</a:t>
            </a:r>
            <a:r>
              <a:rPr lang="en-US" sz="2600" dirty="0"/>
              <a:t>) blocking is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</a:t>
            </a:r>
            <a:r>
              <a:rPr lang="en-US" sz="2600" dirty="0" err="1"/>
              <a:t>primair</a:t>
            </a:r>
            <a:r>
              <a:rPr lang="en-US" sz="2600" dirty="0"/>
              <a:t> </a:t>
            </a:r>
            <a:r>
              <a:rPr lang="en-US" sz="2600" dirty="0" err="1"/>
              <a:t>gebruikt</a:t>
            </a:r>
            <a:r>
              <a:rPr lang="en-US" sz="2600" dirty="0"/>
              <a:t> in je </a:t>
            </a:r>
            <a:r>
              <a:rPr lang="en-US" sz="2600" i="1" dirty="0"/>
              <a:t>main</a:t>
            </a:r>
            <a:r>
              <a:rPr lang="en-US" sz="2600" dirty="0"/>
              <a:t>() </a:t>
            </a:r>
            <a:r>
              <a:rPr lang="en-US" sz="2600" dirty="0" err="1"/>
              <a:t>functie</a:t>
            </a:r>
            <a:r>
              <a:rPr lang="en-US" sz="2600" dirty="0"/>
              <a:t>. </a:t>
            </a:r>
          </a:p>
          <a:p>
            <a:r>
              <a:rPr lang="en-US" sz="2600" dirty="0"/>
              <a:t>Door </a:t>
            </a:r>
            <a:r>
              <a:rPr lang="en-US" sz="2600" dirty="0" err="1"/>
              <a:t>GlobalScope.launch</a:t>
            </a:r>
            <a:r>
              <a:rPr lang="en-US" sz="2600" dirty="0"/>
              <a:t>{} of </a:t>
            </a:r>
            <a:r>
              <a:rPr lang="en-US" sz="2600" dirty="0" err="1"/>
              <a:t>GlobalScope.async</a:t>
            </a:r>
            <a:r>
              <a:rPr lang="en-US" sz="2600" dirty="0"/>
              <a:t>{}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gebruiken</a:t>
            </a:r>
            <a:r>
              <a:rPr lang="en-US" sz="2600" dirty="0"/>
              <a:t>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</a:t>
            </a:r>
            <a:r>
              <a:rPr lang="en-US" sz="2600" dirty="0" err="1"/>
              <a:t>functie</a:t>
            </a:r>
            <a:r>
              <a:rPr lang="en-US" sz="2600" dirty="0"/>
              <a:t> in de Scope van </a:t>
            </a:r>
            <a:r>
              <a:rPr lang="en-US" sz="2600" dirty="0" err="1"/>
              <a:t>bovenliggende</a:t>
            </a:r>
            <a:r>
              <a:rPr lang="en-US" sz="2600" dirty="0"/>
              <a:t> </a:t>
            </a:r>
            <a:r>
              <a:rPr lang="en-US" sz="2600" dirty="0" err="1"/>
              <a:t>runBlocking</a:t>
            </a:r>
            <a:r>
              <a:rPr lang="en-US" sz="2600" dirty="0"/>
              <a:t> </a:t>
            </a:r>
            <a:r>
              <a:rPr lang="en-US" sz="2600" dirty="0" err="1"/>
              <a:t>uitgevoerd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Gebruik</a:t>
            </a:r>
            <a:r>
              <a:rPr lang="en-US" sz="2600" dirty="0"/>
              <a:t> je </a:t>
            </a:r>
            <a:r>
              <a:rPr lang="en-US" sz="2600" dirty="0" err="1"/>
              <a:t>oplossing</a:t>
            </a:r>
            <a:r>
              <a:rPr lang="en-US" sz="2600" dirty="0"/>
              <a:t> </a:t>
            </a:r>
            <a:r>
              <a:rPr lang="en-US" sz="2600" dirty="0" err="1"/>
              <a:t>uit</a:t>
            </a:r>
            <a:r>
              <a:rPr lang="en-US" sz="2600" dirty="0"/>
              <a:t> </a:t>
            </a:r>
            <a:r>
              <a:rPr lang="en-US" sz="2600" dirty="0" err="1"/>
              <a:t>src</a:t>
            </a:r>
            <a:r>
              <a:rPr lang="en-US" sz="2600" dirty="0"/>
              <a:t>/tasks/Request5Concurrent.kt </a:t>
            </a:r>
            <a:r>
              <a:rPr lang="en-US" sz="2600" dirty="0" err="1"/>
              <a:t>zonder</a:t>
            </a:r>
            <a:r>
              <a:rPr lang="en-US" sz="2600" dirty="0"/>
              <a:t> </a:t>
            </a:r>
            <a:r>
              <a:rPr lang="en-US" sz="2600" dirty="0" err="1"/>
              <a:t>coroutineScope</a:t>
            </a:r>
            <a:r>
              <a:rPr lang="en-US" sz="2600" dirty="0"/>
              <a:t> met </a:t>
            </a:r>
            <a:r>
              <a:rPr lang="en-US" sz="2600" dirty="0" err="1"/>
              <a:t>GlobalScope.async</a:t>
            </a:r>
            <a:r>
              <a:rPr lang="en-US" sz="2600" dirty="0"/>
              <a:t>{} in </a:t>
            </a:r>
            <a:r>
              <a:rPr lang="en-US" sz="2600" dirty="0" err="1"/>
              <a:t>src</a:t>
            </a:r>
            <a:r>
              <a:rPr lang="en-US" sz="2600" dirty="0"/>
              <a:t>/tasks/Request5NotCancellable.kt </a:t>
            </a:r>
            <a:r>
              <a:rPr lang="en-US" sz="2600" dirty="0" err="1"/>
              <a:t>en</a:t>
            </a:r>
            <a:r>
              <a:rPr lang="en-US" sz="2600" dirty="0"/>
              <a:t> je </a:t>
            </a:r>
            <a:r>
              <a:rPr lang="en-US" sz="2600" dirty="0" err="1"/>
              <a:t>zult</a:t>
            </a:r>
            <a:r>
              <a:rPr lang="en-US" sz="2600" dirty="0"/>
              <a:t> </a:t>
            </a:r>
            <a:r>
              <a:rPr lang="en-US" sz="2600" dirty="0" err="1"/>
              <a:t>zien</a:t>
            </a:r>
            <a:r>
              <a:rPr lang="en-US" sz="2600" dirty="0"/>
              <a:t> </a:t>
            </a:r>
            <a:r>
              <a:rPr lang="en-US" sz="2600" dirty="0" err="1"/>
              <a:t>dat</a:t>
            </a:r>
            <a:r>
              <a:rPr lang="en-US" sz="2600" dirty="0"/>
              <a:t> </a:t>
            </a:r>
            <a:r>
              <a:rPr lang="en-US" sz="2600" dirty="0" err="1"/>
              <a:t>cancellen</a:t>
            </a:r>
            <a:r>
              <a:rPr lang="en-US" sz="2600" dirty="0"/>
              <a:t> </a:t>
            </a:r>
            <a:r>
              <a:rPr lang="en-US" sz="2600" dirty="0" err="1"/>
              <a:t>als</a:t>
            </a:r>
            <a:r>
              <a:rPr lang="en-US" sz="2600" dirty="0"/>
              <a:t> </a:t>
            </a:r>
            <a:r>
              <a:rPr lang="en-US" sz="2600" dirty="0" err="1"/>
              <a:t>een</a:t>
            </a:r>
            <a:r>
              <a:rPr lang="en-US" sz="2600" dirty="0"/>
              <a:t> van de async requests </a:t>
            </a:r>
            <a:r>
              <a:rPr lang="en-US" sz="2600" dirty="0" err="1"/>
              <a:t>gestart</a:t>
            </a:r>
            <a:r>
              <a:rPr lang="en-US" sz="2600" dirty="0"/>
              <a:t> is de </a:t>
            </a:r>
            <a:r>
              <a:rPr lang="en-US" sz="2600" dirty="0" err="1"/>
              <a:t>anderen</a:t>
            </a:r>
            <a:r>
              <a:rPr lang="en-US" sz="2600" dirty="0"/>
              <a:t> </a:t>
            </a:r>
            <a:r>
              <a:rPr lang="en-US" sz="2600" dirty="0" err="1"/>
              <a:t>niet</a:t>
            </a:r>
            <a:r>
              <a:rPr lang="en-US" sz="2600" dirty="0"/>
              <a:t> cancelled. Alleen de </a:t>
            </a:r>
            <a:r>
              <a:rPr lang="en-US" sz="2600" dirty="0" err="1"/>
              <a:t>verwerking</a:t>
            </a:r>
            <a:r>
              <a:rPr lang="en-US" sz="2600" dirty="0"/>
              <a:t> van het </a:t>
            </a:r>
            <a:r>
              <a:rPr lang="en-US" sz="2600" dirty="0" err="1"/>
              <a:t>resultaat</a:t>
            </a:r>
            <a:r>
              <a:rPr lang="en-US" sz="2600" dirty="0"/>
              <a:t>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gecancelt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err="1"/>
              <a:t>Mochten</a:t>
            </a:r>
            <a:r>
              <a:rPr lang="en-US" sz="2600" dirty="0"/>
              <a:t> de calls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snel</a:t>
            </a:r>
            <a:r>
              <a:rPr lang="en-US" sz="2600" dirty="0"/>
              <a:t> </a:t>
            </a:r>
            <a:r>
              <a:rPr lang="en-US" sz="2600" dirty="0" err="1"/>
              <a:t>gaan</a:t>
            </a:r>
            <a:r>
              <a:rPr lang="en-US" sz="2600" dirty="0"/>
              <a:t> </a:t>
            </a:r>
            <a:r>
              <a:rPr lang="en-US" sz="2600" dirty="0" err="1"/>
              <a:t>kan</a:t>
            </a:r>
            <a:r>
              <a:rPr lang="en-US" sz="2600" dirty="0"/>
              <a:t> </a:t>
            </a:r>
            <a:r>
              <a:rPr lang="en-US" sz="2600" dirty="0" err="1"/>
              <a:t>eventueel</a:t>
            </a:r>
            <a:r>
              <a:rPr lang="en-US" sz="2600" dirty="0"/>
              <a:t> </a:t>
            </a:r>
            <a:r>
              <a:rPr lang="en-US" sz="2600" dirty="0" err="1"/>
              <a:t>een</a:t>
            </a:r>
            <a:r>
              <a:rPr lang="en-US" sz="2600" dirty="0"/>
              <a:t> </a:t>
            </a:r>
            <a:r>
              <a:rPr lang="en-US" sz="2600" i="1" dirty="0"/>
              <a:t>delay</a:t>
            </a:r>
            <a:r>
              <a:rPr lang="en-US" sz="2600" dirty="0"/>
              <a:t>(3000)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toegevoegd</a:t>
            </a:r>
            <a:r>
              <a:rPr lang="en-US" sz="2600" dirty="0"/>
              <a:t> </a:t>
            </a:r>
            <a:r>
              <a:rPr lang="en-US" sz="2600" dirty="0" err="1"/>
              <a:t>aan</a:t>
            </a:r>
            <a:r>
              <a:rPr lang="en-US" sz="2600" dirty="0"/>
              <a:t> het begin van het </a:t>
            </a:r>
            <a:r>
              <a:rPr lang="en-US" sz="2600" i="1" dirty="0"/>
              <a:t>async</a:t>
            </a:r>
            <a:r>
              <a:rPr lang="en-US" sz="2600" dirty="0"/>
              <a:t>{} block.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51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BACKGROUND thread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/>
              <a:t>De BLOCKING variant </a:t>
            </a:r>
            <a:r>
              <a:rPr lang="en-US" sz="2400" dirty="0" err="1"/>
              <a:t>draait</a:t>
            </a:r>
            <a:r>
              <a:rPr lang="en-US" sz="2400" dirty="0"/>
              <a:t> op </a:t>
            </a:r>
            <a:r>
              <a:rPr lang="en-US" sz="2400" dirty="0" err="1"/>
              <a:t>dezelfde</a:t>
            </a:r>
            <a:r>
              <a:rPr lang="en-US" sz="2400" dirty="0"/>
              <a:t> thread </a:t>
            </a:r>
            <a:r>
              <a:rPr lang="en-US" sz="2400" dirty="0" err="1"/>
              <a:t>als</a:t>
            </a:r>
            <a:r>
              <a:rPr lang="en-US" sz="2400" dirty="0"/>
              <a:t> de UI </a:t>
            </a:r>
            <a:r>
              <a:rPr lang="en-US" sz="2400" dirty="0" err="1"/>
              <a:t>waardoor</a:t>
            </a:r>
            <a:r>
              <a:rPr lang="en-US" sz="2400" dirty="0"/>
              <a:t> de UI </a:t>
            </a:r>
            <a:r>
              <a:rPr lang="en-US" sz="2400" dirty="0" err="1"/>
              <a:t>tijdens</a:t>
            </a:r>
            <a:r>
              <a:rPr lang="en-US" sz="2400" dirty="0"/>
              <a:t> het </a:t>
            </a:r>
            <a:r>
              <a:rPr lang="en-US" sz="2400" dirty="0" err="1"/>
              <a:t>ophalen</a:t>
            </a:r>
            <a:r>
              <a:rPr lang="en-US" sz="2400" dirty="0"/>
              <a:t> van </a:t>
            </a:r>
            <a:r>
              <a:rPr lang="en-US" sz="2400" dirty="0" err="1"/>
              <a:t>gegevens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reageert</a:t>
            </a:r>
            <a:r>
              <a:rPr lang="en-US" sz="2400" dirty="0"/>
              <a:t>.</a:t>
            </a:r>
          </a:p>
          <a:p>
            <a:r>
              <a:rPr lang="en-US" sz="2400" dirty="0"/>
              <a:t>In de </a:t>
            </a:r>
            <a:r>
              <a:rPr lang="en-US" sz="2400" dirty="0" err="1"/>
              <a:t>stdout</a:t>
            </a:r>
            <a:r>
              <a:rPr lang="en-US" sz="2400" dirty="0"/>
              <a:t> is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zien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alle request op de AWT-EventQueue-0 thread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r>
              <a:rPr lang="en-US" sz="2400" dirty="0"/>
              <a:t>.</a:t>
            </a:r>
          </a:p>
          <a:p>
            <a:r>
              <a:rPr lang="en-US" sz="2400" dirty="0"/>
              <a:t>We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 door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nieuwe</a:t>
            </a:r>
            <a:r>
              <a:rPr lang="en-US" sz="2400" dirty="0"/>
              <a:t> thread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starten</a:t>
            </a:r>
            <a:r>
              <a:rPr lang="en-US" sz="2400" dirty="0"/>
              <a:t> </a:t>
            </a:r>
            <a:r>
              <a:rPr lang="en-US" sz="2400" dirty="0" err="1"/>
              <a:t>waarbinnen</a:t>
            </a:r>
            <a:r>
              <a:rPr lang="en-US" sz="2400" dirty="0"/>
              <a:t> alle data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opgehaald</a:t>
            </a:r>
            <a:r>
              <a:rPr lang="en-US" sz="2400" dirty="0"/>
              <a:t>. </a:t>
            </a:r>
            <a:r>
              <a:rPr lang="en-US" sz="2400" dirty="0" err="1"/>
              <a:t>Zie</a:t>
            </a:r>
            <a:r>
              <a:rPr lang="en-US" sz="2400" dirty="0"/>
              <a:t> src.tasks.Request2Background.kt</a:t>
            </a:r>
          </a:p>
          <a:p>
            <a:r>
              <a:rPr lang="nl-NL" sz="2400" dirty="0"/>
              <a:t>De data wordt nu opgehaald op Thread-1 waardoor de UI niet meer vastloopt. Echter wordt de data niet in de UI geladen.</a:t>
            </a:r>
          </a:p>
          <a:p>
            <a:r>
              <a:rPr lang="nl-NL" sz="2400" dirty="0"/>
              <a:t>Pas Request2Background.kt zodanig aan dat de data geladen wordt in de UI.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6" name="Picture 5" descr="A blue and black rectangle with black lines&#10;&#10;Description automatically generated">
            <a:extLst>
              <a:ext uri="{FF2B5EF4-FFF2-40B4-BE49-F238E27FC236}">
                <a16:creationId xmlns:a16="http://schemas.microsoft.com/office/drawing/2014/main" id="{2076D850-1BC8-0752-129E-9899BC49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863147"/>
            <a:ext cx="10515600" cy="14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CALLBACK thread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ophalen</a:t>
            </a:r>
            <a:r>
              <a:rPr lang="en-US" sz="2400" dirty="0"/>
              <a:t> van de data </a:t>
            </a:r>
            <a:r>
              <a:rPr lang="en-US" sz="2400" dirty="0" err="1"/>
              <a:t>blokkeert</a:t>
            </a:r>
            <a:r>
              <a:rPr lang="en-US" sz="2400" dirty="0"/>
              <a:t> nu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de UI thread maar alle request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nog</a:t>
            </a:r>
            <a:r>
              <a:rPr lang="en-US" sz="2400" dirty="0"/>
              <a:t> steeds </a:t>
            </a:r>
            <a:r>
              <a:rPr lang="en-US" sz="2400" dirty="0" err="1"/>
              <a:t>sequentieel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endParaRPr lang="en-US" sz="2400" dirty="0"/>
          </a:p>
          <a:p>
            <a:r>
              <a:rPr lang="en-US" sz="2400" dirty="0"/>
              <a:t>We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gebruik</a:t>
            </a:r>
            <a:r>
              <a:rPr lang="en-US" sz="2400" dirty="0"/>
              <a:t> </a:t>
            </a:r>
            <a:r>
              <a:rPr lang="en-US" sz="2400" dirty="0" err="1"/>
              <a:t>maken</a:t>
            </a:r>
            <a:r>
              <a:rPr lang="en-US" sz="2400" dirty="0"/>
              <a:t> van de </a:t>
            </a:r>
            <a:r>
              <a:rPr lang="en-US" sz="2400" b="1" dirty="0"/>
              <a:t>Retrofit callback API﻿</a:t>
            </a:r>
            <a:r>
              <a:rPr lang="en-US" sz="2400" dirty="0"/>
              <a:t>.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maakt</a:t>
            </a:r>
            <a:r>
              <a:rPr lang="en-US" sz="2400" dirty="0"/>
              <a:t> het </a:t>
            </a:r>
            <a:r>
              <a:rPr lang="en-US" sz="2400" dirty="0" err="1"/>
              <a:t>mogelijk</a:t>
            </a:r>
            <a:r>
              <a:rPr lang="en-US" sz="2400" dirty="0"/>
              <a:t> om het </a:t>
            </a:r>
            <a:r>
              <a:rPr lang="en-US" sz="2400" dirty="0" err="1"/>
              <a:t>ophalen</a:t>
            </a:r>
            <a:r>
              <a:rPr lang="en-US" sz="2400" dirty="0"/>
              <a:t> van data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starten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later de data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verwerken</a:t>
            </a:r>
            <a:r>
              <a:rPr lang="en-US" sz="2400" dirty="0"/>
              <a:t>. </a:t>
            </a:r>
            <a:r>
              <a:rPr lang="en-US" sz="2400" dirty="0" err="1"/>
              <a:t>Ondertussen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er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ander</a:t>
            </a:r>
            <a:r>
              <a:rPr lang="en-US" sz="2400" dirty="0"/>
              <a:t> request </a:t>
            </a:r>
            <a:r>
              <a:rPr lang="en-US" sz="2400" dirty="0" err="1"/>
              <a:t>afgevuurt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. </a:t>
            </a:r>
            <a:r>
              <a:rPr lang="en-US" sz="2400" dirty="0" err="1"/>
              <a:t>Zie</a:t>
            </a:r>
            <a:r>
              <a:rPr lang="en-US" sz="2400" dirty="0"/>
              <a:t> src.tasks.Request3Callbacks.kt</a:t>
            </a:r>
          </a:p>
          <a:p>
            <a:r>
              <a:rPr lang="nl-NL" sz="2400" dirty="0"/>
              <a:t>Er gaat weer iets mis waardoor de data niet </a:t>
            </a:r>
            <a:r>
              <a:rPr lang="nl-NL" sz="2400" dirty="0" err="1"/>
              <a:t>getoont</a:t>
            </a:r>
            <a:r>
              <a:rPr lang="nl-NL" sz="2400" dirty="0"/>
              <a:t> wordt. Waarom zou dit zijn?</a:t>
            </a:r>
          </a:p>
          <a:p>
            <a:r>
              <a:rPr lang="nl-NL" sz="2400" dirty="0"/>
              <a:t>Pas </a:t>
            </a:r>
            <a:r>
              <a:rPr lang="en-US" sz="2400" dirty="0"/>
              <a:t>Request3Callbacks.kt </a:t>
            </a:r>
            <a:r>
              <a:rPr lang="en-US" sz="2400" dirty="0" err="1"/>
              <a:t>zodanig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de data </a:t>
            </a:r>
            <a:r>
              <a:rPr lang="en-US" sz="2400" dirty="0" err="1"/>
              <a:t>geladen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in de UI.</a:t>
            </a:r>
            <a:br>
              <a:rPr lang="en-US" sz="2400" dirty="0"/>
            </a:br>
            <a:r>
              <a:rPr lang="nl-NL" sz="2400" dirty="0"/>
              <a:t>Hint: De volgorde van de logs zou je op het juiste spoor moeten brengen van wat er mis gaat.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D065B84-00C2-CF34-3F12-8B8B4E78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674551"/>
            <a:ext cx="10515600" cy="18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SUSPEND (</a:t>
            </a:r>
            <a:r>
              <a:rPr lang="en-US" dirty="0" err="1"/>
              <a:t>Eindelijk</a:t>
            </a:r>
            <a:r>
              <a:rPr lang="en-US" dirty="0"/>
              <a:t> Coroutines🎉)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plaats</a:t>
            </a:r>
            <a:r>
              <a:rPr lang="en-US" sz="2400" dirty="0"/>
              <a:t> van met callbacks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werken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we </a:t>
            </a:r>
            <a:r>
              <a:rPr lang="en-US" sz="2400" dirty="0" err="1"/>
              <a:t>ook</a:t>
            </a:r>
            <a:r>
              <a:rPr lang="en-US" sz="2400" dirty="0"/>
              <a:t> suspend </a:t>
            </a:r>
            <a:r>
              <a:rPr lang="en-US" sz="2400" dirty="0" err="1"/>
              <a:t>functies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. Dat </a:t>
            </a:r>
            <a:r>
              <a:rPr lang="en-US" sz="2400" dirty="0" err="1"/>
              <a:t>maakt</a:t>
            </a:r>
            <a:r>
              <a:rPr lang="en-US" sz="2400" dirty="0"/>
              <a:t> de code minder </a:t>
            </a:r>
            <a:r>
              <a:rPr lang="en-US" sz="2400" dirty="0" err="1"/>
              <a:t>ingewikkeld</a:t>
            </a:r>
            <a:r>
              <a:rPr lang="en-US" sz="2400" dirty="0"/>
              <a:t> </a:t>
            </a:r>
            <a:r>
              <a:rPr lang="en-US" sz="2400" dirty="0" err="1"/>
              <a:t>omdat</a:t>
            </a:r>
            <a:r>
              <a:rPr lang="en-US" sz="2400" dirty="0"/>
              <a:t> we er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zelf</a:t>
            </a:r>
            <a:r>
              <a:rPr lang="en-US" sz="2400" dirty="0"/>
              <a:t> op </a:t>
            </a:r>
            <a:r>
              <a:rPr lang="en-US" sz="2400" dirty="0" err="1"/>
              <a:t>moeten</a:t>
            </a:r>
            <a:r>
              <a:rPr lang="en-US" sz="2400" dirty="0"/>
              <a:t> </a:t>
            </a:r>
            <a:r>
              <a:rPr lang="en-US" sz="2400" dirty="0" err="1"/>
              <a:t>letten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al </a:t>
            </a:r>
            <a:r>
              <a:rPr lang="en-US" sz="2400" dirty="0" err="1"/>
              <a:t>onze</a:t>
            </a:r>
            <a:r>
              <a:rPr lang="en-US" sz="2400" dirty="0"/>
              <a:t> calls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afgehandeld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Vanuit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/contributors/</a:t>
            </a:r>
            <a:r>
              <a:rPr lang="en-US" sz="2400" dirty="0" err="1"/>
              <a:t>Contributers.kt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de </a:t>
            </a:r>
            <a:r>
              <a:rPr lang="en-US" sz="2400" dirty="0" err="1"/>
              <a:t>functie</a:t>
            </a:r>
            <a:r>
              <a:rPr lang="en-US" sz="2400" dirty="0"/>
              <a:t> </a:t>
            </a:r>
            <a:r>
              <a:rPr lang="en-US" sz="2400" i="1" dirty="0" err="1"/>
              <a:t>loadContributersSuspend</a:t>
            </a:r>
            <a:r>
              <a:rPr lang="en-US" sz="2400" dirty="0"/>
              <a:t> </a:t>
            </a:r>
            <a:r>
              <a:rPr lang="en-US" sz="2400" dirty="0" err="1"/>
              <a:t>vanuit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CoroutineScope</a:t>
            </a:r>
            <a:r>
              <a:rPr lang="en-US" sz="2400" dirty="0"/>
              <a:t> (</a:t>
            </a:r>
            <a:r>
              <a:rPr lang="en-US" sz="2400" i="1" dirty="0"/>
              <a:t>launch</a:t>
            </a:r>
            <a:r>
              <a:rPr lang="en-US" sz="2400" dirty="0"/>
              <a:t>) </a:t>
            </a:r>
            <a:r>
              <a:rPr lang="en-US" sz="2400" dirty="0" err="1"/>
              <a:t>aangeroepen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src</a:t>
            </a:r>
            <a:r>
              <a:rPr lang="en-US" sz="2400" dirty="0"/>
              <a:t>/contributors/</a:t>
            </a:r>
            <a:r>
              <a:rPr lang="en-US" sz="2400" dirty="0" err="1"/>
              <a:t>GitHubService.kt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de suspend </a:t>
            </a:r>
            <a:r>
              <a:rPr lang="en-US" sz="2400" dirty="0" err="1"/>
              <a:t>functies</a:t>
            </a:r>
            <a:r>
              <a:rPr lang="en-US" sz="2400" dirty="0"/>
              <a:t> </a:t>
            </a:r>
            <a:r>
              <a:rPr lang="en-US" sz="2400" i="1" dirty="0" err="1"/>
              <a:t>getOrgRepos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i="1" dirty="0" err="1"/>
              <a:t>getRepoContributers</a:t>
            </a:r>
            <a:r>
              <a:rPr lang="en-US" sz="2400" dirty="0"/>
              <a:t> </a:t>
            </a:r>
            <a:r>
              <a:rPr lang="en-US" sz="2400" dirty="0" err="1"/>
              <a:t>gedefinieerd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Gebruik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twee </a:t>
            </a:r>
            <a:r>
              <a:rPr lang="en-US" sz="2400" dirty="0" err="1"/>
              <a:t>functies</a:t>
            </a:r>
            <a:r>
              <a:rPr lang="en-US" sz="2400" dirty="0"/>
              <a:t> om </a:t>
            </a:r>
            <a:r>
              <a:rPr lang="en-US" sz="2400" i="1" dirty="0" err="1"/>
              <a:t>loadContributersSuspend</a:t>
            </a:r>
            <a:r>
              <a:rPr lang="en-US" sz="2400" i="1" dirty="0"/>
              <a:t> </a:t>
            </a:r>
            <a:r>
              <a:rPr lang="en-US" sz="2400" dirty="0"/>
              <a:t>in Request4Suspend.kt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implementeren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err="1"/>
              <a:t>Indien</a:t>
            </a:r>
            <a:r>
              <a:rPr lang="en-US" sz="2400" dirty="0"/>
              <a:t> je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inzicht</a:t>
            </a:r>
            <a:r>
              <a:rPr lang="en-US" sz="2400" dirty="0"/>
              <a:t> wilt </a:t>
            </a:r>
            <a:r>
              <a:rPr lang="en-US" sz="2400" dirty="0" err="1"/>
              <a:t>hebben</a:t>
            </a:r>
            <a:r>
              <a:rPr lang="en-US" sz="2400" dirty="0"/>
              <a:t> in wat er </a:t>
            </a:r>
            <a:r>
              <a:rPr lang="en-US" sz="2400" dirty="0" err="1"/>
              <a:t>gebeurt</a:t>
            </a:r>
            <a:r>
              <a:rPr lang="en-US" sz="2400" dirty="0"/>
              <a:t> </a:t>
            </a:r>
            <a:r>
              <a:rPr lang="en-US" sz="2400" dirty="0" err="1"/>
              <a:t>kun</a:t>
            </a:r>
            <a:r>
              <a:rPr lang="en-US" sz="2400" dirty="0"/>
              <a:t> je de log </a:t>
            </a:r>
            <a:r>
              <a:rPr lang="en-US" sz="2400" dirty="0" err="1"/>
              <a:t>functies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/contributors/</a:t>
            </a:r>
            <a:r>
              <a:rPr lang="en-US" sz="2400" dirty="0" err="1"/>
              <a:t>Logger.kt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 in je </a:t>
            </a:r>
            <a:r>
              <a:rPr lang="en-US" sz="2400" dirty="0" err="1"/>
              <a:t>implementatie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6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SUSPEND (continued)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000" dirty="0" err="1"/>
              <a:t>Indien</a:t>
            </a:r>
            <a:r>
              <a:rPr lang="en-US" sz="2000" dirty="0"/>
              <a:t> je logs </a:t>
            </a:r>
            <a:r>
              <a:rPr lang="en-US" sz="2000" dirty="0" err="1"/>
              <a:t>geimplementeerd</a:t>
            </a:r>
            <a:r>
              <a:rPr lang="en-US" sz="2000" dirty="0"/>
              <a:t> </a:t>
            </a:r>
            <a:r>
              <a:rPr lang="en-US" sz="2000" dirty="0" err="1"/>
              <a:t>hebt</a:t>
            </a:r>
            <a:r>
              <a:rPr lang="en-US" sz="2000" dirty="0"/>
              <a:t> </a:t>
            </a:r>
            <a:r>
              <a:rPr lang="en-US" sz="2000" dirty="0" err="1"/>
              <a:t>zul</a:t>
            </a:r>
            <a:r>
              <a:rPr lang="en-US" sz="2000" dirty="0"/>
              <a:t> je </a:t>
            </a:r>
            <a:r>
              <a:rPr lang="en-US" sz="2000" dirty="0" err="1"/>
              <a:t>zien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alles</a:t>
            </a:r>
            <a:r>
              <a:rPr lang="en-US" sz="2000" dirty="0"/>
              <a:t> op </a:t>
            </a:r>
            <a:r>
              <a:rPr lang="en-US" sz="2000" dirty="0" err="1"/>
              <a:t>een</a:t>
            </a:r>
            <a:r>
              <a:rPr lang="en-US" sz="2000" dirty="0"/>
              <a:t> thread (de UI thread) </a:t>
            </a:r>
            <a:r>
              <a:rPr lang="en-US" sz="2000" dirty="0" err="1"/>
              <a:t>draait</a:t>
            </a:r>
            <a:r>
              <a:rPr lang="en-US" sz="2000" dirty="0"/>
              <a:t>.</a:t>
            </a:r>
          </a:p>
          <a:p>
            <a:r>
              <a:rPr lang="en-US" sz="2000" dirty="0"/>
              <a:t>Als je de -</a:t>
            </a:r>
            <a:r>
              <a:rPr lang="en-US" sz="2000" dirty="0" err="1"/>
              <a:t>Dkotlinx.coroutines.debug</a:t>
            </a:r>
            <a:r>
              <a:rPr lang="en-US" sz="2000" dirty="0"/>
              <a:t> VM </a:t>
            </a:r>
            <a:r>
              <a:rPr lang="en-US" sz="2000" dirty="0" err="1"/>
              <a:t>optie</a:t>
            </a:r>
            <a:r>
              <a:rPr lang="en-US" sz="2000" dirty="0"/>
              <a:t> </a:t>
            </a:r>
            <a:r>
              <a:rPr lang="en-US" sz="2000" dirty="0" err="1"/>
              <a:t>zet</a:t>
            </a:r>
            <a:r>
              <a:rPr lang="en-US" sz="2000" dirty="0"/>
              <a:t> </a:t>
            </a:r>
            <a:r>
              <a:rPr lang="en-US" sz="2000" dirty="0" err="1"/>
              <a:t>kun</a:t>
            </a:r>
            <a:r>
              <a:rPr lang="en-US" sz="2000" dirty="0"/>
              <a:t> je in de logs </a:t>
            </a:r>
            <a:r>
              <a:rPr lang="en-US" sz="2000" dirty="0" err="1"/>
              <a:t>zien</a:t>
            </a:r>
            <a:r>
              <a:rPr lang="en-US" sz="2000" dirty="0"/>
              <a:t> op </a:t>
            </a:r>
            <a:r>
              <a:rPr lang="en-US" sz="2000" dirty="0" err="1"/>
              <a:t>welke</a:t>
            </a:r>
            <a:r>
              <a:rPr lang="en-US" sz="2000" dirty="0"/>
              <a:t> Coroutine de code </a:t>
            </a:r>
            <a:r>
              <a:rPr lang="en-US" sz="2000" dirty="0" err="1"/>
              <a:t>draait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95D3F-B1AA-2FE2-E130-7A28E257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72" y="2477690"/>
            <a:ext cx="3448050" cy="2276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249ED7-7719-52DD-8B8E-7C24F4AE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25" y="2690191"/>
            <a:ext cx="6068272" cy="1238423"/>
          </a:xfrm>
          <a:prstGeom prst="rect">
            <a:avLst/>
          </a:prstGeom>
        </p:spPr>
      </p:pic>
      <p:pic>
        <p:nvPicPr>
          <p:cNvPr id="9" name="Picture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D2FD007-8033-D347-F52C-E929AB63D3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73336"/>
            <a:ext cx="10515600" cy="21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CONCURRENT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/>
              <a:t>Door het </a:t>
            </a:r>
            <a:r>
              <a:rPr lang="en-US" sz="2400" dirty="0" err="1"/>
              <a:t>suspenden</a:t>
            </a:r>
            <a:r>
              <a:rPr lang="en-US" sz="2400" dirty="0"/>
              <a:t> van </a:t>
            </a:r>
            <a:r>
              <a:rPr lang="en-US" sz="2400" dirty="0" err="1"/>
              <a:t>functies</a:t>
            </a:r>
            <a:r>
              <a:rPr lang="en-US" sz="2400" dirty="0"/>
              <a:t> </a:t>
            </a:r>
            <a:r>
              <a:rPr lang="en-US" sz="2400" dirty="0" err="1"/>
              <a:t>blokkeren</a:t>
            </a:r>
            <a:r>
              <a:rPr lang="en-US" sz="2400" dirty="0"/>
              <a:t> we de main thread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maar we </a:t>
            </a:r>
            <a:r>
              <a:rPr lang="en-US" sz="2400" dirty="0" err="1"/>
              <a:t>voeren</a:t>
            </a:r>
            <a:r>
              <a:rPr lang="en-US" sz="2400" dirty="0"/>
              <a:t> </a:t>
            </a:r>
            <a:r>
              <a:rPr lang="en-US" sz="2400" dirty="0" err="1"/>
              <a:t>alsnog</a:t>
            </a:r>
            <a:r>
              <a:rPr lang="en-US" sz="2400" dirty="0"/>
              <a:t> alle calls </a:t>
            </a:r>
            <a:r>
              <a:rPr lang="en-US" sz="2400" dirty="0" err="1"/>
              <a:t>binnen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CoroutineScope</a:t>
            </a:r>
            <a:r>
              <a:rPr lang="en-US" sz="2400" dirty="0"/>
              <a:t> </a:t>
            </a:r>
            <a:r>
              <a:rPr lang="en-US" sz="2400" dirty="0" err="1"/>
              <a:t>sequentieel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Bij</a:t>
            </a:r>
            <a:r>
              <a:rPr lang="en-US" sz="2400" dirty="0"/>
              <a:t> de suspend </a:t>
            </a:r>
            <a:r>
              <a:rPr lang="en-US" sz="2400" dirty="0" err="1"/>
              <a:t>opgave</a:t>
            </a:r>
            <a:r>
              <a:rPr lang="en-US" sz="2400" dirty="0"/>
              <a:t> </a:t>
            </a:r>
            <a:r>
              <a:rPr lang="en-US" sz="2400" dirty="0" err="1"/>
              <a:t>gebruikten</a:t>
            </a:r>
            <a:r>
              <a:rPr lang="en-US" sz="2400" dirty="0"/>
              <a:t> we </a:t>
            </a:r>
            <a:r>
              <a:rPr lang="en-US" sz="2400" i="1" dirty="0"/>
              <a:t>launch{}</a:t>
            </a:r>
            <a:r>
              <a:rPr lang="en-US" sz="2400" dirty="0"/>
              <a:t> om </a:t>
            </a:r>
            <a:r>
              <a:rPr lang="en-US" sz="2400" dirty="0" err="1"/>
              <a:t>een</a:t>
            </a:r>
            <a:r>
              <a:rPr lang="en-US" sz="2400" dirty="0"/>
              <a:t> Coroutine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starten</a:t>
            </a:r>
            <a:r>
              <a:rPr lang="en-US" sz="2400" dirty="0"/>
              <a:t>.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geeft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Job </a:t>
            </a:r>
            <a:r>
              <a:rPr lang="en-US" sz="2400" dirty="0" err="1"/>
              <a:t>terug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Daar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we op </a:t>
            </a:r>
            <a:r>
              <a:rPr lang="en-US" sz="2000" dirty="0" err="1"/>
              <a:t>wachten</a:t>
            </a:r>
            <a:r>
              <a:rPr lang="en-US" sz="2000" dirty="0"/>
              <a:t> </a:t>
            </a:r>
            <a:r>
              <a:rPr lang="en-US" sz="2000" dirty="0" err="1"/>
              <a:t>Job.</a:t>
            </a:r>
            <a:r>
              <a:rPr lang="en-US" sz="2000" i="1" dirty="0" err="1"/>
              <a:t>join</a:t>
            </a:r>
            <a:r>
              <a:rPr lang="en-US" sz="2000" i="1" dirty="0"/>
              <a:t>()</a:t>
            </a:r>
          </a:p>
          <a:p>
            <a:pPr lvl="1"/>
            <a:r>
              <a:rPr lang="en-US" sz="2000" dirty="0"/>
              <a:t>Of </a:t>
            </a:r>
            <a:r>
              <a:rPr lang="en-US" sz="2000" dirty="0" err="1"/>
              <a:t>deze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we </a:t>
            </a:r>
            <a:r>
              <a:rPr lang="en-US" sz="2000" dirty="0" err="1"/>
              <a:t>cancellen</a:t>
            </a:r>
            <a:r>
              <a:rPr lang="en-US" sz="2000" dirty="0"/>
              <a:t> (</a:t>
            </a:r>
            <a:r>
              <a:rPr lang="en-US" sz="2000" dirty="0" err="1"/>
              <a:t>daarom</a:t>
            </a:r>
            <a:r>
              <a:rPr lang="en-US" sz="2000" dirty="0"/>
              <a:t> is de cancel knop nu </a:t>
            </a:r>
            <a:r>
              <a:rPr lang="en-US" sz="2000" dirty="0" err="1"/>
              <a:t>beschikbaar</a:t>
            </a:r>
            <a:r>
              <a:rPr lang="en-US" sz="2000" dirty="0"/>
              <a:t>)</a:t>
            </a:r>
          </a:p>
          <a:p>
            <a:r>
              <a:rPr lang="en-US" sz="2400" dirty="0"/>
              <a:t>Als we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specifiek</a:t>
            </a:r>
            <a:r>
              <a:rPr lang="en-US" sz="2400" dirty="0"/>
              <a:t> </a:t>
            </a:r>
            <a:r>
              <a:rPr lang="en-US" sz="2400" dirty="0" err="1"/>
              <a:t>resultaat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willen</a:t>
            </a:r>
            <a:r>
              <a:rPr lang="en-US" sz="2400" dirty="0"/>
              <a:t> </a:t>
            </a:r>
            <a:r>
              <a:rPr lang="en-US" sz="2400" dirty="0" err="1"/>
              <a:t>wachten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we de Coroutine builder </a:t>
            </a:r>
            <a:r>
              <a:rPr lang="en-US" sz="2400" i="1" dirty="0"/>
              <a:t>async{} </a:t>
            </a:r>
            <a:r>
              <a:rPr lang="en-US" sz="2400" dirty="0" err="1"/>
              <a:t>gebruiken</a:t>
            </a:r>
            <a:r>
              <a:rPr lang="en-US" sz="2400" dirty="0"/>
              <a:t>.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geeft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Deferred&lt;</a:t>
            </a:r>
            <a:r>
              <a:rPr lang="en-US" sz="2400" i="1" dirty="0"/>
              <a:t>T</a:t>
            </a:r>
            <a:r>
              <a:rPr lang="en-US" sz="2400" dirty="0"/>
              <a:t>&gt; </a:t>
            </a:r>
            <a:r>
              <a:rPr lang="en-US" sz="2400" dirty="0" err="1"/>
              <a:t>terug</a:t>
            </a:r>
            <a:r>
              <a:rPr lang="en-US" sz="2400" dirty="0"/>
              <a:t>. </a:t>
            </a:r>
            <a:r>
              <a:rPr lang="en-US" sz="2400" dirty="0" err="1"/>
              <a:t>Hierbij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we op </a:t>
            </a:r>
            <a:r>
              <a:rPr lang="en-US" sz="2400" dirty="0" err="1"/>
              <a:t>resultaat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wachten</a:t>
            </a:r>
            <a:r>
              <a:rPr lang="en-US" sz="2400" dirty="0"/>
              <a:t> met </a:t>
            </a:r>
            <a:r>
              <a:rPr lang="en-US" sz="2400" dirty="0" err="1"/>
              <a:t>Deferred.</a:t>
            </a:r>
            <a:r>
              <a:rPr lang="en-US" sz="2400" i="1" dirty="0" err="1"/>
              <a:t>await</a:t>
            </a:r>
            <a:r>
              <a:rPr lang="en-US" sz="2400" i="1" dirty="0"/>
              <a:t>() </a:t>
            </a:r>
            <a:r>
              <a:rPr lang="en-US" sz="2400" dirty="0"/>
              <a:t>of op </a:t>
            </a:r>
            <a:r>
              <a:rPr lang="en-US" sz="2400" dirty="0" err="1"/>
              <a:t>meerdere</a:t>
            </a:r>
            <a:r>
              <a:rPr lang="en-US" sz="2400" dirty="0"/>
              <a:t> </a:t>
            </a:r>
            <a:r>
              <a:rPr lang="en-US" sz="2400" dirty="0" err="1"/>
              <a:t>resultaten</a:t>
            </a:r>
            <a:r>
              <a:rPr lang="en-US" sz="2400" dirty="0"/>
              <a:t> met List&lt;Deferred&lt;</a:t>
            </a:r>
            <a:r>
              <a:rPr lang="en-US" sz="2400" i="1" dirty="0"/>
              <a:t>T</a:t>
            </a:r>
            <a:r>
              <a:rPr lang="en-US" sz="2400" dirty="0"/>
              <a:t>&gt;&gt;.</a:t>
            </a:r>
            <a:r>
              <a:rPr lang="en-US" sz="2400" i="1" dirty="0" err="1"/>
              <a:t>awaitAll</a:t>
            </a:r>
            <a:r>
              <a:rPr lang="en-US" sz="2400" i="1" dirty="0"/>
              <a:t>().</a:t>
            </a:r>
          </a:p>
          <a:p>
            <a:r>
              <a:rPr lang="en-US" sz="2400" dirty="0" err="1"/>
              <a:t>Gebruik</a:t>
            </a:r>
            <a:r>
              <a:rPr lang="en-US" sz="2400" dirty="0"/>
              <a:t> </a:t>
            </a:r>
            <a:r>
              <a:rPr lang="en-US" sz="2400" dirty="0" err="1"/>
              <a:t>bovenstaande</a:t>
            </a:r>
            <a:r>
              <a:rPr lang="en-US" sz="2400" dirty="0"/>
              <a:t> </a:t>
            </a:r>
            <a:r>
              <a:rPr lang="en-US" sz="2400" dirty="0" err="1"/>
              <a:t>informatie</a:t>
            </a:r>
            <a:r>
              <a:rPr lang="en-US" sz="2400" dirty="0"/>
              <a:t> om </a:t>
            </a:r>
            <a:r>
              <a:rPr lang="en-US" sz="2400" dirty="0" err="1"/>
              <a:t>src</a:t>
            </a:r>
            <a:r>
              <a:rPr lang="en-US" sz="2400" dirty="0"/>
              <a:t>/tasks/Request5Concurrent.kt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passen</a:t>
            </a:r>
            <a:r>
              <a:rPr lang="en-US" sz="2400" dirty="0"/>
              <a:t> </a:t>
            </a:r>
            <a:r>
              <a:rPr lang="en-US" sz="2400" dirty="0" err="1"/>
              <a:t>zodat</a:t>
            </a:r>
            <a:r>
              <a:rPr lang="en-US" sz="2400" dirty="0"/>
              <a:t> </a:t>
            </a:r>
            <a:r>
              <a:rPr lang="en-US" sz="2400" dirty="0" err="1"/>
              <a:t>contributer</a:t>
            </a:r>
            <a:r>
              <a:rPr lang="en-US" sz="2400" dirty="0"/>
              <a:t> calls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sequentieel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maar </a:t>
            </a:r>
            <a:r>
              <a:rPr lang="en-US" sz="2400" dirty="0" err="1"/>
              <a:t>naast</a:t>
            </a:r>
            <a:r>
              <a:rPr lang="en-US" sz="2400" dirty="0"/>
              <a:t> </a:t>
            </a:r>
            <a:r>
              <a:rPr lang="en-US" sz="2400" dirty="0" err="1"/>
              <a:t>elkaar</a:t>
            </a:r>
            <a:r>
              <a:rPr lang="en-US" sz="2400" dirty="0"/>
              <a:t>. Je </a:t>
            </a:r>
            <a:r>
              <a:rPr lang="en-US" sz="2400" dirty="0" err="1"/>
              <a:t>kunt</a:t>
            </a:r>
            <a:r>
              <a:rPr lang="en-US" sz="2400" dirty="0"/>
              <a:t> </a:t>
            </a:r>
            <a:r>
              <a:rPr lang="en-US" sz="2400" dirty="0" err="1"/>
              <a:t>hiervoor</a:t>
            </a:r>
            <a:r>
              <a:rPr lang="en-US" sz="2400" dirty="0"/>
              <a:t> je </a:t>
            </a:r>
            <a:r>
              <a:rPr lang="en-US" sz="2400" dirty="0" err="1"/>
              <a:t>vorige</a:t>
            </a:r>
            <a:r>
              <a:rPr lang="en-US" sz="2400" dirty="0"/>
              <a:t> </a:t>
            </a:r>
            <a:r>
              <a:rPr lang="en-US" sz="2400" dirty="0" err="1"/>
              <a:t>oplossing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startpunt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06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CONCURRENT (continued)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/>
              <a:t>In de logs </a:t>
            </a:r>
            <a:r>
              <a:rPr lang="en-US" sz="2400" dirty="0" err="1"/>
              <a:t>zul</a:t>
            </a:r>
            <a:r>
              <a:rPr lang="en-US" sz="2400" dirty="0"/>
              <a:t> je nu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zien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call op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nieuwe</a:t>
            </a:r>
            <a:r>
              <a:rPr lang="en-US" sz="2400" dirty="0"/>
              <a:t> Coroutine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per </a:t>
            </a:r>
            <a:r>
              <a:rPr lang="en-US" sz="2400" dirty="0" err="1"/>
              <a:t>definitie</a:t>
            </a:r>
            <a:r>
              <a:rPr lang="en-US" sz="2400" dirty="0"/>
              <a:t> op </a:t>
            </a:r>
            <a:r>
              <a:rPr lang="en-US" sz="2400" dirty="0" err="1"/>
              <a:t>volgorde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ze </a:t>
            </a:r>
            <a:r>
              <a:rPr lang="en-US" sz="2400" dirty="0" err="1"/>
              <a:t>gestart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afgerond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6" name="Picture 5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45CE5D4-FC21-E295-118F-CFA27F9255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9483"/>
            <a:ext cx="105156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CONCURRENT (continued)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/>
          </a:bodyPr>
          <a:lstStyle/>
          <a:p>
            <a:r>
              <a:rPr lang="en-US" sz="2400" dirty="0" err="1"/>
              <a:t>Echter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alle calls </a:t>
            </a:r>
            <a:r>
              <a:rPr lang="en-US" sz="2400" dirty="0" err="1"/>
              <a:t>nog</a:t>
            </a:r>
            <a:r>
              <a:rPr lang="en-US" sz="2400" dirty="0"/>
              <a:t> steeds op de main thread </a:t>
            </a:r>
            <a:r>
              <a:rPr lang="en-US" sz="2400" dirty="0" err="1"/>
              <a:t>uitgevoerd</a:t>
            </a:r>
            <a:r>
              <a:rPr lang="en-US" sz="2400" dirty="0"/>
              <a:t>. Door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CoroutineContext</a:t>
            </a:r>
            <a:r>
              <a:rPr lang="en-US" sz="2400" dirty="0"/>
              <a:t> mee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geven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de </a:t>
            </a:r>
            <a:r>
              <a:rPr lang="en-US" sz="2400" dirty="0" err="1"/>
              <a:t>kunnen</a:t>
            </a:r>
            <a:r>
              <a:rPr lang="en-US" sz="2400" dirty="0"/>
              <a:t> we de coroutines laten </a:t>
            </a:r>
            <a:r>
              <a:rPr lang="en-US" sz="2400" dirty="0" err="1"/>
              <a:t>starten</a:t>
            </a:r>
            <a:r>
              <a:rPr lang="en-US" sz="2400" dirty="0"/>
              <a:t> op de shared thread pool van de JVM:</a:t>
            </a:r>
            <a:br>
              <a:rPr lang="en-US" sz="2400" dirty="0"/>
            </a:br>
            <a:r>
              <a:rPr lang="en-US" sz="2400" i="1" dirty="0"/>
              <a:t>launch</a:t>
            </a:r>
            <a:r>
              <a:rPr lang="en-US" sz="2400" dirty="0"/>
              <a:t>(</a:t>
            </a:r>
            <a:r>
              <a:rPr lang="en-US" sz="2400" dirty="0" err="1"/>
              <a:t>Dispatchers.Default</a:t>
            </a:r>
            <a:r>
              <a:rPr lang="en-US" sz="2400" dirty="0"/>
              <a:t>) { //</a:t>
            </a:r>
            <a:r>
              <a:rPr lang="en-US" sz="2400" dirty="0" err="1"/>
              <a:t>Uitgevoerd</a:t>
            </a:r>
            <a:r>
              <a:rPr lang="en-US" sz="2400" dirty="0"/>
              <a:t> op shared thread pool }</a:t>
            </a:r>
            <a:br>
              <a:rPr lang="en-US" sz="2400" dirty="0"/>
            </a:br>
            <a:r>
              <a:rPr lang="en-US" sz="2400" i="1" dirty="0"/>
              <a:t>launch</a:t>
            </a:r>
            <a:r>
              <a:rPr lang="en-US" sz="2400" dirty="0"/>
              <a:t>(</a:t>
            </a:r>
            <a:r>
              <a:rPr lang="en-US" sz="2400" dirty="0" err="1"/>
              <a:t>Dispatchers.Main</a:t>
            </a:r>
            <a:r>
              <a:rPr lang="en-US" sz="2400" dirty="0"/>
              <a:t>) { //</a:t>
            </a:r>
            <a:r>
              <a:rPr lang="en-US" sz="2400" dirty="0" err="1"/>
              <a:t>Uitgevoerd</a:t>
            </a:r>
            <a:r>
              <a:rPr lang="en-US" sz="2400" dirty="0"/>
              <a:t> op de main thread }</a:t>
            </a:r>
          </a:p>
          <a:p>
            <a:r>
              <a:rPr lang="en-US" sz="2400" dirty="0" err="1"/>
              <a:t>Hierbij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het </a:t>
            </a:r>
            <a:r>
              <a:rPr lang="en-US" sz="2400" dirty="0" err="1"/>
              <a:t>starten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wachten</a:t>
            </a:r>
            <a:r>
              <a:rPr lang="en-US" sz="2400" dirty="0"/>
              <a:t> op </a:t>
            </a:r>
            <a:r>
              <a:rPr lang="en-US" sz="2400" dirty="0" err="1"/>
              <a:t>resultaat</a:t>
            </a:r>
            <a:r>
              <a:rPr lang="en-US" sz="2400" dirty="0"/>
              <a:t> </a:t>
            </a:r>
            <a:r>
              <a:rPr lang="en-US" sz="2400" dirty="0" err="1"/>
              <a:t>vereenvoudigd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van </a:t>
            </a:r>
            <a:br>
              <a:rPr lang="en-US" sz="2400" dirty="0"/>
            </a:br>
            <a:r>
              <a:rPr lang="en-US" sz="2400" i="1" dirty="0"/>
              <a:t>launch</a:t>
            </a:r>
            <a:r>
              <a:rPr lang="en-US" sz="2400" dirty="0"/>
              <a:t>(</a:t>
            </a:r>
            <a:r>
              <a:rPr lang="en-US" sz="2400" dirty="0" err="1"/>
              <a:t>Dispatchers.Main</a:t>
            </a:r>
            <a:r>
              <a:rPr lang="en-US" sz="2400" dirty="0"/>
              <a:t>) {}.join() tot </a:t>
            </a:r>
            <a:r>
              <a:rPr lang="en-US" sz="2400" i="1" dirty="0" err="1"/>
              <a:t>withContext</a:t>
            </a:r>
            <a:r>
              <a:rPr lang="en-US" sz="2400" dirty="0"/>
              <a:t>(</a:t>
            </a:r>
            <a:r>
              <a:rPr lang="en-US" sz="2400" dirty="0" err="1"/>
              <a:t>Dispatchers.Main</a:t>
            </a:r>
            <a:r>
              <a:rPr lang="en-US" sz="2400" dirty="0"/>
              <a:t>) {}</a:t>
            </a:r>
          </a:p>
          <a:p>
            <a:r>
              <a:rPr lang="en-US" sz="2400" dirty="0" err="1"/>
              <a:t>Gebruik</a:t>
            </a:r>
            <a:r>
              <a:rPr lang="en-US" sz="2400" dirty="0"/>
              <a:t> </a:t>
            </a:r>
            <a:r>
              <a:rPr lang="en-US" sz="2400" dirty="0" err="1"/>
              <a:t>bovenstaande</a:t>
            </a:r>
            <a:r>
              <a:rPr lang="en-US" sz="2400" dirty="0"/>
              <a:t> om het CONCURRENT </a:t>
            </a:r>
            <a:r>
              <a:rPr lang="en-US" sz="2400" i="1" dirty="0" err="1"/>
              <a:t>lauch</a:t>
            </a:r>
            <a:r>
              <a:rPr lang="en-US" sz="2400" dirty="0"/>
              <a:t> block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passen</a:t>
            </a:r>
            <a:r>
              <a:rPr lang="en-US" sz="2400" dirty="0"/>
              <a:t> in </a:t>
            </a:r>
            <a:r>
              <a:rPr lang="en-US" sz="2400" dirty="0" err="1"/>
              <a:t>src</a:t>
            </a:r>
            <a:r>
              <a:rPr lang="en-US" sz="2400" dirty="0"/>
              <a:t>/contributors/</a:t>
            </a:r>
            <a:r>
              <a:rPr lang="en-US" sz="2400" dirty="0" err="1"/>
              <a:t>Contributers.kt</a:t>
            </a:r>
            <a:r>
              <a:rPr lang="en-US" sz="2400" dirty="0"/>
              <a:t> </a:t>
            </a:r>
            <a:r>
              <a:rPr lang="en-US" sz="2400" dirty="0" err="1"/>
              <a:t>zodat</a:t>
            </a:r>
            <a:r>
              <a:rPr lang="en-US" sz="2400" dirty="0"/>
              <a:t> </a:t>
            </a:r>
            <a:r>
              <a:rPr lang="en-US" sz="2400" dirty="0" err="1"/>
              <a:t>gebruik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gemaakt</a:t>
            </a:r>
            <a:r>
              <a:rPr lang="en-US" sz="2400" dirty="0"/>
              <a:t> van de JVM thread pool </a:t>
            </a:r>
            <a:r>
              <a:rPr lang="en-US" sz="2400" dirty="0" err="1"/>
              <a:t>terwijl</a:t>
            </a:r>
            <a:r>
              <a:rPr lang="en-US" sz="2400" dirty="0"/>
              <a:t> de </a:t>
            </a:r>
            <a:r>
              <a:rPr lang="en-US" sz="2400" i="1" dirty="0" err="1"/>
              <a:t>updateResults</a:t>
            </a:r>
            <a:r>
              <a:rPr lang="en-US" sz="2400" dirty="0"/>
              <a:t>() </a:t>
            </a:r>
            <a:r>
              <a:rPr lang="en-US" sz="2400" dirty="0" err="1"/>
              <a:t>functie</a:t>
            </a:r>
            <a:r>
              <a:rPr lang="en-US" sz="2400" dirty="0"/>
              <a:t> op de main thread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9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63E-28AC-D9A2-96E0-788D66C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US" dirty="0"/>
              <a:t>STRUCTURED CONCURRENCY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212-1D1B-F598-FD59-C0F6CBD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0"/>
            <a:ext cx="10515600" cy="509818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/>
              <a:t>Zoals</a:t>
            </a:r>
            <a:r>
              <a:rPr lang="en-US" sz="2600" dirty="0"/>
              <a:t> we </a:t>
            </a:r>
            <a:r>
              <a:rPr lang="en-US" sz="2600" dirty="0" err="1"/>
              <a:t>gezien</a:t>
            </a:r>
            <a:r>
              <a:rPr lang="en-US" sz="2600" dirty="0"/>
              <a:t> </a:t>
            </a:r>
            <a:r>
              <a:rPr lang="en-US" sz="2600" dirty="0" err="1"/>
              <a:t>hebben</a:t>
            </a:r>
            <a:r>
              <a:rPr lang="en-US" sz="2600" dirty="0"/>
              <a:t> is de concurrent </a:t>
            </a:r>
            <a:r>
              <a:rPr lang="en-US" sz="2600" dirty="0" err="1"/>
              <a:t>oplossing</a:t>
            </a:r>
            <a:r>
              <a:rPr lang="en-US" sz="2600" dirty="0"/>
              <a:t> </a:t>
            </a:r>
            <a:r>
              <a:rPr lang="en-US" sz="2600" dirty="0" err="1"/>
              <a:t>cancelbaar</a:t>
            </a:r>
            <a:r>
              <a:rPr lang="en-US" sz="2600" dirty="0"/>
              <a:t>. De Cancel knop </a:t>
            </a:r>
            <a:r>
              <a:rPr lang="en-US" sz="2600" dirty="0" err="1"/>
              <a:t>cancelt</a:t>
            </a:r>
            <a:r>
              <a:rPr lang="en-US" sz="2600" dirty="0"/>
              <a:t> de job die door het </a:t>
            </a:r>
            <a:r>
              <a:rPr lang="en-US" sz="2600" i="1" dirty="0"/>
              <a:t>launch</a:t>
            </a:r>
            <a:r>
              <a:rPr lang="en-US" sz="2600" dirty="0"/>
              <a:t> block </a:t>
            </a:r>
            <a:r>
              <a:rPr lang="en-US" sz="2600" dirty="0" err="1"/>
              <a:t>gestart</a:t>
            </a:r>
            <a:r>
              <a:rPr lang="en-US" sz="2600" dirty="0"/>
              <a:t> </a:t>
            </a:r>
            <a:r>
              <a:rPr lang="en-US" sz="2600" dirty="0" err="1"/>
              <a:t>wordt</a:t>
            </a:r>
            <a:r>
              <a:rPr lang="en-US" sz="2600" dirty="0"/>
              <a:t> in </a:t>
            </a:r>
            <a:r>
              <a:rPr lang="en-US" sz="2600" dirty="0" err="1"/>
              <a:t>src</a:t>
            </a:r>
            <a:r>
              <a:rPr lang="en-US" sz="2600" dirty="0"/>
              <a:t>/contributors/</a:t>
            </a:r>
            <a:r>
              <a:rPr lang="en-US" sz="2600" dirty="0" err="1"/>
              <a:t>Contributers.kt</a:t>
            </a:r>
            <a:r>
              <a:rPr lang="en-US" sz="2600" dirty="0"/>
              <a:t>.</a:t>
            </a:r>
          </a:p>
          <a:p>
            <a:r>
              <a:rPr lang="en-US" sz="2600" dirty="0"/>
              <a:t>Het </a:t>
            </a:r>
            <a:r>
              <a:rPr lang="en-US" sz="2600" i="1" dirty="0" err="1"/>
              <a:t>coroutineScope</a:t>
            </a:r>
            <a:r>
              <a:rPr lang="en-US" sz="2600" i="1" dirty="0"/>
              <a:t> </a:t>
            </a:r>
            <a:r>
              <a:rPr lang="en-US" sz="2600" dirty="0"/>
              <a:t>block in </a:t>
            </a:r>
            <a:r>
              <a:rPr lang="en-US" sz="2600" dirty="0" err="1"/>
              <a:t>src</a:t>
            </a:r>
            <a:r>
              <a:rPr lang="en-US" sz="2600" dirty="0"/>
              <a:t>/tasks/Request5Concurrent.kt </a:t>
            </a:r>
            <a:r>
              <a:rPr lang="en-US" sz="2600" dirty="0" err="1"/>
              <a:t>zorgt</a:t>
            </a:r>
            <a:r>
              <a:rPr lang="en-US" sz="2600" dirty="0"/>
              <a:t> </a:t>
            </a:r>
            <a:r>
              <a:rPr lang="en-US" sz="2600" dirty="0" err="1"/>
              <a:t>ervoor</a:t>
            </a:r>
            <a:r>
              <a:rPr lang="en-US" sz="2600" dirty="0"/>
              <a:t> </a:t>
            </a:r>
            <a:r>
              <a:rPr lang="en-US" sz="2600" dirty="0" err="1"/>
              <a:t>dat</a:t>
            </a:r>
            <a:r>
              <a:rPr lang="en-US" sz="2600" dirty="0"/>
              <a:t> </a:t>
            </a:r>
            <a:r>
              <a:rPr lang="en-US" sz="2600" dirty="0" err="1"/>
              <a:t>nieuwe</a:t>
            </a:r>
            <a:r>
              <a:rPr lang="en-US" sz="2600" dirty="0"/>
              <a:t> Coroutines in </a:t>
            </a:r>
            <a:r>
              <a:rPr lang="en-US" sz="2600" dirty="0" err="1"/>
              <a:t>een</a:t>
            </a:r>
            <a:r>
              <a:rPr lang="en-US" sz="2600" dirty="0"/>
              <a:t> child Scope van </a:t>
            </a:r>
            <a:r>
              <a:rPr lang="en-US" sz="2600" dirty="0" err="1"/>
              <a:t>bovenliggende</a:t>
            </a:r>
            <a:r>
              <a:rPr lang="en-US" sz="2600" dirty="0"/>
              <a:t> </a:t>
            </a:r>
            <a:r>
              <a:rPr lang="en-US" sz="2600" dirty="0" err="1"/>
              <a:t>CoroutineScope</a:t>
            </a:r>
            <a:r>
              <a:rPr lang="en-US" sz="2600" dirty="0"/>
              <a:t> (</a:t>
            </a:r>
            <a:r>
              <a:rPr lang="en-US" sz="2600" i="1" dirty="0"/>
              <a:t>launch</a:t>
            </a:r>
            <a:r>
              <a:rPr lang="en-US" sz="2600" dirty="0"/>
              <a:t> in </a:t>
            </a:r>
            <a:r>
              <a:rPr lang="en-US" sz="2600" dirty="0" err="1"/>
              <a:t>src</a:t>
            </a:r>
            <a:r>
              <a:rPr lang="en-US" sz="2600" dirty="0"/>
              <a:t>/contributors/</a:t>
            </a:r>
            <a:r>
              <a:rPr lang="en-US" sz="2600" dirty="0" err="1"/>
              <a:t>Contributers.kt</a:t>
            </a:r>
            <a:r>
              <a:rPr lang="en-US" sz="2600" dirty="0"/>
              <a:t>)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gestart</a:t>
            </a:r>
            <a:r>
              <a:rPr lang="en-US" sz="2600" dirty="0"/>
              <a:t>. </a:t>
            </a:r>
            <a:r>
              <a:rPr lang="en-US" sz="2600" dirty="0" err="1"/>
              <a:t>Wanneer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parent scope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gecancelt</a:t>
            </a:r>
            <a:r>
              <a:rPr lang="en-US" sz="2600" dirty="0"/>
              <a:t>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ook</a:t>
            </a:r>
            <a:r>
              <a:rPr lang="en-US" sz="2600" dirty="0"/>
              <a:t> alle child scopes </a:t>
            </a:r>
            <a:r>
              <a:rPr lang="en-US" sz="2600" dirty="0" err="1"/>
              <a:t>gecancelt</a:t>
            </a:r>
            <a:r>
              <a:rPr lang="en-US" sz="2600" dirty="0"/>
              <a:t>. </a:t>
            </a:r>
          </a:p>
          <a:p>
            <a:r>
              <a:rPr lang="en-US" sz="2600" dirty="0" err="1"/>
              <a:t>Deze</a:t>
            </a:r>
            <a:r>
              <a:rPr lang="en-US" sz="2600" dirty="0"/>
              <a:t> parent-child </a:t>
            </a:r>
            <a:r>
              <a:rPr lang="en-US" sz="2600" dirty="0" err="1"/>
              <a:t>relatie</a:t>
            </a:r>
            <a:r>
              <a:rPr lang="en-US" sz="2600" dirty="0"/>
              <a:t> </a:t>
            </a:r>
            <a:r>
              <a:rPr lang="en-US" sz="2600" dirty="0" err="1"/>
              <a:t>geeft</a:t>
            </a:r>
            <a:r>
              <a:rPr lang="en-US" sz="2600" dirty="0"/>
              <a:t> </a:t>
            </a:r>
            <a:r>
              <a:rPr lang="en-US" sz="2600" dirty="0" err="1"/>
              <a:t>structuur</a:t>
            </a:r>
            <a:r>
              <a:rPr lang="en-US" sz="2600" dirty="0"/>
              <a:t> </a:t>
            </a:r>
            <a:r>
              <a:rPr lang="en-US" sz="2600" dirty="0" err="1"/>
              <a:t>aan</a:t>
            </a:r>
            <a:r>
              <a:rPr lang="en-US" sz="2600" dirty="0"/>
              <a:t> </a:t>
            </a:r>
            <a:r>
              <a:rPr lang="en-US" sz="2600" dirty="0" err="1"/>
              <a:t>onze</a:t>
            </a:r>
            <a:r>
              <a:rPr lang="en-US" sz="2600" dirty="0"/>
              <a:t> Coroutines</a:t>
            </a:r>
          </a:p>
          <a:p>
            <a:r>
              <a:rPr lang="en-US" sz="2600" dirty="0"/>
              <a:t>De top-level Scope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gestart</a:t>
            </a:r>
            <a:r>
              <a:rPr lang="en-US" sz="2600" dirty="0"/>
              <a:t> in </a:t>
            </a:r>
            <a:r>
              <a:rPr lang="en-US" sz="2600" i="1" dirty="0" err="1"/>
              <a:t>runBlocking</a:t>
            </a:r>
            <a:r>
              <a:rPr lang="en-US" sz="2600" dirty="0"/>
              <a:t>{} </a:t>
            </a:r>
            <a:r>
              <a:rPr lang="en-US" sz="2600" dirty="0" err="1"/>
              <a:t>Omdat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(</a:t>
            </a:r>
            <a:r>
              <a:rPr lang="en-US" sz="2600" dirty="0" err="1"/>
              <a:t>zoals</a:t>
            </a:r>
            <a:r>
              <a:rPr lang="en-US" sz="2600" dirty="0"/>
              <a:t> de naam </a:t>
            </a:r>
            <a:r>
              <a:rPr lang="en-US" sz="2600" dirty="0" err="1"/>
              <a:t>zegt</a:t>
            </a:r>
            <a:r>
              <a:rPr lang="en-US" sz="2600" dirty="0"/>
              <a:t>) blocking is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</a:t>
            </a:r>
            <a:r>
              <a:rPr lang="en-US" sz="2600" dirty="0" err="1"/>
              <a:t>primair</a:t>
            </a:r>
            <a:r>
              <a:rPr lang="en-US" sz="2600" dirty="0"/>
              <a:t> </a:t>
            </a:r>
            <a:r>
              <a:rPr lang="en-US" sz="2600" dirty="0" err="1"/>
              <a:t>gebruikt</a:t>
            </a:r>
            <a:r>
              <a:rPr lang="en-US" sz="2600" dirty="0"/>
              <a:t> in je </a:t>
            </a:r>
            <a:r>
              <a:rPr lang="en-US" sz="2600" i="1" dirty="0"/>
              <a:t>main</a:t>
            </a:r>
            <a:r>
              <a:rPr lang="en-US" sz="2600" dirty="0"/>
              <a:t>() </a:t>
            </a:r>
            <a:r>
              <a:rPr lang="en-US" sz="2600" dirty="0" err="1"/>
              <a:t>functie</a:t>
            </a:r>
            <a:r>
              <a:rPr lang="en-US" sz="2600" dirty="0"/>
              <a:t>. </a:t>
            </a:r>
          </a:p>
          <a:p>
            <a:r>
              <a:rPr lang="en-US" sz="2600" dirty="0"/>
              <a:t>Door </a:t>
            </a:r>
            <a:r>
              <a:rPr lang="en-US" sz="2600" dirty="0" err="1"/>
              <a:t>GlobalScope.launch</a:t>
            </a:r>
            <a:r>
              <a:rPr lang="en-US" sz="2600" dirty="0"/>
              <a:t>{} of </a:t>
            </a:r>
            <a:r>
              <a:rPr lang="en-US" sz="2600" dirty="0" err="1"/>
              <a:t>GlobalScope.async</a:t>
            </a:r>
            <a:r>
              <a:rPr lang="en-US" sz="2600" dirty="0"/>
              <a:t>{}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gebruiken</a:t>
            </a:r>
            <a:r>
              <a:rPr lang="en-US" sz="2600" dirty="0"/>
              <a:t>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deze</a:t>
            </a:r>
            <a:r>
              <a:rPr lang="en-US" sz="2600" dirty="0"/>
              <a:t> </a:t>
            </a:r>
            <a:r>
              <a:rPr lang="en-US" sz="2600" dirty="0" err="1"/>
              <a:t>functie</a:t>
            </a:r>
            <a:r>
              <a:rPr lang="en-US" sz="2600" dirty="0"/>
              <a:t> in de Scope van </a:t>
            </a:r>
            <a:r>
              <a:rPr lang="en-US" sz="2600" dirty="0" err="1"/>
              <a:t>bovenliggende</a:t>
            </a:r>
            <a:r>
              <a:rPr lang="en-US" sz="2600" dirty="0"/>
              <a:t> </a:t>
            </a:r>
            <a:r>
              <a:rPr lang="en-US" sz="2600" dirty="0" err="1"/>
              <a:t>runBlocking</a:t>
            </a:r>
            <a:r>
              <a:rPr lang="en-US" sz="2600" dirty="0"/>
              <a:t> </a:t>
            </a:r>
            <a:r>
              <a:rPr lang="en-US" sz="2600" dirty="0" err="1"/>
              <a:t>uitgevoerd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Gebruik</a:t>
            </a:r>
            <a:r>
              <a:rPr lang="en-US" sz="2600" dirty="0"/>
              <a:t> je </a:t>
            </a:r>
            <a:r>
              <a:rPr lang="en-US" sz="2600" dirty="0" err="1"/>
              <a:t>oplossing</a:t>
            </a:r>
            <a:r>
              <a:rPr lang="en-US" sz="2600" dirty="0"/>
              <a:t> </a:t>
            </a:r>
            <a:r>
              <a:rPr lang="en-US" sz="2600" dirty="0" err="1"/>
              <a:t>uit</a:t>
            </a:r>
            <a:r>
              <a:rPr lang="en-US" sz="2600" dirty="0"/>
              <a:t> </a:t>
            </a:r>
            <a:r>
              <a:rPr lang="en-US" sz="2600" dirty="0" err="1"/>
              <a:t>src</a:t>
            </a:r>
            <a:r>
              <a:rPr lang="en-US" sz="2600" dirty="0"/>
              <a:t>/tasks/Request5Concurrent.kt </a:t>
            </a:r>
            <a:r>
              <a:rPr lang="en-US" sz="2600" dirty="0" err="1"/>
              <a:t>zonder</a:t>
            </a:r>
            <a:r>
              <a:rPr lang="en-US" sz="2600" dirty="0"/>
              <a:t> </a:t>
            </a:r>
            <a:r>
              <a:rPr lang="en-US" sz="2600" dirty="0" err="1"/>
              <a:t>coroutineScope</a:t>
            </a:r>
            <a:r>
              <a:rPr lang="en-US" sz="2600" dirty="0"/>
              <a:t> met </a:t>
            </a:r>
            <a:r>
              <a:rPr lang="en-US" sz="2600" dirty="0" err="1"/>
              <a:t>GlobalScope.async</a:t>
            </a:r>
            <a:r>
              <a:rPr lang="en-US" sz="2600" dirty="0"/>
              <a:t>{} in </a:t>
            </a:r>
            <a:r>
              <a:rPr lang="en-US" sz="2600" dirty="0" err="1"/>
              <a:t>src</a:t>
            </a:r>
            <a:r>
              <a:rPr lang="en-US" sz="2600" dirty="0"/>
              <a:t>/tasks/Request5NotCancellable.kt </a:t>
            </a:r>
            <a:r>
              <a:rPr lang="en-US" sz="2600" dirty="0" err="1"/>
              <a:t>en</a:t>
            </a:r>
            <a:r>
              <a:rPr lang="en-US" sz="2600" dirty="0"/>
              <a:t> je </a:t>
            </a:r>
            <a:r>
              <a:rPr lang="en-US" sz="2600" dirty="0" err="1"/>
              <a:t>zult</a:t>
            </a:r>
            <a:r>
              <a:rPr lang="en-US" sz="2600" dirty="0"/>
              <a:t> </a:t>
            </a:r>
            <a:r>
              <a:rPr lang="en-US" sz="2600" dirty="0" err="1"/>
              <a:t>zien</a:t>
            </a:r>
            <a:r>
              <a:rPr lang="en-US" sz="2600" dirty="0"/>
              <a:t> </a:t>
            </a:r>
            <a:r>
              <a:rPr lang="en-US" sz="2600" dirty="0" err="1"/>
              <a:t>dat</a:t>
            </a:r>
            <a:r>
              <a:rPr lang="en-US" sz="2600" dirty="0"/>
              <a:t> </a:t>
            </a:r>
            <a:r>
              <a:rPr lang="en-US" sz="2600" dirty="0" err="1"/>
              <a:t>cancellen</a:t>
            </a:r>
            <a:r>
              <a:rPr lang="en-US" sz="2600" dirty="0"/>
              <a:t> </a:t>
            </a:r>
            <a:r>
              <a:rPr lang="en-US" sz="2600" dirty="0" err="1"/>
              <a:t>als</a:t>
            </a:r>
            <a:r>
              <a:rPr lang="en-US" sz="2600" dirty="0"/>
              <a:t> </a:t>
            </a:r>
            <a:r>
              <a:rPr lang="en-US" sz="2600" dirty="0" err="1"/>
              <a:t>een</a:t>
            </a:r>
            <a:r>
              <a:rPr lang="en-US" sz="2600" dirty="0"/>
              <a:t> van de async requests </a:t>
            </a:r>
            <a:r>
              <a:rPr lang="en-US" sz="2600" dirty="0" err="1"/>
              <a:t>gestart</a:t>
            </a:r>
            <a:r>
              <a:rPr lang="en-US" sz="2600" dirty="0"/>
              <a:t> is de </a:t>
            </a:r>
            <a:r>
              <a:rPr lang="en-US" sz="2600" dirty="0" err="1"/>
              <a:t>anderen</a:t>
            </a:r>
            <a:r>
              <a:rPr lang="en-US" sz="2600" dirty="0"/>
              <a:t> </a:t>
            </a:r>
            <a:r>
              <a:rPr lang="en-US" sz="2600" dirty="0" err="1"/>
              <a:t>niet</a:t>
            </a:r>
            <a:r>
              <a:rPr lang="en-US" sz="2600" dirty="0"/>
              <a:t> cancelled. Alleen de </a:t>
            </a:r>
            <a:r>
              <a:rPr lang="en-US" sz="2600" dirty="0" err="1"/>
              <a:t>verwerking</a:t>
            </a:r>
            <a:r>
              <a:rPr lang="en-US" sz="2600" dirty="0"/>
              <a:t> van het </a:t>
            </a:r>
            <a:r>
              <a:rPr lang="en-US" sz="2600" dirty="0" err="1"/>
              <a:t>resultaat</a:t>
            </a:r>
            <a:r>
              <a:rPr lang="en-US" sz="2600" dirty="0"/>
              <a:t>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gecancelt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err="1"/>
              <a:t>Mochten</a:t>
            </a:r>
            <a:r>
              <a:rPr lang="en-US" sz="2600" dirty="0"/>
              <a:t> de calls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snel</a:t>
            </a:r>
            <a:r>
              <a:rPr lang="en-US" sz="2600" dirty="0"/>
              <a:t> </a:t>
            </a:r>
            <a:r>
              <a:rPr lang="en-US" sz="2600" dirty="0" err="1"/>
              <a:t>gaan</a:t>
            </a:r>
            <a:r>
              <a:rPr lang="en-US" sz="2600" dirty="0"/>
              <a:t> </a:t>
            </a:r>
            <a:r>
              <a:rPr lang="en-US" sz="2600" dirty="0" err="1"/>
              <a:t>kan</a:t>
            </a:r>
            <a:r>
              <a:rPr lang="en-US" sz="2600" dirty="0"/>
              <a:t> </a:t>
            </a:r>
            <a:r>
              <a:rPr lang="en-US" sz="2600" dirty="0" err="1"/>
              <a:t>eventueel</a:t>
            </a:r>
            <a:r>
              <a:rPr lang="en-US" sz="2600" dirty="0"/>
              <a:t> </a:t>
            </a:r>
            <a:r>
              <a:rPr lang="en-US" sz="2600" dirty="0" err="1"/>
              <a:t>een</a:t>
            </a:r>
            <a:r>
              <a:rPr lang="en-US" sz="2600" dirty="0"/>
              <a:t> </a:t>
            </a:r>
            <a:r>
              <a:rPr lang="en-US" sz="2600" i="1" dirty="0"/>
              <a:t>delay</a:t>
            </a:r>
            <a:r>
              <a:rPr lang="en-US" sz="2600" dirty="0"/>
              <a:t>(3000) </a:t>
            </a:r>
            <a:r>
              <a:rPr lang="en-US" sz="2600" dirty="0" err="1"/>
              <a:t>worden</a:t>
            </a:r>
            <a:r>
              <a:rPr lang="en-US" sz="2600" dirty="0"/>
              <a:t> </a:t>
            </a:r>
            <a:r>
              <a:rPr lang="en-US" sz="2600" dirty="0" err="1"/>
              <a:t>toegevoegd</a:t>
            </a:r>
            <a:r>
              <a:rPr lang="en-US" sz="2600" dirty="0"/>
              <a:t> </a:t>
            </a:r>
            <a:r>
              <a:rPr lang="en-US" sz="2600" dirty="0" err="1"/>
              <a:t>aan</a:t>
            </a:r>
            <a:r>
              <a:rPr lang="en-US" sz="2600" dirty="0"/>
              <a:t> het begin van het </a:t>
            </a:r>
            <a:r>
              <a:rPr lang="en-US" sz="2600" i="1" dirty="0"/>
              <a:t>async</a:t>
            </a:r>
            <a:r>
              <a:rPr lang="en-US" sz="2600" dirty="0"/>
              <a:t>{} block.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C8CC-2258-429D-FB26-1D6CEE79F9F8}"/>
              </a:ext>
            </a:extLst>
          </p:cNvPr>
          <p:cNvSpPr txBox="1"/>
          <p:nvPr/>
        </p:nvSpPr>
        <p:spPr>
          <a:xfrm>
            <a:off x="838198" y="639192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Gebaseerd</a:t>
            </a:r>
            <a:r>
              <a:rPr lang="en-US" sz="1000" dirty="0"/>
              <a:t> op de </a:t>
            </a:r>
            <a:r>
              <a:rPr lang="en-US" sz="1000" dirty="0" err="1"/>
              <a:t>officiele</a:t>
            </a:r>
            <a:r>
              <a:rPr lang="en-US" sz="1000" dirty="0"/>
              <a:t> Kotlin Coroutines tutorial: </a:t>
            </a:r>
            <a:r>
              <a:rPr lang="en-US" sz="1000" dirty="0">
                <a:hlinkClick r:id="rId2"/>
              </a:rPr>
              <a:t>https://kotlinlang.org/docs/coroutines-and-channels.html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08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7f104b-d7cb-48c8-ac9f-bd87105bafdc}" enabled="0" method="" siteId="{697f104b-d7cb-48c8-ac9f-bd87105bafd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1471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Coroutines introductieopgaven</vt:lpstr>
      <vt:lpstr>BACKGROUND thread</vt:lpstr>
      <vt:lpstr>CALLBACK thread</vt:lpstr>
      <vt:lpstr>SUSPEND (Eindelijk Coroutines🎉)</vt:lpstr>
      <vt:lpstr>SUSPEND (continued)</vt:lpstr>
      <vt:lpstr>CONCURRENT</vt:lpstr>
      <vt:lpstr>CONCURRENT (continued)</vt:lpstr>
      <vt:lpstr>CONCURRENT (continued)</vt:lpstr>
      <vt:lpstr>STRUCTURED CONCURRENCY</vt:lpstr>
      <vt:lpstr>STRUCTURED CONCURRENCY</vt:lpstr>
    </vt:vector>
  </TitlesOfParts>
  <Company>Alliander N.V.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introductieopgaven</dc:title>
  <dc:creator>Dennis Gerritsen</dc:creator>
  <cp:lastModifiedBy>Dennis Gerritsen</cp:lastModifiedBy>
  <cp:revision>1</cp:revision>
  <dcterms:created xsi:type="dcterms:W3CDTF">2024-04-27T11:31:59Z</dcterms:created>
  <dcterms:modified xsi:type="dcterms:W3CDTF">2024-04-29T08:56:51Z</dcterms:modified>
</cp:coreProperties>
</file>