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7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79388" autoAdjust="0"/>
  </p:normalViewPr>
  <p:slideViewPr>
    <p:cSldViewPr snapToGrid="0" snapToObjects="1">
      <p:cViewPr varScale="1">
        <p:scale>
          <a:sx n="100" d="100"/>
          <a:sy n="100" d="100"/>
        </p:scale>
        <p:origin x="3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7366C-CB89-A645-BFBA-7CDA67364082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526-BD92-C645-BCC5-E8D6C6F19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F231A-C4FE-E94B-B376-29BE39CABDE3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AD50-93B8-7A42-B68D-2710C530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24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E95F-E988-F24E-B312-FDAA94866575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406E-5EC6-594E-996F-4443FAAD8145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FA24-8AE0-0947-94B4-5081E81128A4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92BF-D95F-C845-B4A9-6F66DF0F1C96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1579-ED3A-3542-8E6E-0E7920E22E98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3542-3505-1A4C-9705-37BC016EC248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35F-2D92-D246-A267-8C22D97CE583}" type="datetime1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A4DE-EE51-0447-99D4-3872F4D0803E}" type="datetime1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4C0E-340D-4D49-9DEF-44B3A051D427}" type="datetime1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0088-0889-9B42-9DE0-514848D77A25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51F7-DBE7-8F41-800F-5DE548D5EA09}" type="datetime1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80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2947"/>
            <a:ext cx="8229600" cy="540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64" y="6409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EC64A-CF86-F349-BE08-842049B78D63}" type="datetime1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98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504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955D-F763-3F4F-827F-B955DF80F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1245"/>
            <a:ext cx="7772400" cy="1470025"/>
          </a:xfrm>
        </p:spPr>
        <p:txBody>
          <a:bodyPr/>
          <a:lstStyle/>
          <a:p>
            <a:r>
              <a:rPr lang="en-US" dirty="0"/>
              <a:t>CS203 – Object Oriented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54755"/>
            <a:ext cx="6400800" cy="1752600"/>
          </a:xfrm>
        </p:spPr>
        <p:txBody>
          <a:bodyPr/>
          <a:lstStyle/>
          <a:p>
            <a:r>
              <a:rPr lang="en-US" dirty="0"/>
              <a:t>Lab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FEE949-E535-487E-9377-668C36CCEFCC}"/>
              </a:ext>
            </a:extLst>
          </p:cNvPr>
          <p:cNvSpPr txBox="1">
            <a:spLocks/>
          </p:cNvSpPr>
          <p:nvPr/>
        </p:nvSpPr>
        <p:spPr>
          <a:xfrm>
            <a:off x="1371600" y="59817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Professor : Mahmut Unan – UAB CS </a:t>
            </a:r>
          </a:p>
        </p:txBody>
      </p:sp>
    </p:spTree>
    <p:extLst>
      <p:ext uri="{BB962C8B-B14F-4D97-AF65-F5344CB8AC3E}">
        <p14:creationId xmlns:p14="http://schemas.microsoft.com/office/powerpoint/2010/main" val="347165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7805"/>
            <a:ext cx="3580257" cy="2871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393" y="2387805"/>
            <a:ext cx="3287275" cy="26239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42392" y="3699767"/>
            <a:ext cx="1790129" cy="8509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89" y="0"/>
            <a:ext cx="8264411" cy="68016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61" y="137029"/>
            <a:ext cx="7964905" cy="14700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+mn-lt"/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21" y="1394911"/>
            <a:ext cx="8548436" cy="498784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File I/O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FEE949-E535-487E-9377-668C36CCEFCC}"/>
              </a:ext>
            </a:extLst>
          </p:cNvPr>
          <p:cNvSpPr txBox="1">
            <a:spLocks/>
          </p:cNvSpPr>
          <p:nvPr/>
        </p:nvSpPr>
        <p:spPr>
          <a:xfrm>
            <a:off x="5498432" y="923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CS-203</a:t>
            </a:r>
          </a:p>
        </p:txBody>
      </p:sp>
    </p:spTree>
    <p:extLst>
      <p:ext uri="{BB962C8B-B14F-4D97-AF65-F5344CB8AC3E}">
        <p14:creationId xmlns:p14="http://schemas.microsoft.com/office/powerpoint/2010/main" val="37554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5164"/>
            <a:ext cx="8229600" cy="808204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and Writing Text Files - Reading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453"/>
            <a:ext cx="8229600" cy="5400841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/>
              <a:t> class for reading text ﬁles</a:t>
            </a:r>
          </a:p>
          <a:p>
            <a:r>
              <a:rPr lang="en-US" dirty="0"/>
              <a:t>To read from a disk ﬁle: </a:t>
            </a:r>
          </a:p>
          <a:p>
            <a:pPr lvl="1"/>
            <a:r>
              <a:rPr lang="en-US" dirty="0"/>
              <a:t>Construct a File object representing the input ﬁle </a:t>
            </a:r>
          </a:p>
          <a:p>
            <a:pPr lvl="1"/>
            <a:r>
              <a:rPr lang="en-US" dirty="0"/>
              <a:t>Use this File object to construct a Scanner object: </a:t>
            </a:r>
          </a:p>
          <a:p>
            <a:pPr lvl="1"/>
            <a:r>
              <a:rPr lang="en-US" dirty="0"/>
              <a:t>Use the Scanner methods to read data from ﬁle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85"/>
          <a:stretch/>
        </p:blipFill>
        <p:spPr>
          <a:xfrm>
            <a:off x="882750" y="4699322"/>
            <a:ext cx="7413124" cy="1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to process numbers in the input ﬁle: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81" y="1975654"/>
            <a:ext cx="7212845" cy="19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947"/>
            <a:ext cx="8603904" cy="5400841"/>
          </a:xfrm>
        </p:spPr>
        <p:txBody>
          <a:bodyPr/>
          <a:lstStyle/>
          <a:p>
            <a:r>
              <a:rPr lang="en-US" sz="3000" dirty="0"/>
              <a:t>To write to a ﬁle, construct a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3000" dirty="0"/>
              <a:t> </a:t>
            </a:r>
            <a:r>
              <a:rPr lang="en-US" sz="3000" dirty="0">
                <a:cs typeface="Courier New" panose="02070309020205020404" pitchFamily="49" charset="0"/>
              </a:rPr>
              <a:t>object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("output.txt");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947"/>
            <a:ext cx="8603904" cy="5400841"/>
          </a:xfrm>
        </p:spPr>
        <p:txBody>
          <a:bodyPr/>
          <a:lstStyle/>
          <a:p>
            <a:r>
              <a:rPr lang="en-US" sz="3000" dirty="0"/>
              <a:t>To write to a ﬁle, construct a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3000" dirty="0"/>
              <a:t> </a:t>
            </a:r>
            <a:r>
              <a:rPr lang="en-US" sz="3000" dirty="0">
                <a:cs typeface="Courier New" panose="02070309020205020404" pitchFamily="49" charset="0"/>
              </a:rPr>
              <a:t>object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("output.txt");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cs typeface="Courier New" panose="02070309020205020404" pitchFamily="49" charset="0"/>
              </a:rPr>
              <a:t>If ﬁle exists, it is emptied before the new data are written into it. Otherwise, an empty ﬁle is created.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947"/>
            <a:ext cx="8603904" cy="5735053"/>
          </a:xfrm>
        </p:spPr>
        <p:txBody>
          <a:bodyPr>
            <a:normAutofit/>
          </a:bodyPr>
          <a:lstStyle/>
          <a:p>
            <a:r>
              <a:rPr lang="en-US" sz="3000" dirty="0"/>
              <a:t>To write to a ﬁle, construct a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3000" dirty="0"/>
              <a:t> </a:t>
            </a:r>
            <a:r>
              <a:rPr lang="en-US" sz="3000" dirty="0">
                <a:cs typeface="Courier New" panose="02070309020205020404" pitchFamily="49" charset="0"/>
              </a:rPr>
              <a:t>object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("output.txt");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>
                <a:cs typeface="Courier New" panose="02070309020205020404" pitchFamily="49" charset="0"/>
              </a:rPr>
              <a:t>If ﬁle exists, it is emptied before the new data are written into it. Otherwise, an empty ﬁle is created. </a:t>
            </a:r>
          </a:p>
          <a:p>
            <a:endParaRPr lang="en-US" sz="3000" dirty="0">
              <a:cs typeface="Courier New" panose="02070309020205020404" pitchFamily="49" charset="0"/>
            </a:endParaRPr>
          </a:p>
          <a:p>
            <a:r>
              <a:rPr lang="en-US" sz="3000" dirty="0">
                <a:cs typeface="Courier New" panose="02070309020205020404" pitchFamily="49" charset="0"/>
              </a:rPr>
              <a:t>Use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000" dirty="0">
                <a:cs typeface="Courier New" panose="02070309020205020404" pitchFamily="49" charset="0"/>
              </a:rPr>
              <a:t> and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3000" dirty="0">
                <a:cs typeface="Courier New" panose="02070309020205020404" pitchFamily="49" charset="0"/>
              </a:rPr>
              <a:t> to write into a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3000" dirty="0">
                <a:cs typeface="Courier New" panose="02070309020205020404" pitchFamily="49" charset="0"/>
              </a:rPr>
              <a:t>: </a:t>
            </a:r>
          </a:p>
          <a:p>
            <a:pPr marL="85725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World!"); </a:t>
            </a:r>
          </a:p>
          <a:p>
            <a:pPr marL="85725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("Total: %8.2f\n", total);</a:t>
            </a:r>
          </a:p>
          <a:p>
            <a:pPr marL="8572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947"/>
            <a:ext cx="8603904" cy="5735053"/>
          </a:xfrm>
        </p:spPr>
        <p:txBody>
          <a:bodyPr>
            <a:normAutofit/>
          </a:bodyPr>
          <a:lstStyle/>
          <a:p>
            <a:pPr marL="85725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0" dirty="0">
                <a:cs typeface="Courier New" panose="02070309020205020404" pitchFamily="49" charset="0"/>
              </a:rPr>
              <a:t>You must close a ﬁle when you are done processing it (in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sz="3000" dirty="0">
                <a:cs typeface="Courier New" panose="02070309020205020404" pitchFamily="49" charset="0"/>
              </a:rPr>
              <a:t>block!):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Otherwise, not all of the output may be written to the disk ﬁle.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ﬁle containing numbers </a:t>
            </a:r>
          </a:p>
          <a:p>
            <a:r>
              <a:rPr lang="en-US" dirty="0"/>
              <a:t>Write the numbers in a column followed by their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55D-F763-3F4F-827F-B955DF80FE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26379</TotalTime>
  <Words>304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CS203 – Object Oriented Programming </vt:lpstr>
      <vt:lpstr>Agenda</vt:lpstr>
      <vt:lpstr>Reading and Writing Text Files - Reading </vt:lpstr>
      <vt:lpstr>PowerPoint Presentation</vt:lpstr>
      <vt:lpstr>Writing</vt:lpstr>
      <vt:lpstr>Writing</vt:lpstr>
      <vt:lpstr>Writing</vt:lpstr>
      <vt:lpstr>Writing</vt:lpstr>
      <vt:lpstr>Question</vt:lpstr>
      <vt:lpstr>PowerPoint Presentation</vt:lpstr>
      <vt:lpstr>PowerPoint Presentation</vt:lpstr>
    </vt:vector>
  </TitlesOfParts>
  <Company>UAB CIS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Purushotham Bangalore</dc:creator>
  <cp:lastModifiedBy>Unan, Mahmut</cp:lastModifiedBy>
  <cp:revision>186</cp:revision>
  <dcterms:created xsi:type="dcterms:W3CDTF">2014-08-27T22:09:45Z</dcterms:created>
  <dcterms:modified xsi:type="dcterms:W3CDTF">2020-09-25T01:46:54Z</dcterms:modified>
</cp:coreProperties>
</file>