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GoogleSlidesCustomDataVersion2">
      <go:slidesCustomData xmlns:go="http://customooxmlschemas.google.com/" r:id="rId12" roundtripDataSignature="AMtx7miIiKrMd7kLyPMisMyr8PE/uO6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/>
          <p:nvPr/>
        </p:nvSpPr>
        <p:spPr>
          <a:xfrm>
            <a:off x="361950" y="836613"/>
            <a:ext cx="8424863" cy="71437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369888" y="2565400"/>
            <a:ext cx="8424862" cy="71438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685800" y="11699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685800" y="3368675"/>
            <a:ext cx="77835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/>
        </p:nvSpPr>
        <p:spPr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 and Distributed Computing Lab., Hanyang University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 rot="5400000">
            <a:off x="2070101" y="-406399"/>
            <a:ext cx="5040312" cy="838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 rot="5400000">
            <a:off x="4647407" y="2170907"/>
            <a:ext cx="6175375" cy="210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 rot="5400000">
            <a:off x="369094" y="145256"/>
            <a:ext cx="6175375" cy="61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및 내용">
  <p:cSld name="5_제목 및 내용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9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제목 및 내용">
  <p:cSld name="6_제목 및 내용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0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0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제목 및 내용">
  <p:cSld name="7_제목 및 내용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1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제목 및 내용">
  <p:cSld name="8_제목 및 내용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22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2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제목 및 내용">
  <p:cSld name="9_제목 및 내용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3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2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제목 및 내용">
  <p:cSld name="10_제목 및 내용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4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제목 및 내용">
  <p:cSld name="11_제목 및 내용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5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제목 및 내용">
  <p:cSld name="12_제목 및 내용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6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제목 및 내용">
  <p:cSld name="13_제목 및 내용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7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제목 및 내용">
  <p:cSld name="14_제목 및 내용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8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8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제목 및 내용">
  <p:cSld name="15_제목 및 내용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9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제목 및 내용">
  <p:cSld name="16_제목 및 내용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0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0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제목 및 내용">
  <p:cSld name="17_제목 및 내용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1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제목 및 내용">
  <p:cSld name="18_제목 및 내용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2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제목 및 내용">
  <p:cSld name="19_제목 및 내용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3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3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제목 및 내용">
  <p:cSld name="20_제목 및 내용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4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제목 및 내용">
  <p:cSld name="21_제목 및 내용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35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3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제목 및 내용">
  <p:cSld name="22_제목 및 내용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36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1046163"/>
            <a:ext cx="9144000" cy="236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395288" y="1268413"/>
            <a:ext cx="41179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❒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665663" y="1268413"/>
            <a:ext cx="4119562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❒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❒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❒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❒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Char char="✔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/>
        </p:nvSpPr>
        <p:spPr>
          <a:xfrm>
            <a:off x="8661400" y="6496050"/>
            <a:ext cx="447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❒"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/>
          <p:nvPr/>
        </p:nvSpPr>
        <p:spPr>
          <a:xfrm>
            <a:off x="0" y="1125538"/>
            <a:ext cx="9144000" cy="71437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/>
        </p:nvSpPr>
        <p:spPr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 and Distributed Computing Lab., Hanyang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468313" y="857693"/>
            <a:ext cx="8185150" cy="1715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Distributed Embedded Control System over CAN</a:t>
            </a:r>
            <a:br>
              <a:rPr lang="en-US" sz="3200"/>
            </a:br>
            <a:r>
              <a:rPr lang="en-US" sz="3200"/>
              <a:t>&lt;프로젝트 설계 및 진행 계획&gt;</a:t>
            </a:r>
            <a:endParaRPr sz="3200"/>
          </a:p>
        </p:txBody>
      </p:sp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685800" y="3368675"/>
            <a:ext cx="77835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팀명: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팀원: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and Return SW Architecture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1275963" y="774988"/>
            <a:ext cx="83898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전체적인 함수의 호출관계를 그래프 형태로 표현 (1 페이지)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RPi #1과 RPi #2를 하나의 그림 또는 별개의 그림으로 표현해도 무방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가능하면 그래프 상에 파일 경계 및 배치 경계를 표현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동일한 파일에 속하는 함수들을 하나의 그룹으로 묶어서 경계를 표현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동일한 보드에 배치되는 함수(파일)들을 하나의 그룹으로 묶어서 경계를 표현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Call Tree | Bulldozer00's Blog" id="160" name="Google Shape;1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398" y="3965362"/>
            <a:ext cx="2417505" cy="2421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l Tree | Bulldozer00's Blog" id="161" name="Google Shape;1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12" y="3926376"/>
            <a:ext cx="2417504" cy="242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/>
          <p:nvPr/>
        </p:nvSpPr>
        <p:spPr>
          <a:xfrm>
            <a:off x="5192316" y="5548539"/>
            <a:ext cx="1193193" cy="941677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5068269" y="3795780"/>
            <a:ext cx="1616066" cy="1571268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 rot="4668617">
            <a:off x="6516013" y="3870207"/>
            <a:ext cx="1616066" cy="1571268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 rot="4078400">
            <a:off x="6204380" y="4684934"/>
            <a:ext cx="1594745" cy="1709185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Chart</a:t>
            </a:r>
            <a:endParaRPr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중요 기능에 대해 flow chart 작성 (최소 1개 이상)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단, 프로젝트 소개 시간에 보여준 순서도는 제외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Interaction or State Diagram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Task Interaction Diagram: 시간 또는 사건의 순서에 따라 프로세스 및 쓰레드간의 상호작용을 그림으로 표현 (필수 아님)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MSC(Message Sequence Chart) 형태를 사용하는 것을 권장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State Diagram: 프로그램이나 중요한 기능의 상태 전이도를 그림으로 표현 (필수는 아님)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Message Sequence Charts and their Ilk"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356" y="3767077"/>
            <a:ext cx="2618397" cy="2048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1435245" y="5805013"/>
            <a:ext cx="25555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Sequence Chart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verting State Diagrams to Logic Circuits" id="180" name="Google Shape;1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806912"/>
            <a:ext cx="3516202" cy="19687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4"/>
          <p:cNvSpPr txBox="1"/>
          <p:nvPr/>
        </p:nvSpPr>
        <p:spPr>
          <a:xfrm>
            <a:off x="5619180" y="5785499"/>
            <a:ext cx="1495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진행 계획</a:t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태스크 도출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개발에 필요한 태스크를 최소 4개 이상 도출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태스크간 의존관계를 간단하게 설명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태스크 배정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1인당 최소 1개 이상의 태스크를 배정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프로젝트 진도 일정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전체 진도를 총 5단계로 나누어 1일차 오후, 2일차 오전/오후, 3일차 오전/오후별로 프로젝트의 진도 목표를 설정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2911475"/>
            <a:ext cx="5675313" cy="298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7975" y="392113"/>
            <a:ext cx="3357563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rtcc-v3">
  <a:themeElements>
    <a:clrScheme name="3_rtcc-v3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1999-06-25T18:38:26Z</dcterms:created>
  <dc:creator>Marilyn Turnamian</dc:creator>
</cp:coreProperties>
</file>