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709930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  <p:ext uri="GoogleSlidesCustomDataVersion2">
      <go:slidesCustomData xmlns:go="http://customooxmlschemas.google.com/" r:id="rId12" roundtripDataSignature="AMtx7mjrKjDmpBqLEXhZL7T0paEyinSm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223" orient="horz"/>
        <p:guide pos="2236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8250" lIns="96500" spcFirstLastPara="1" rIns="96500" wrap="square" tIns="482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8250" lIns="96500" spcFirstLastPara="1" rIns="96500" wrap="square" tIns="4825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0600" y="768350"/>
            <a:ext cx="51181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8250" lIns="96500" spcFirstLastPara="1" rIns="96500" wrap="square" tIns="4825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 txBox="1"/>
          <p:nvPr>
            <p:ph idx="12" type="sldNum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1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0" name="Google Shape;150;p1:notes"/>
          <p:cNvSpPr txBox="1"/>
          <p:nvPr>
            <p:ph idx="1" type="body"/>
          </p:nvPr>
        </p:nvSpPr>
        <p:spPr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 txBox="1"/>
          <p:nvPr>
            <p:ph idx="1" type="body"/>
          </p:nvPr>
        </p:nvSpPr>
        <p:spPr>
          <a:xfrm>
            <a:off x="946150" y="4860925"/>
            <a:ext cx="5207000" cy="4605338"/>
          </a:xfrm>
          <a:prstGeom prst="rect">
            <a:avLst/>
          </a:prstGeom>
        </p:spPr>
        <p:txBody>
          <a:bodyPr anchorCtr="0" anchor="ctr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:notes"/>
          <p:cNvSpPr/>
          <p:nvPr>
            <p:ph idx="2" type="sldImg"/>
          </p:nvPr>
        </p:nvSpPr>
        <p:spPr>
          <a:xfrm>
            <a:off x="990600" y="768350"/>
            <a:ext cx="51181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:notes"/>
          <p:cNvSpPr txBox="1"/>
          <p:nvPr>
            <p:ph idx="1" type="body"/>
          </p:nvPr>
        </p:nvSpPr>
        <p:spPr>
          <a:xfrm>
            <a:off x="946150" y="4860925"/>
            <a:ext cx="5207000" cy="4605338"/>
          </a:xfrm>
          <a:prstGeom prst="rect">
            <a:avLst/>
          </a:prstGeom>
        </p:spPr>
        <p:txBody>
          <a:bodyPr anchorCtr="0" anchor="ctr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:notes"/>
          <p:cNvSpPr/>
          <p:nvPr>
            <p:ph idx="2" type="sldImg"/>
          </p:nvPr>
        </p:nvSpPr>
        <p:spPr>
          <a:xfrm>
            <a:off x="990600" y="768350"/>
            <a:ext cx="51181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:notes"/>
          <p:cNvSpPr txBox="1"/>
          <p:nvPr>
            <p:ph idx="1" type="body"/>
          </p:nvPr>
        </p:nvSpPr>
        <p:spPr>
          <a:xfrm>
            <a:off x="946150" y="4860925"/>
            <a:ext cx="5207000" cy="4605338"/>
          </a:xfrm>
          <a:prstGeom prst="rect">
            <a:avLst/>
          </a:prstGeom>
        </p:spPr>
        <p:txBody>
          <a:bodyPr anchorCtr="0" anchor="ctr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4:notes"/>
          <p:cNvSpPr/>
          <p:nvPr>
            <p:ph idx="2" type="sldImg"/>
          </p:nvPr>
        </p:nvSpPr>
        <p:spPr>
          <a:xfrm>
            <a:off x="990600" y="768350"/>
            <a:ext cx="51181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:notes"/>
          <p:cNvSpPr txBox="1"/>
          <p:nvPr>
            <p:ph idx="1" type="body"/>
          </p:nvPr>
        </p:nvSpPr>
        <p:spPr>
          <a:xfrm>
            <a:off x="946150" y="4860925"/>
            <a:ext cx="5207000" cy="4605338"/>
          </a:xfrm>
          <a:prstGeom prst="rect">
            <a:avLst/>
          </a:prstGeom>
        </p:spPr>
        <p:txBody>
          <a:bodyPr anchorCtr="0" anchor="ctr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5:notes"/>
          <p:cNvSpPr/>
          <p:nvPr>
            <p:ph idx="2" type="sldImg"/>
          </p:nvPr>
        </p:nvSpPr>
        <p:spPr>
          <a:xfrm>
            <a:off x="990600" y="768350"/>
            <a:ext cx="51181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:notes"/>
          <p:cNvSpPr txBox="1"/>
          <p:nvPr>
            <p:ph idx="1" type="body"/>
          </p:nvPr>
        </p:nvSpPr>
        <p:spPr>
          <a:xfrm>
            <a:off x="946150" y="4860925"/>
            <a:ext cx="5207000" cy="4605338"/>
          </a:xfrm>
          <a:prstGeom prst="rect">
            <a:avLst/>
          </a:prstGeom>
        </p:spPr>
        <p:txBody>
          <a:bodyPr anchorCtr="0" anchor="ctr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6:notes"/>
          <p:cNvSpPr/>
          <p:nvPr>
            <p:ph idx="2" type="sldImg"/>
          </p:nvPr>
        </p:nvSpPr>
        <p:spPr>
          <a:xfrm>
            <a:off x="990600" y="768350"/>
            <a:ext cx="51181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8"/>
          <p:cNvSpPr/>
          <p:nvPr/>
        </p:nvSpPr>
        <p:spPr>
          <a:xfrm>
            <a:off x="-7938" y="6537325"/>
            <a:ext cx="9144001" cy="3206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8"/>
          <p:cNvSpPr/>
          <p:nvPr/>
        </p:nvSpPr>
        <p:spPr>
          <a:xfrm>
            <a:off x="361950" y="836613"/>
            <a:ext cx="8424863" cy="71437"/>
          </a:xfrm>
          <a:prstGeom prst="rect">
            <a:avLst/>
          </a:prstGeom>
          <a:solidFill>
            <a:srgbClr val="0070C0">
              <a:alpha val="69803"/>
            </a:srgbClr>
          </a:solidFill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8"/>
          <p:cNvSpPr/>
          <p:nvPr/>
        </p:nvSpPr>
        <p:spPr>
          <a:xfrm>
            <a:off x="369888" y="2565400"/>
            <a:ext cx="8424862" cy="71438"/>
          </a:xfrm>
          <a:prstGeom prst="rect">
            <a:avLst/>
          </a:prstGeom>
          <a:solidFill>
            <a:srgbClr val="0070C0">
              <a:alpha val="69803"/>
            </a:srgbClr>
          </a:solidFill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8"/>
          <p:cNvSpPr txBox="1"/>
          <p:nvPr>
            <p:ph type="ctrTitle"/>
          </p:nvPr>
        </p:nvSpPr>
        <p:spPr>
          <a:xfrm>
            <a:off x="685800" y="116998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" type="subTitle"/>
          </p:nvPr>
        </p:nvSpPr>
        <p:spPr>
          <a:xfrm>
            <a:off x="685800" y="3368675"/>
            <a:ext cx="778351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✔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8"/>
          <p:cNvSpPr txBox="1"/>
          <p:nvPr/>
        </p:nvSpPr>
        <p:spPr>
          <a:xfrm>
            <a:off x="1177318" y="6558072"/>
            <a:ext cx="6789364" cy="27918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Operating Systems and Distributed Computing Lab., Hanyang University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7"/>
          <p:cNvSpPr txBox="1"/>
          <p:nvPr>
            <p:ph type="title"/>
          </p:nvPr>
        </p:nvSpPr>
        <p:spPr>
          <a:xfrm>
            <a:off x="381000" y="133350"/>
            <a:ext cx="8382000" cy="992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" type="body"/>
          </p:nvPr>
        </p:nvSpPr>
        <p:spPr>
          <a:xfrm rot="5400000">
            <a:off x="2070101" y="-406399"/>
            <a:ext cx="5040312" cy="838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❒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✔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 rot="5400000">
            <a:off x="4647407" y="2170907"/>
            <a:ext cx="6175375" cy="2100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 rot="5400000">
            <a:off x="369094" y="145256"/>
            <a:ext cx="6175375" cy="6151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❒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✔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제목 및 내용">
  <p:cSld name="5_제목 및 내용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p19"/>
          <p:cNvCxnSpPr/>
          <p:nvPr/>
        </p:nvCxnSpPr>
        <p:spPr>
          <a:xfrm>
            <a:off x="685800" y="1641475"/>
            <a:ext cx="7772400" cy="1588"/>
          </a:xfrm>
          <a:prstGeom prst="straightConnector1">
            <a:avLst/>
          </a:prstGeom>
          <a:noFill/>
          <a:ln cap="flat" cmpd="sng" w="9525">
            <a:solidFill>
              <a:srgbClr val="00008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" name="Google Shape;59;p19"/>
          <p:cNvSpPr txBox="1"/>
          <p:nvPr>
            <p:ph type="title"/>
          </p:nvPr>
        </p:nvSpPr>
        <p:spPr>
          <a:xfrm>
            <a:off x="381000" y="133350"/>
            <a:ext cx="8382000" cy="992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" type="body"/>
          </p:nvPr>
        </p:nvSpPr>
        <p:spPr>
          <a:xfrm>
            <a:off x="395288" y="1268413"/>
            <a:ext cx="8389937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❒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Char char="✔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Char char="•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9"/>
          <p:cNvSpPr txBox="1"/>
          <p:nvPr>
            <p:ph idx="2" type="body"/>
          </p:nvPr>
        </p:nvSpPr>
        <p:spPr>
          <a:xfrm>
            <a:off x="687600" y="270640"/>
            <a:ext cx="7772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indent="-228600" lvl="0" marL="457200" algn="just"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algn="ctr">
              <a:spcBef>
                <a:spcPts val="0"/>
              </a:spcBef>
              <a:spcAft>
                <a:spcPts val="0"/>
              </a:spcAft>
              <a:buSzPts val="3200"/>
              <a:buChar char="▪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algn="ctr"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1800" lvl="3" marL="18288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Char char="✔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31800" lvl="4" marL="22860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Char char="•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제목 및 내용">
  <p:cSld name="6_제목 및 내용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Google Shape;63;p20"/>
          <p:cNvCxnSpPr/>
          <p:nvPr/>
        </p:nvCxnSpPr>
        <p:spPr>
          <a:xfrm>
            <a:off x="685800" y="1641475"/>
            <a:ext cx="7772400" cy="1588"/>
          </a:xfrm>
          <a:prstGeom prst="straightConnector1">
            <a:avLst/>
          </a:prstGeom>
          <a:noFill/>
          <a:ln cap="flat" cmpd="sng" w="9525">
            <a:solidFill>
              <a:srgbClr val="00008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20"/>
          <p:cNvSpPr txBox="1"/>
          <p:nvPr>
            <p:ph type="title"/>
          </p:nvPr>
        </p:nvSpPr>
        <p:spPr>
          <a:xfrm>
            <a:off x="381000" y="133350"/>
            <a:ext cx="8382000" cy="992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0"/>
          <p:cNvSpPr txBox="1"/>
          <p:nvPr>
            <p:ph idx="1" type="body"/>
          </p:nvPr>
        </p:nvSpPr>
        <p:spPr>
          <a:xfrm>
            <a:off x="395288" y="1268413"/>
            <a:ext cx="8389937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❒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Char char="✔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Char char="•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2" type="body"/>
          </p:nvPr>
        </p:nvSpPr>
        <p:spPr>
          <a:xfrm>
            <a:off x="687600" y="270640"/>
            <a:ext cx="7772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indent="-228600" lvl="0" marL="457200" algn="just"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algn="ctr">
              <a:spcBef>
                <a:spcPts val="0"/>
              </a:spcBef>
              <a:spcAft>
                <a:spcPts val="0"/>
              </a:spcAft>
              <a:buSzPts val="3200"/>
              <a:buChar char="▪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algn="ctr"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1800" lvl="3" marL="18288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Char char="✔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31800" lvl="4" marL="22860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Char char="•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제목 및 내용">
  <p:cSld name="7_제목 및 내용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oogle Shape;68;p21"/>
          <p:cNvCxnSpPr/>
          <p:nvPr/>
        </p:nvCxnSpPr>
        <p:spPr>
          <a:xfrm>
            <a:off x="685800" y="1641475"/>
            <a:ext cx="7772400" cy="1588"/>
          </a:xfrm>
          <a:prstGeom prst="straightConnector1">
            <a:avLst/>
          </a:prstGeom>
          <a:noFill/>
          <a:ln cap="flat" cmpd="sng" w="9525">
            <a:solidFill>
              <a:srgbClr val="00008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" name="Google Shape;69;p21"/>
          <p:cNvSpPr txBox="1"/>
          <p:nvPr>
            <p:ph type="title"/>
          </p:nvPr>
        </p:nvSpPr>
        <p:spPr>
          <a:xfrm>
            <a:off x="381000" y="133350"/>
            <a:ext cx="8382000" cy="992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>
            <a:off x="395288" y="1268413"/>
            <a:ext cx="8389937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❒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Char char="✔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Char char="•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2" type="body"/>
          </p:nvPr>
        </p:nvSpPr>
        <p:spPr>
          <a:xfrm>
            <a:off x="687600" y="270640"/>
            <a:ext cx="7772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indent="-228600" lvl="0" marL="457200" algn="just"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algn="ctr">
              <a:spcBef>
                <a:spcPts val="0"/>
              </a:spcBef>
              <a:spcAft>
                <a:spcPts val="0"/>
              </a:spcAft>
              <a:buSzPts val="3200"/>
              <a:buChar char="▪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algn="ctr"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1800" lvl="3" marL="18288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Char char="✔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31800" lvl="4" marL="22860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Char char="•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제목 및 내용">
  <p:cSld name="8_제목 및 내용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Google Shape;73;p22"/>
          <p:cNvCxnSpPr/>
          <p:nvPr/>
        </p:nvCxnSpPr>
        <p:spPr>
          <a:xfrm>
            <a:off x="685800" y="1641475"/>
            <a:ext cx="7772400" cy="1588"/>
          </a:xfrm>
          <a:prstGeom prst="straightConnector1">
            <a:avLst/>
          </a:prstGeom>
          <a:noFill/>
          <a:ln cap="flat" cmpd="sng" w="9525">
            <a:solidFill>
              <a:srgbClr val="00008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22"/>
          <p:cNvSpPr txBox="1"/>
          <p:nvPr>
            <p:ph type="title"/>
          </p:nvPr>
        </p:nvSpPr>
        <p:spPr>
          <a:xfrm>
            <a:off x="381000" y="133350"/>
            <a:ext cx="8382000" cy="992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" type="body"/>
          </p:nvPr>
        </p:nvSpPr>
        <p:spPr>
          <a:xfrm>
            <a:off x="395288" y="1268413"/>
            <a:ext cx="8389937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❒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Char char="✔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Char char="•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2" type="body"/>
          </p:nvPr>
        </p:nvSpPr>
        <p:spPr>
          <a:xfrm>
            <a:off x="687600" y="270640"/>
            <a:ext cx="7772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indent="-228600" lvl="0" marL="457200" algn="just"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algn="ctr">
              <a:spcBef>
                <a:spcPts val="0"/>
              </a:spcBef>
              <a:spcAft>
                <a:spcPts val="0"/>
              </a:spcAft>
              <a:buSzPts val="3200"/>
              <a:buChar char="▪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algn="ctr"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1800" lvl="3" marL="18288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Char char="✔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31800" lvl="4" marL="22860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Char char="•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제목 및 내용">
  <p:cSld name="9_제목 및 내용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Google Shape;78;p23"/>
          <p:cNvCxnSpPr/>
          <p:nvPr/>
        </p:nvCxnSpPr>
        <p:spPr>
          <a:xfrm>
            <a:off x="685800" y="1641475"/>
            <a:ext cx="7772400" cy="1588"/>
          </a:xfrm>
          <a:prstGeom prst="straightConnector1">
            <a:avLst/>
          </a:prstGeom>
          <a:noFill/>
          <a:ln cap="flat" cmpd="sng" w="9525">
            <a:solidFill>
              <a:srgbClr val="00008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" name="Google Shape;79;p23"/>
          <p:cNvSpPr txBox="1"/>
          <p:nvPr>
            <p:ph type="title"/>
          </p:nvPr>
        </p:nvSpPr>
        <p:spPr>
          <a:xfrm>
            <a:off x="381000" y="133350"/>
            <a:ext cx="8382000" cy="992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" type="body"/>
          </p:nvPr>
        </p:nvSpPr>
        <p:spPr>
          <a:xfrm>
            <a:off x="395288" y="1268413"/>
            <a:ext cx="8389937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❒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Char char="✔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Char char="•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2" type="body"/>
          </p:nvPr>
        </p:nvSpPr>
        <p:spPr>
          <a:xfrm>
            <a:off x="687600" y="270640"/>
            <a:ext cx="7772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indent="-228600" lvl="0" marL="457200" algn="just"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algn="ctr">
              <a:spcBef>
                <a:spcPts val="0"/>
              </a:spcBef>
              <a:spcAft>
                <a:spcPts val="0"/>
              </a:spcAft>
              <a:buSzPts val="3200"/>
              <a:buChar char="▪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algn="ctr"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1800" lvl="3" marL="18288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Char char="✔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31800" lvl="4" marL="22860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Char char="•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제목 및 내용">
  <p:cSld name="10_제목 및 내용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oogle Shape;83;p24"/>
          <p:cNvCxnSpPr/>
          <p:nvPr/>
        </p:nvCxnSpPr>
        <p:spPr>
          <a:xfrm>
            <a:off x="685800" y="1641475"/>
            <a:ext cx="7772400" cy="1588"/>
          </a:xfrm>
          <a:prstGeom prst="straightConnector1">
            <a:avLst/>
          </a:prstGeom>
          <a:noFill/>
          <a:ln cap="flat" cmpd="sng" w="9525">
            <a:solidFill>
              <a:srgbClr val="00008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24"/>
          <p:cNvSpPr txBox="1"/>
          <p:nvPr>
            <p:ph type="title"/>
          </p:nvPr>
        </p:nvSpPr>
        <p:spPr>
          <a:xfrm>
            <a:off x="381000" y="133350"/>
            <a:ext cx="8382000" cy="992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4"/>
          <p:cNvSpPr txBox="1"/>
          <p:nvPr>
            <p:ph idx="1" type="body"/>
          </p:nvPr>
        </p:nvSpPr>
        <p:spPr>
          <a:xfrm>
            <a:off x="395288" y="1268413"/>
            <a:ext cx="8389937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❒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Char char="✔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Char char="•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24"/>
          <p:cNvSpPr txBox="1"/>
          <p:nvPr>
            <p:ph idx="2" type="body"/>
          </p:nvPr>
        </p:nvSpPr>
        <p:spPr>
          <a:xfrm>
            <a:off x="687600" y="270640"/>
            <a:ext cx="7772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indent="-228600" lvl="0" marL="457200" algn="just"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algn="ctr">
              <a:spcBef>
                <a:spcPts val="0"/>
              </a:spcBef>
              <a:spcAft>
                <a:spcPts val="0"/>
              </a:spcAft>
              <a:buSzPts val="3200"/>
              <a:buChar char="▪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algn="ctr"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1800" lvl="3" marL="18288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Char char="✔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31800" lvl="4" marL="22860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Char char="•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제목 및 내용">
  <p:cSld name="11_제목 및 내용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25"/>
          <p:cNvCxnSpPr/>
          <p:nvPr/>
        </p:nvCxnSpPr>
        <p:spPr>
          <a:xfrm>
            <a:off x="685800" y="1641475"/>
            <a:ext cx="7772400" cy="1588"/>
          </a:xfrm>
          <a:prstGeom prst="straightConnector1">
            <a:avLst/>
          </a:prstGeom>
          <a:noFill/>
          <a:ln cap="flat" cmpd="sng" w="9525">
            <a:solidFill>
              <a:srgbClr val="00008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" name="Google Shape;89;p25"/>
          <p:cNvSpPr txBox="1"/>
          <p:nvPr>
            <p:ph type="title"/>
          </p:nvPr>
        </p:nvSpPr>
        <p:spPr>
          <a:xfrm>
            <a:off x="381000" y="133350"/>
            <a:ext cx="8382000" cy="992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5"/>
          <p:cNvSpPr txBox="1"/>
          <p:nvPr>
            <p:ph idx="1" type="body"/>
          </p:nvPr>
        </p:nvSpPr>
        <p:spPr>
          <a:xfrm>
            <a:off x="395288" y="1268413"/>
            <a:ext cx="8389937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❒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Char char="✔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Char char="•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5"/>
          <p:cNvSpPr txBox="1"/>
          <p:nvPr>
            <p:ph idx="2" type="body"/>
          </p:nvPr>
        </p:nvSpPr>
        <p:spPr>
          <a:xfrm>
            <a:off x="687600" y="270640"/>
            <a:ext cx="7772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indent="-228600" lvl="0" marL="457200" algn="just"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algn="ctr">
              <a:spcBef>
                <a:spcPts val="0"/>
              </a:spcBef>
              <a:spcAft>
                <a:spcPts val="0"/>
              </a:spcAft>
              <a:buSzPts val="3200"/>
              <a:buChar char="▪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algn="ctr"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1800" lvl="3" marL="18288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Char char="✔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31800" lvl="4" marL="22860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Char char="•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제목 및 내용">
  <p:cSld name="12_제목 및 내용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oogle Shape;93;p26"/>
          <p:cNvCxnSpPr/>
          <p:nvPr/>
        </p:nvCxnSpPr>
        <p:spPr>
          <a:xfrm>
            <a:off x="685800" y="1641475"/>
            <a:ext cx="7772400" cy="1588"/>
          </a:xfrm>
          <a:prstGeom prst="straightConnector1">
            <a:avLst/>
          </a:prstGeom>
          <a:noFill/>
          <a:ln cap="flat" cmpd="sng" w="9525">
            <a:solidFill>
              <a:srgbClr val="00008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" name="Google Shape;94;p26"/>
          <p:cNvSpPr txBox="1"/>
          <p:nvPr>
            <p:ph type="title"/>
          </p:nvPr>
        </p:nvSpPr>
        <p:spPr>
          <a:xfrm>
            <a:off x="381000" y="133350"/>
            <a:ext cx="8382000" cy="992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6"/>
          <p:cNvSpPr txBox="1"/>
          <p:nvPr>
            <p:ph idx="1" type="body"/>
          </p:nvPr>
        </p:nvSpPr>
        <p:spPr>
          <a:xfrm>
            <a:off x="395288" y="1268413"/>
            <a:ext cx="8389937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❒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Char char="✔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Char char="•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26"/>
          <p:cNvSpPr txBox="1"/>
          <p:nvPr>
            <p:ph idx="2" type="body"/>
          </p:nvPr>
        </p:nvSpPr>
        <p:spPr>
          <a:xfrm>
            <a:off x="687600" y="270640"/>
            <a:ext cx="7772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indent="-228600" lvl="0" marL="457200" algn="just"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algn="ctr">
              <a:spcBef>
                <a:spcPts val="0"/>
              </a:spcBef>
              <a:spcAft>
                <a:spcPts val="0"/>
              </a:spcAft>
              <a:buSzPts val="3200"/>
              <a:buChar char="▪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algn="ctr"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1800" lvl="3" marL="18288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Char char="✔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31800" lvl="4" marL="22860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Char char="•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381000" y="133350"/>
            <a:ext cx="8382000" cy="992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395288" y="1268413"/>
            <a:ext cx="8389937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❒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✔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제목 및 내용">
  <p:cSld name="13_제목 및 내용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Google Shape;98;p27"/>
          <p:cNvCxnSpPr/>
          <p:nvPr/>
        </p:nvCxnSpPr>
        <p:spPr>
          <a:xfrm>
            <a:off x="685800" y="1641475"/>
            <a:ext cx="7772400" cy="1588"/>
          </a:xfrm>
          <a:prstGeom prst="straightConnector1">
            <a:avLst/>
          </a:prstGeom>
          <a:noFill/>
          <a:ln cap="flat" cmpd="sng" w="9525">
            <a:solidFill>
              <a:srgbClr val="00008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" name="Google Shape;99;p27"/>
          <p:cNvSpPr txBox="1"/>
          <p:nvPr>
            <p:ph type="title"/>
          </p:nvPr>
        </p:nvSpPr>
        <p:spPr>
          <a:xfrm>
            <a:off x="381000" y="133350"/>
            <a:ext cx="8382000" cy="992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7"/>
          <p:cNvSpPr txBox="1"/>
          <p:nvPr>
            <p:ph idx="1" type="body"/>
          </p:nvPr>
        </p:nvSpPr>
        <p:spPr>
          <a:xfrm>
            <a:off x="395288" y="1268413"/>
            <a:ext cx="8389937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❒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Char char="✔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Char char="•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27"/>
          <p:cNvSpPr txBox="1"/>
          <p:nvPr>
            <p:ph idx="2" type="body"/>
          </p:nvPr>
        </p:nvSpPr>
        <p:spPr>
          <a:xfrm>
            <a:off x="687600" y="270640"/>
            <a:ext cx="7772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indent="-228600" lvl="0" marL="457200" algn="just"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algn="ctr">
              <a:spcBef>
                <a:spcPts val="0"/>
              </a:spcBef>
              <a:spcAft>
                <a:spcPts val="0"/>
              </a:spcAft>
              <a:buSzPts val="3200"/>
              <a:buChar char="▪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algn="ctr"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1800" lvl="3" marL="18288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Char char="✔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31800" lvl="4" marL="22860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Char char="•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제목 및 내용">
  <p:cSld name="14_제목 및 내용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Google Shape;103;p28"/>
          <p:cNvCxnSpPr/>
          <p:nvPr/>
        </p:nvCxnSpPr>
        <p:spPr>
          <a:xfrm>
            <a:off x="685800" y="1641475"/>
            <a:ext cx="7772400" cy="1588"/>
          </a:xfrm>
          <a:prstGeom prst="straightConnector1">
            <a:avLst/>
          </a:prstGeom>
          <a:noFill/>
          <a:ln cap="flat" cmpd="sng" w="9525">
            <a:solidFill>
              <a:srgbClr val="00008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" name="Google Shape;104;p28"/>
          <p:cNvSpPr txBox="1"/>
          <p:nvPr>
            <p:ph type="title"/>
          </p:nvPr>
        </p:nvSpPr>
        <p:spPr>
          <a:xfrm>
            <a:off x="381000" y="133350"/>
            <a:ext cx="8382000" cy="992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8"/>
          <p:cNvSpPr txBox="1"/>
          <p:nvPr>
            <p:ph idx="1" type="body"/>
          </p:nvPr>
        </p:nvSpPr>
        <p:spPr>
          <a:xfrm>
            <a:off x="395288" y="1268413"/>
            <a:ext cx="8389937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❒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Char char="✔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Char char="•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28"/>
          <p:cNvSpPr txBox="1"/>
          <p:nvPr>
            <p:ph idx="2" type="body"/>
          </p:nvPr>
        </p:nvSpPr>
        <p:spPr>
          <a:xfrm>
            <a:off x="687600" y="270640"/>
            <a:ext cx="7772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indent="-228600" lvl="0" marL="457200" algn="just"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algn="ctr">
              <a:spcBef>
                <a:spcPts val="0"/>
              </a:spcBef>
              <a:spcAft>
                <a:spcPts val="0"/>
              </a:spcAft>
              <a:buSzPts val="3200"/>
              <a:buChar char="▪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algn="ctr"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1800" lvl="3" marL="18288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Char char="✔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31800" lvl="4" marL="22860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Char char="•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제목 및 내용">
  <p:cSld name="15_제목 및 내용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Google Shape;108;p29"/>
          <p:cNvCxnSpPr/>
          <p:nvPr/>
        </p:nvCxnSpPr>
        <p:spPr>
          <a:xfrm>
            <a:off x="685800" y="1641475"/>
            <a:ext cx="7772400" cy="1588"/>
          </a:xfrm>
          <a:prstGeom prst="straightConnector1">
            <a:avLst/>
          </a:prstGeom>
          <a:noFill/>
          <a:ln cap="flat" cmpd="sng" w="9525">
            <a:solidFill>
              <a:srgbClr val="00008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" name="Google Shape;109;p29"/>
          <p:cNvSpPr txBox="1"/>
          <p:nvPr>
            <p:ph type="title"/>
          </p:nvPr>
        </p:nvSpPr>
        <p:spPr>
          <a:xfrm>
            <a:off x="381000" y="133350"/>
            <a:ext cx="8382000" cy="992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9"/>
          <p:cNvSpPr txBox="1"/>
          <p:nvPr>
            <p:ph idx="1" type="body"/>
          </p:nvPr>
        </p:nvSpPr>
        <p:spPr>
          <a:xfrm>
            <a:off x="395288" y="1268413"/>
            <a:ext cx="8389937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❒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Char char="✔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Char char="•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29"/>
          <p:cNvSpPr txBox="1"/>
          <p:nvPr>
            <p:ph idx="2" type="body"/>
          </p:nvPr>
        </p:nvSpPr>
        <p:spPr>
          <a:xfrm>
            <a:off x="687600" y="270640"/>
            <a:ext cx="7772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indent="-228600" lvl="0" marL="457200" algn="just"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algn="ctr">
              <a:spcBef>
                <a:spcPts val="0"/>
              </a:spcBef>
              <a:spcAft>
                <a:spcPts val="0"/>
              </a:spcAft>
              <a:buSzPts val="3200"/>
              <a:buChar char="▪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algn="ctr"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1800" lvl="3" marL="18288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Char char="✔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31800" lvl="4" marL="22860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Char char="•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제목 및 내용">
  <p:cSld name="16_제목 및 내용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Google Shape;113;p30"/>
          <p:cNvCxnSpPr/>
          <p:nvPr/>
        </p:nvCxnSpPr>
        <p:spPr>
          <a:xfrm>
            <a:off x="685800" y="1641475"/>
            <a:ext cx="7772400" cy="1588"/>
          </a:xfrm>
          <a:prstGeom prst="straightConnector1">
            <a:avLst/>
          </a:prstGeom>
          <a:noFill/>
          <a:ln cap="flat" cmpd="sng" w="9525">
            <a:solidFill>
              <a:srgbClr val="00008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4" name="Google Shape;114;p30"/>
          <p:cNvSpPr txBox="1"/>
          <p:nvPr>
            <p:ph type="title"/>
          </p:nvPr>
        </p:nvSpPr>
        <p:spPr>
          <a:xfrm>
            <a:off x="381000" y="133350"/>
            <a:ext cx="8382000" cy="992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30"/>
          <p:cNvSpPr txBox="1"/>
          <p:nvPr>
            <p:ph idx="1" type="body"/>
          </p:nvPr>
        </p:nvSpPr>
        <p:spPr>
          <a:xfrm>
            <a:off x="395288" y="1268413"/>
            <a:ext cx="8389937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❒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Char char="✔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Char char="•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30"/>
          <p:cNvSpPr txBox="1"/>
          <p:nvPr>
            <p:ph idx="2" type="body"/>
          </p:nvPr>
        </p:nvSpPr>
        <p:spPr>
          <a:xfrm>
            <a:off x="687600" y="270640"/>
            <a:ext cx="7772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indent="-228600" lvl="0" marL="457200" algn="just"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algn="ctr">
              <a:spcBef>
                <a:spcPts val="0"/>
              </a:spcBef>
              <a:spcAft>
                <a:spcPts val="0"/>
              </a:spcAft>
              <a:buSzPts val="3200"/>
              <a:buChar char="▪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algn="ctr"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1800" lvl="3" marL="18288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Char char="✔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31800" lvl="4" marL="22860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Char char="•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제목 및 내용">
  <p:cSld name="17_제목 및 내용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p31"/>
          <p:cNvCxnSpPr/>
          <p:nvPr/>
        </p:nvCxnSpPr>
        <p:spPr>
          <a:xfrm>
            <a:off x="685800" y="1641475"/>
            <a:ext cx="7772400" cy="1588"/>
          </a:xfrm>
          <a:prstGeom prst="straightConnector1">
            <a:avLst/>
          </a:prstGeom>
          <a:noFill/>
          <a:ln cap="flat" cmpd="sng" w="9525">
            <a:solidFill>
              <a:srgbClr val="00008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" name="Google Shape;119;p31"/>
          <p:cNvSpPr txBox="1"/>
          <p:nvPr>
            <p:ph type="title"/>
          </p:nvPr>
        </p:nvSpPr>
        <p:spPr>
          <a:xfrm>
            <a:off x="381000" y="133350"/>
            <a:ext cx="8382000" cy="992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1"/>
          <p:cNvSpPr txBox="1"/>
          <p:nvPr>
            <p:ph idx="1" type="body"/>
          </p:nvPr>
        </p:nvSpPr>
        <p:spPr>
          <a:xfrm>
            <a:off x="395288" y="1268413"/>
            <a:ext cx="8389937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❒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Char char="✔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Char char="•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31"/>
          <p:cNvSpPr txBox="1"/>
          <p:nvPr>
            <p:ph idx="2" type="body"/>
          </p:nvPr>
        </p:nvSpPr>
        <p:spPr>
          <a:xfrm>
            <a:off x="687600" y="270640"/>
            <a:ext cx="7772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indent="-228600" lvl="0" marL="457200" algn="just"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algn="ctr">
              <a:spcBef>
                <a:spcPts val="0"/>
              </a:spcBef>
              <a:spcAft>
                <a:spcPts val="0"/>
              </a:spcAft>
              <a:buSzPts val="3200"/>
              <a:buChar char="▪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algn="ctr"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1800" lvl="3" marL="18288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Char char="✔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31800" lvl="4" marL="22860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Char char="•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제목 및 내용">
  <p:cSld name="18_제목 및 내용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Google Shape;123;p32"/>
          <p:cNvCxnSpPr/>
          <p:nvPr/>
        </p:nvCxnSpPr>
        <p:spPr>
          <a:xfrm>
            <a:off x="685800" y="1641475"/>
            <a:ext cx="7772400" cy="1588"/>
          </a:xfrm>
          <a:prstGeom prst="straightConnector1">
            <a:avLst/>
          </a:prstGeom>
          <a:noFill/>
          <a:ln cap="flat" cmpd="sng" w="9525">
            <a:solidFill>
              <a:srgbClr val="00008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4" name="Google Shape;124;p32"/>
          <p:cNvSpPr txBox="1"/>
          <p:nvPr>
            <p:ph type="title"/>
          </p:nvPr>
        </p:nvSpPr>
        <p:spPr>
          <a:xfrm>
            <a:off x="381000" y="133350"/>
            <a:ext cx="8382000" cy="992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2"/>
          <p:cNvSpPr txBox="1"/>
          <p:nvPr>
            <p:ph idx="1" type="body"/>
          </p:nvPr>
        </p:nvSpPr>
        <p:spPr>
          <a:xfrm>
            <a:off x="395288" y="1268413"/>
            <a:ext cx="8389937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❒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Char char="✔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Char char="•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32"/>
          <p:cNvSpPr txBox="1"/>
          <p:nvPr>
            <p:ph idx="2" type="body"/>
          </p:nvPr>
        </p:nvSpPr>
        <p:spPr>
          <a:xfrm>
            <a:off x="687600" y="270640"/>
            <a:ext cx="7772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indent="-228600" lvl="0" marL="457200" algn="just"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algn="ctr">
              <a:spcBef>
                <a:spcPts val="0"/>
              </a:spcBef>
              <a:spcAft>
                <a:spcPts val="0"/>
              </a:spcAft>
              <a:buSzPts val="3200"/>
              <a:buChar char="▪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algn="ctr"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1800" lvl="3" marL="18288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Char char="✔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31800" lvl="4" marL="22860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Char char="•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제목 및 내용">
  <p:cSld name="19_제목 및 내용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Google Shape;128;p33"/>
          <p:cNvCxnSpPr/>
          <p:nvPr/>
        </p:nvCxnSpPr>
        <p:spPr>
          <a:xfrm>
            <a:off x="685800" y="1641475"/>
            <a:ext cx="7772400" cy="1588"/>
          </a:xfrm>
          <a:prstGeom prst="straightConnector1">
            <a:avLst/>
          </a:prstGeom>
          <a:noFill/>
          <a:ln cap="flat" cmpd="sng" w="9525">
            <a:solidFill>
              <a:srgbClr val="00008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9" name="Google Shape;129;p33"/>
          <p:cNvSpPr txBox="1"/>
          <p:nvPr>
            <p:ph type="title"/>
          </p:nvPr>
        </p:nvSpPr>
        <p:spPr>
          <a:xfrm>
            <a:off x="381000" y="133350"/>
            <a:ext cx="8382000" cy="992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3"/>
          <p:cNvSpPr txBox="1"/>
          <p:nvPr>
            <p:ph idx="1" type="body"/>
          </p:nvPr>
        </p:nvSpPr>
        <p:spPr>
          <a:xfrm>
            <a:off x="395288" y="1268413"/>
            <a:ext cx="8389937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❒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Char char="✔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Char char="•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33"/>
          <p:cNvSpPr txBox="1"/>
          <p:nvPr>
            <p:ph idx="2" type="body"/>
          </p:nvPr>
        </p:nvSpPr>
        <p:spPr>
          <a:xfrm>
            <a:off x="687600" y="270640"/>
            <a:ext cx="7772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indent="-228600" lvl="0" marL="457200" algn="just"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algn="ctr">
              <a:spcBef>
                <a:spcPts val="0"/>
              </a:spcBef>
              <a:spcAft>
                <a:spcPts val="0"/>
              </a:spcAft>
              <a:buSzPts val="3200"/>
              <a:buChar char="▪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algn="ctr"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1800" lvl="3" marL="18288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Char char="✔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31800" lvl="4" marL="22860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Char char="•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제목 및 내용">
  <p:cSld name="20_제목 및 내용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Google Shape;133;p34"/>
          <p:cNvCxnSpPr/>
          <p:nvPr/>
        </p:nvCxnSpPr>
        <p:spPr>
          <a:xfrm>
            <a:off x="685800" y="1641475"/>
            <a:ext cx="7772400" cy="1588"/>
          </a:xfrm>
          <a:prstGeom prst="straightConnector1">
            <a:avLst/>
          </a:prstGeom>
          <a:noFill/>
          <a:ln cap="flat" cmpd="sng" w="9525">
            <a:solidFill>
              <a:srgbClr val="00008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4" name="Google Shape;134;p34"/>
          <p:cNvSpPr txBox="1"/>
          <p:nvPr>
            <p:ph type="title"/>
          </p:nvPr>
        </p:nvSpPr>
        <p:spPr>
          <a:xfrm>
            <a:off x="381000" y="133350"/>
            <a:ext cx="8382000" cy="992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4"/>
          <p:cNvSpPr txBox="1"/>
          <p:nvPr>
            <p:ph idx="1" type="body"/>
          </p:nvPr>
        </p:nvSpPr>
        <p:spPr>
          <a:xfrm>
            <a:off x="395288" y="1268413"/>
            <a:ext cx="8389937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❒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Char char="✔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Char char="•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34"/>
          <p:cNvSpPr txBox="1"/>
          <p:nvPr>
            <p:ph idx="2" type="body"/>
          </p:nvPr>
        </p:nvSpPr>
        <p:spPr>
          <a:xfrm>
            <a:off x="687600" y="270640"/>
            <a:ext cx="7772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indent="-228600" lvl="0" marL="457200" algn="just"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algn="ctr">
              <a:spcBef>
                <a:spcPts val="0"/>
              </a:spcBef>
              <a:spcAft>
                <a:spcPts val="0"/>
              </a:spcAft>
              <a:buSzPts val="3200"/>
              <a:buChar char="▪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algn="ctr"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1800" lvl="3" marL="18288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Char char="✔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31800" lvl="4" marL="22860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Char char="•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_제목 및 내용">
  <p:cSld name="21_제목 및 내용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35"/>
          <p:cNvCxnSpPr/>
          <p:nvPr/>
        </p:nvCxnSpPr>
        <p:spPr>
          <a:xfrm>
            <a:off x="685800" y="1641475"/>
            <a:ext cx="7772400" cy="1588"/>
          </a:xfrm>
          <a:prstGeom prst="straightConnector1">
            <a:avLst/>
          </a:prstGeom>
          <a:noFill/>
          <a:ln cap="flat" cmpd="sng" w="9525">
            <a:solidFill>
              <a:srgbClr val="00008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9" name="Google Shape;139;p35"/>
          <p:cNvSpPr txBox="1"/>
          <p:nvPr>
            <p:ph type="title"/>
          </p:nvPr>
        </p:nvSpPr>
        <p:spPr>
          <a:xfrm>
            <a:off x="381000" y="133350"/>
            <a:ext cx="8382000" cy="992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5"/>
          <p:cNvSpPr txBox="1"/>
          <p:nvPr>
            <p:ph idx="1" type="body"/>
          </p:nvPr>
        </p:nvSpPr>
        <p:spPr>
          <a:xfrm>
            <a:off x="395288" y="1268413"/>
            <a:ext cx="8389937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❒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Char char="✔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Char char="•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35"/>
          <p:cNvSpPr txBox="1"/>
          <p:nvPr>
            <p:ph idx="2" type="body"/>
          </p:nvPr>
        </p:nvSpPr>
        <p:spPr>
          <a:xfrm>
            <a:off x="687600" y="270640"/>
            <a:ext cx="7772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indent="-228600" lvl="0" marL="457200" algn="just"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algn="ctr">
              <a:spcBef>
                <a:spcPts val="0"/>
              </a:spcBef>
              <a:spcAft>
                <a:spcPts val="0"/>
              </a:spcAft>
              <a:buSzPts val="3200"/>
              <a:buChar char="▪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algn="ctr"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1800" lvl="3" marL="18288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Char char="✔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31800" lvl="4" marL="22860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Char char="•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2_제목 및 내용">
  <p:cSld name="22_제목 및 내용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Google Shape;143;p36"/>
          <p:cNvCxnSpPr/>
          <p:nvPr/>
        </p:nvCxnSpPr>
        <p:spPr>
          <a:xfrm>
            <a:off x="685800" y="1641475"/>
            <a:ext cx="7772400" cy="1588"/>
          </a:xfrm>
          <a:prstGeom prst="straightConnector1">
            <a:avLst/>
          </a:prstGeom>
          <a:noFill/>
          <a:ln cap="flat" cmpd="sng" w="9525">
            <a:solidFill>
              <a:srgbClr val="00008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4" name="Google Shape;144;p36"/>
          <p:cNvSpPr txBox="1"/>
          <p:nvPr>
            <p:ph type="title"/>
          </p:nvPr>
        </p:nvSpPr>
        <p:spPr>
          <a:xfrm>
            <a:off x="381000" y="133350"/>
            <a:ext cx="8382000" cy="992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6"/>
          <p:cNvSpPr txBox="1"/>
          <p:nvPr>
            <p:ph idx="1" type="body"/>
          </p:nvPr>
        </p:nvSpPr>
        <p:spPr>
          <a:xfrm>
            <a:off x="395288" y="1268413"/>
            <a:ext cx="8389937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❒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Char char="✔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Char char="•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36"/>
          <p:cNvSpPr txBox="1"/>
          <p:nvPr>
            <p:ph idx="2" type="body"/>
          </p:nvPr>
        </p:nvSpPr>
        <p:spPr>
          <a:xfrm>
            <a:off x="687600" y="270640"/>
            <a:ext cx="7772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indent="-228600" lvl="0" marL="457200" algn="just"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algn="ctr">
              <a:spcBef>
                <a:spcPts val="0"/>
              </a:spcBef>
              <a:spcAft>
                <a:spcPts val="0"/>
              </a:spcAft>
              <a:buSzPts val="3200"/>
              <a:buChar char="▪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algn="ctr"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1800" lvl="3" marL="18288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Char char="✔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31800" lvl="4" marL="22860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Char char="•"/>
              <a:defRPr b="1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"/>
          <p:cNvSpPr/>
          <p:nvPr/>
        </p:nvSpPr>
        <p:spPr>
          <a:xfrm>
            <a:off x="0" y="1046163"/>
            <a:ext cx="9144000" cy="23653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/>
          <p:nvPr>
            <p:ph type="title"/>
          </p:nvPr>
        </p:nvSpPr>
        <p:spPr>
          <a:xfrm>
            <a:off x="381000" y="133350"/>
            <a:ext cx="8382000" cy="992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" type="body"/>
          </p:nvPr>
        </p:nvSpPr>
        <p:spPr>
          <a:xfrm>
            <a:off x="395288" y="1268413"/>
            <a:ext cx="4117975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❒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✔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Char char="•"/>
              <a:defRPr sz="1800"/>
            </a:lvl9pPr>
          </a:lstStyle>
          <a:p/>
        </p:txBody>
      </p:sp>
      <p:sp>
        <p:nvSpPr>
          <p:cNvPr id="34" name="Google Shape;34;p12"/>
          <p:cNvSpPr txBox="1"/>
          <p:nvPr>
            <p:ph idx="2" type="body"/>
          </p:nvPr>
        </p:nvSpPr>
        <p:spPr>
          <a:xfrm>
            <a:off x="4665663" y="1268413"/>
            <a:ext cx="4119562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❒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✔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8" name="Google Shape;38;p1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❒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Char char="✔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Char char="•"/>
              <a:defRPr sz="1600"/>
            </a:lvl9pPr>
          </a:lstStyle>
          <a:p/>
        </p:txBody>
      </p:sp>
      <p:sp>
        <p:nvSpPr>
          <p:cNvPr id="39" name="Google Shape;39;p1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0" name="Google Shape;40;p1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❒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Char char="✔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/>
          <p:nvPr>
            <p:ph type="title"/>
          </p:nvPr>
        </p:nvSpPr>
        <p:spPr>
          <a:xfrm>
            <a:off x="381000" y="133350"/>
            <a:ext cx="8382000" cy="992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Char char="❒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Char char="✔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sz="2000"/>
            </a:lvl9pPr>
          </a:lstStyle>
          <a:p/>
        </p:txBody>
      </p:sp>
      <p:sp>
        <p:nvSpPr>
          <p:cNvPr id="46" name="Google Shape;46;p1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000066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000066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rgbClr val="000066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rgbClr val="000066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rgbClr val="000066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rgbClr val="000066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000066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000066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rgbClr val="000066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rgbClr val="000066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rgbClr val="000066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rgbClr val="000066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/>
          <p:nvPr/>
        </p:nvSpPr>
        <p:spPr>
          <a:xfrm>
            <a:off x="-7938" y="6537325"/>
            <a:ext cx="9144001" cy="3206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7"/>
          <p:cNvSpPr txBox="1"/>
          <p:nvPr/>
        </p:nvSpPr>
        <p:spPr>
          <a:xfrm>
            <a:off x="8661400" y="6496050"/>
            <a:ext cx="4476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775" lIns="89975" spcFirstLastPara="1" rIns="89975" wrap="square" tIns="467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7"/>
          <p:cNvSpPr txBox="1"/>
          <p:nvPr>
            <p:ph idx="1" type="body"/>
          </p:nvPr>
        </p:nvSpPr>
        <p:spPr>
          <a:xfrm>
            <a:off x="395288" y="1268413"/>
            <a:ext cx="8389937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Noto Sans Symbols"/>
              <a:buChar char="❒"/>
              <a:defRPr b="1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  <a:defRPr b="1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✔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7"/>
          <p:cNvSpPr/>
          <p:nvPr/>
        </p:nvSpPr>
        <p:spPr>
          <a:xfrm>
            <a:off x="0" y="1125538"/>
            <a:ext cx="9144000" cy="71437"/>
          </a:xfrm>
          <a:prstGeom prst="rect">
            <a:avLst/>
          </a:prstGeom>
          <a:solidFill>
            <a:srgbClr val="0070C0">
              <a:alpha val="69803"/>
            </a:srgbClr>
          </a:solidFill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7"/>
          <p:cNvSpPr txBox="1"/>
          <p:nvPr>
            <p:ph type="title"/>
          </p:nvPr>
        </p:nvSpPr>
        <p:spPr>
          <a:xfrm>
            <a:off x="381000" y="133350"/>
            <a:ext cx="8382000" cy="992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7"/>
          <p:cNvSpPr txBox="1"/>
          <p:nvPr/>
        </p:nvSpPr>
        <p:spPr>
          <a:xfrm>
            <a:off x="1177318" y="6558072"/>
            <a:ext cx="6789364" cy="27918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Operating Systems and Distributed Computing Lab., Hanyang University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"/>
          <p:cNvSpPr txBox="1"/>
          <p:nvPr>
            <p:ph type="ctrTitle"/>
          </p:nvPr>
        </p:nvSpPr>
        <p:spPr>
          <a:xfrm>
            <a:off x="468313" y="857693"/>
            <a:ext cx="8185150" cy="1715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Distributed Embedded Control System over CAN</a:t>
            </a:r>
            <a:br>
              <a:rPr lang="en-US" sz="3200"/>
            </a:br>
            <a:r>
              <a:rPr lang="en-US" sz="3200"/>
              <a:t>&lt;프로젝트 설계 및 진행 계획&gt;</a:t>
            </a:r>
            <a:endParaRPr sz="3200"/>
          </a:p>
        </p:txBody>
      </p:sp>
      <p:sp>
        <p:nvSpPr>
          <p:cNvPr id="153" name="Google Shape;153;p1"/>
          <p:cNvSpPr txBox="1"/>
          <p:nvPr>
            <p:ph idx="1" type="subTitle"/>
          </p:nvPr>
        </p:nvSpPr>
        <p:spPr>
          <a:xfrm>
            <a:off x="685800" y="3368675"/>
            <a:ext cx="778351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팀명: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/>
              <a:t>팀원: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"/>
          <p:cNvSpPr txBox="1"/>
          <p:nvPr>
            <p:ph type="title"/>
          </p:nvPr>
        </p:nvSpPr>
        <p:spPr>
          <a:xfrm>
            <a:off x="381000" y="133350"/>
            <a:ext cx="8382000" cy="992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Call and Return SW Architecture</a:t>
            </a:r>
            <a:endParaRPr/>
          </a:p>
        </p:txBody>
      </p:sp>
      <p:sp>
        <p:nvSpPr>
          <p:cNvPr id="159" name="Google Shape;159;p2"/>
          <p:cNvSpPr txBox="1"/>
          <p:nvPr>
            <p:ph idx="1" type="body"/>
          </p:nvPr>
        </p:nvSpPr>
        <p:spPr>
          <a:xfrm>
            <a:off x="481863" y="1784738"/>
            <a:ext cx="8389800" cy="50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❒"/>
            </a:pPr>
            <a:r>
              <a:rPr lang="en-US"/>
              <a:t>*(가이드라인)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전체적인 함수의 호출관계를 그래프 형태로 표현 (1 페이지)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RPi #1과 RPi #2를 하나의 그림 또는 별개의 그림으로 표현해도 무방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가능하면 그래프 상에 파일 경계 및 배치 경계를 표현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동일한 파일에 속하는 함수들을 하나의 그룹으로 묶어서 경계를 표현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동일한 보드에 배치되는 함수(파일)들을 하나의 그룹으로 묶어서 경계를 표현</a:t>
            </a:r>
            <a:endParaRPr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descr="Call Tree | Bulldozer00's Blog" id="160" name="Google Shape;16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9050" y="3428998"/>
            <a:ext cx="2648275" cy="2652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ll Tree | Bulldozer00's Blog" id="161" name="Google Shape;16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53012" y="3926376"/>
            <a:ext cx="2417504" cy="242133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"/>
          <p:cNvSpPr/>
          <p:nvPr/>
        </p:nvSpPr>
        <p:spPr>
          <a:xfrm>
            <a:off x="5192316" y="5548539"/>
            <a:ext cx="1193193" cy="941677"/>
          </a:xfrm>
          <a:custGeom>
            <a:rect b="b" l="l" r="r" t="t"/>
            <a:pathLst>
              <a:path extrusionOk="0" h="941677" w="1193193">
                <a:moveTo>
                  <a:pt x="591796" y="51275"/>
                </a:moveTo>
                <a:cubicBezTo>
                  <a:pt x="451210" y="78447"/>
                  <a:pt x="329526" y="109164"/>
                  <a:pt x="251554" y="178866"/>
                </a:cubicBezTo>
                <a:cubicBezTo>
                  <a:pt x="173582" y="248568"/>
                  <a:pt x="161768" y="357256"/>
                  <a:pt x="123963" y="469489"/>
                </a:cubicBezTo>
                <a:cubicBezTo>
                  <a:pt x="86158" y="581722"/>
                  <a:pt x="-56790" y="781377"/>
                  <a:pt x="24726" y="852261"/>
                </a:cubicBezTo>
                <a:cubicBezTo>
                  <a:pt x="106242" y="923145"/>
                  <a:pt x="425219" y="989303"/>
                  <a:pt x="613061" y="894791"/>
                </a:cubicBezTo>
                <a:cubicBezTo>
                  <a:pt x="800903" y="800279"/>
                  <a:pt x="1071442" y="431684"/>
                  <a:pt x="1151777" y="285191"/>
                </a:cubicBezTo>
                <a:cubicBezTo>
                  <a:pt x="1232112" y="138698"/>
                  <a:pt x="1186037" y="57182"/>
                  <a:pt x="1095070" y="15833"/>
                </a:cubicBezTo>
                <a:cubicBezTo>
                  <a:pt x="1004103" y="-25516"/>
                  <a:pt x="732382" y="24103"/>
                  <a:pt x="591796" y="51275"/>
                </a:cubicBezTo>
                <a:close/>
              </a:path>
            </a:pathLst>
          </a:cu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"/>
          <p:cNvSpPr/>
          <p:nvPr/>
        </p:nvSpPr>
        <p:spPr>
          <a:xfrm>
            <a:off x="5068269" y="3795780"/>
            <a:ext cx="1616066" cy="1571268"/>
          </a:xfrm>
          <a:custGeom>
            <a:rect b="b" l="l" r="r" t="t"/>
            <a:pathLst>
              <a:path extrusionOk="0" h="941677" w="1193193">
                <a:moveTo>
                  <a:pt x="591796" y="51275"/>
                </a:moveTo>
                <a:cubicBezTo>
                  <a:pt x="451210" y="78447"/>
                  <a:pt x="329526" y="109164"/>
                  <a:pt x="251554" y="178866"/>
                </a:cubicBezTo>
                <a:cubicBezTo>
                  <a:pt x="173582" y="248568"/>
                  <a:pt x="161768" y="357256"/>
                  <a:pt x="123963" y="469489"/>
                </a:cubicBezTo>
                <a:cubicBezTo>
                  <a:pt x="86158" y="581722"/>
                  <a:pt x="-56790" y="781377"/>
                  <a:pt x="24726" y="852261"/>
                </a:cubicBezTo>
                <a:cubicBezTo>
                  <a:pt x="106242" y="923145"/>
                  <a:pt x="425219" y="989303"/>
                  <a:pt x="613061" y="894791"/>
                </a:cubicBezTo>
                <a:cubicBezTo>
                  <a:pt x="800903" y="800279"/>
                  <a:pt x="1071442" y="431684"/>
                  <a:pt x="1151777" y="285191"/>
                </a:cubicBezTo>
                <a:cubicBezTo>
                  <a:pt x="1232112" y="138698"/>
                  <a:pt x="1186037" y="57182"/>
                  <a:pt x="1095070" y="15833"/>
                </a:cubicBezTo>
                <a:cubicBezTo>
                  <a:pt x="1004103" y="-25516"/>
                  <a:pt x="732382" y="24103"/>
                  <a:pt x="591796" y="51275"/>
                </a:cubicBezTo>
                <a:close/>
              </a:path>
            </a:pathLst>
          </a:cu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"/>
          <p:cNvSpPr/>
          <p:nvPr/>
        </p:nvSpPr>
        <p:spPr>
          <a:xfrm rot="4668617">
            <a:off x="6516013" y="3870207"/>
            <a:ext cx="1616066" cy="1571268"/>
          </a:xfrm>
          <a:custGeom>
            <a:rect b="b" l="l" r="r" t="t"/>
            <a:pathLst>
              <a:path extrusionOk="0" h="941677" w="1193193">
                <a:moveTo>
                  <a:pt x="591796" y="51275"/>
                </a:moveTo>
                <a:cubicBezTo>
                  <a:pt x="451210" y="78447"/>
                  <a:pt x="329526" y="109164"/>
                  <a:pt x="251554" y="178866"/>
                </a:cubicBezTo>
                <a:cubicBezTo>
                  <a:pt x="173582" y="248568"/>
                  <a:pt x="161768" y="357256"/>
                  <a:pt x="123963" y="469489"/>
                </a:cubicBezTo>
                <a:cubicBezTo>
                  <a:pt x="86158" y="581722"/>
                  <a:pt x="-56790" y="781377"/>
                  <a:pt x="24726" y="852261"/>
                </a:cubicBezTo>
                <a:cubicBezTo>
                  <a:pt x="106242" y="923145"/>
                  <a:pt x="425219" y="989303"/>
                  <a:pt x="613061" y="894791"/>
                </a:cubicBezTo>
                <a:cubicBezTo>
                  <a:pt x="800903" y="800279"/>
                  <a:pt x="1071442" y="431684"/>
                  <a:pt x="1151777" y="285191"/>
                </a:cubicBezTo>
                <a:cubicBezTo>
                  <a:pt x="1232112" y="138698"/>
                  <a:pt x="1186037" y="57182"/>
                  <a:pt x="1095070" y="15833"/>
                </a:cubicBezTo>
                <a:cubicBezTo>
                  <a:pt x="1004103" y="-25516"/>
                  <a:pt x="732382" y="24103"/>
                  <a:pt x="591796" y="51275"/>
                </a:cubicBezTo>
                <a:close/>
              </a:path>
            </a:pathLst>
          </a:cu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"/>
          <p:cNvSpPr/>
          <p:nvPr/>
        </p:nvSpPr>
        <p:spPr>
          <a:xfrm rot="4078400">
            <a:off x="6204380" y="4684934"/>
            <a:ext cx="1594745" cy="1709185"/>
          </a:xfrm>
          <a:custGeom>
            <a:rect b="b" l="l" r="r" t="t"/>
            <a:pathLst>
              <a:path extrusionOk="0" h="941677" w="1193193">
                <a:moveTo>
                  <a:pt x="591796" y="51275"/>
                </a:moveTo>
                <a:cubicBezTo>
                  <a:pt x="451210" y="78447"/>
                  <a:pt x="329526" y="109164"/>
                  <a:pt x="251554" y="178866"/>
                </a:cubicBezTo>
                <a:cubicBezTo>
                  <a:pt x="173582" y="248568"/>
                  <a:pt x="161768" y="357256"/>
                  <a:pt x="123963" y="469489"/>
                </a:cubicBezTo>
                <a:cubicBezTo>
                  <a:pt x="86158" y="581722"/>
                  <a:pt x="-56790" y="781377"/>
                  <a:pt x="24726" y="852261"/>
                </a:cubicBezTo>
                <a:cubicBezTo>
                  <a:pt x="106242" y="923145"/>
                  <a:pt x="425219" y="989303"/>
                  <a:pt x="613061" y="894791"/>
                </a:cubicBezTo>
                <a:cubicBezTo>
                  <a:pt x="800903" y="800279"/>
                  <a:pt x="1071442" y="431684"/>
                  <a:pt x="1151777" y="285191"/>
                </a:cubicBezTo>
                <a:cubicBezTo>
                  <a:pt x="1232112" y="138698"/>
                  <a:pt x="1186037" y="57182"/>
                  <a:pt x="1095070" y="15833"/>
                </a:cubicBezTo>
                <a:cubicBezTo>
                  <a:pt x="1004103" y="-25516"/>
                  <a:pt x="732382" y="24103"/>
                  <a:pt x="591796" y="51275"/>
                </a:cubicBezTo>
                <a:close/>
              </a:path>
            </a:pathLst>
          </a:cu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"/>
          <p:cNvSpPr txBox="1"/>
          <p:nvPr>
            <p:ph type="title"/>
          </p:nvPr>
        </p:nvSpPr>
        <p:spPr>
          <a:xfrm>
            <a:off x="381000" y="133350"/>
            <a:ext cx="8382000" cy="992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Flow Chart</a:t>
            </a:r>
            <a:endParaRPr/>
          </a:p>
        </p:txBody>
      </p:sp>
      <p:sp>
        <p:nvSpPr>
          <p:cNvPr id="171" name="Google Shape;171;p3"/>
          <p:cNvSpPr txBox="1"/>
          <p:nvPr>
            <p:ph idx="1" type="body"/>
          </p:nvPr>
        </p:nvSpPr>
        <p:spPr>
          <a:xfrm>
            <a:off x="395288" y="1268413"/>
            <a:ext cx="8389937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❒"/>
            </a:pPr>
            <a:r>
              <a:rPr lang="en-US"/>
              <a:t>*(가이드라인)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중요 기능에 대해 flow chart 작성 (최소 1개 이상)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단, 프로젝트 소개 시간에 보여준 순서도는 제외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"/>
          <p:cNvSpPr txBox="1"/>
          <p:nvPr>
            <p:ph type="title"/>
          </p:nvPr>
        </p:nvSpPr>
        <p:spPr>
          <a:xfrm>
            <a:off x="381000" y="133350"/>
            <a:ext cx="8382000" cy="992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Task Interaction or State Diagram</a:t>
            </a:r>
            <a:endParaRPr/>
          </a:p>
        </p:txBody>
      </p:sp>
      <p:sp>
        <p:nvSpPr>
          <p:cNvPr id="177" name="Google Shape;177;p4"/>
          <p:cNvSpPr txBox="1"/>
          <p:nvPr>
            <p:ph idx="1" type="body"/>
          </p:nvPr>
        </p:nvSpPr>
        <p:spPr>
          <a:xfrm>
            <a:off x="395288" y="1268413"/>
            <a:ext cx="8389937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❒"/>
            </a:pPr>
            <a:r>
              <a:rPr lang="en-US"/>
              <a:t>*(가이드라인)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Task Interaction Diagram: 시간 또는 사건의 순서에 따라 프로세스 및 쓰레드간의 상호작용을 그림으로 표현 (필수 아님)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MSC(Message Sequence Chart) 형태를 사용하는 것을 권장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State Diagram: 프로그램이나 중요한 기능의 상태 전이도를 그림으로 표현 (필수는 아님)</a:t>
            </a:r>
            <a:endParaRPr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descr="Message Sequence Charts and their Ilk" id="178" name="Google Shape;17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6" y="3805252"/>
            <a:ext cx="2618397" cy="2048462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4"/>
          <p:cNvSpPr txBox="1"/>
          <p:nvPr/>
        </p:nvSpPr>
        <p:spPr>
          <a:xfrm>
            <a:off x="1435245" y="5805013"/>
            <a:ext cx="255550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Message Sequence Chart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onverting State Diagrams to Logic Circuits" id="180" name="Google Shape;18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44575" y="3124925"/>
            <a:ext cx="4357050" cy="2439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1" name="Google Shape;181;p4"/>
          <p:cNvSpPr txBox="1"/>
          <p:nvPr/>
        </p:nvSpPr>
        <p:spPr>
          <a:xfrm>
            <a:off x="5619180" y="5785499"/>
            <a:ext cx="14959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 Diagram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"/>
          <p:cNvSpPr txBox="1"/>
          <p:nvPr>
            <p:ph type="title"/>
          </p:nvPr>
        </p:nvSpPr>
        <p:spPr>
          <a:xfrm>
            <a:off x="381000" y="133350"/>
            <a:ext cx="8382000" cy="992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프로젝트 진행 계획</a:t>
            </a:r>
            <a:endParaRPr/>
          </a:p>
        </p:txBody>
      </p:sp>
      <p:sp>
        <p:nvSpPr>
          <p:cNvPr id="187" name="Google Shape;187;p5"/>
          <p:cNvSpPr txBox="1"/>
          <p:nvPr>
            <p:ph idx="1" type="body"/>
          </p:nvPr>
        </p:nvSpPr>
        <p:spPr>
          <a:xfrm>
            <a:off x="395288" y="1268413"/>
            <a:ext cx="8389937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❒"/>
            </a:pPr>
            <a:r>
              <a:rPr lang="en-US"/>
              <a:t>*(가이드라인)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태스크 도출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개발에 필요한 태스크를 최소 4개 이상 도출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태스크간 의존관계를 간단하게 설명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태스크 배정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1인당 최소 1개 이상의 태스크를 배정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프로젝트 진도 일정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전체 진도를 총 5단계로 나누어 1일차 오후, 2일차 오전/오후, 3일차 오전/오후별로 프로젝트의 진도 목표를 설정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9100" y="2911475"/>
            <a:ext cx="5675313" cy="2982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47975" y="392113"/>
            <a:ext cx="3357563" cy="3357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3_rtcc-v3">
  <a:themeElements>
    <a:clrScheme name="3_rtcc-v3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1999-06-25T18:38:26Z</dcterms:created>
  <dc:creator>Marilyn Turnamian</dc:creator>
</cp:coreProperties>
</file>