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9144000"/>
  <p:notesSz cx="7099300" cy="10234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  <p:ext uri="GoogleSlidesCustomDataVersion2">
      <go:slidesCustomData xmlns:go="http://customooxmlschemas.google.com/" r:id="rId11" roundtripDataSignature="AMtx7mg9/ZhRx1YRQnuQjRSza2vRo/Qf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223" orient="horz"/>
        <p:guide pos="2236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customschemas.google.com/relationships/presentationmetadata" Target="metadata"/><Relationship Id="rId10" Type="http://schemas.openxmlformats.org/officeDocument/2006/relationships/slide" Target="slides/slide5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8250" lIns="96500" spcFirstLastPara="1" rIns="96500" wrap="square" tIns="482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8250" lIns="96500" spcFirstLastPara="1" rIns="96500" wrap="square" tIns="4825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0600" y="768350"/>
            <a:ext cx="51181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46150" y="4860925"/>
            <a:ext cx="5207000" cy="4605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8250" lIns="96500" spcFirstLastPara="1" rIns="96500" wrap="square" tIns="4825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:notes"/>
          <p:cNvSpPr txBox="1"/>
          <p:nvPr>
            <p:ph idx="12" type="sldNum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1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0" name="Google Shape;150;p1:notes"/>
          <p:cNvSpPr txBox="1"/>
          <p:nvPr>
            <p:ph idx="1" type="body"/>
          </p:nvPr>
        </p:nvSpPr>
        <p:spPr>
          <a:xfrm>
            <a:off x="946150" y="4860925"/>
            <a:ext cx="5207000" cy="4605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:notes"/>
          <p:cNvSpPr txBox="1"/>
          <p:nvPr>
            <p:ph idx="1" type="body"/>
          </p:nvPr>
        </p:nvSpPr>
        <p:spPr>
          <a:xfrm>
            <a:off x="946150" y="4860925"/>
            <a:ext cx="5207000" cy="4605338"/>
          </a:xfrm>
          <a:prstGeom prst="rect">
            <a:avLst/>
          </a:prstGeom>
        </p:spPr>
        <p:txBody>
          <a:bodyPr anchorCtr="0" anchor="ctr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:notes"/>
          <p:cNvSpPr/>
          <p:nvPr>
            <p:ph idx="2" type="sldImg"/>
          </p:nvPr>
        </p:nvSpPr>
        <p:spPr>
          <a:xfrm>
            <a:off x="990600" y="768350"/>
            <a:ext cx="51181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/>
          <p:nvPr>
            <p:ph idx="1" type="body"/>
          </p:nvPr>
        </p:nvSpPr>
        <p:spPr>
          <a:xfrm>
            <a:off x="946150" y="4860925"/>
            <a:ext cx="5207000" cy="4605338"/>
          </a:xfrm>
          <a:prstGeom prst="rect">
            <a:avLst/>
          </a:prstGeom>
        </p:spPr>
        <p:txBody>
          <a:bodyPr anchorCtr="0" anchor="ctr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:notes"/>
          <p:cNvSpPr/>
          <p:nvPr>
            <p:ph idx="2" type="sldImg"/>
          </p:nvPr>
        </p:nvSpPr>
        <p:spPr>
          <a:xfrm>
            <a:off x="990600" y="768350"/>
            <a:ext cx="51181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:notes"/>
          <p:cNvSpPr txBox="1"/>
          <p:nvPr>
            <p:ph idx="1" type="body"/>
          </p:nvPr>
        </p:nvSpPr>
        <p:spPr>
          <a:xfrm>
            <a:off x="946150" y="4860925"/>
            <a:ext cx="5207000" cy="4605338"/>
          </a:xfrm>
          <a:prstGeom prst="rect">
            <a:avLst/>
          </a:prstGeom>
        </p:spPr>
        <p:txBody>
          <a:bodyPr anchorCtr="0" anchor="ctr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4:notes"/>
          <p:cNvSpPr/>
          <p:nvPr>
            <p:ph idx="2" type="sldImg"/>
          </p:nvPr>
        </p:nvSpPr>
        <p:spPr>
          <a:xfrm>
            <a:off x="990600" y="768350"/>
            <a:ext cx="51181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:notes"/>
          <p:cNvSpPr txBox="1"/>
          <p:nvPr>
            <p:ph idx="1" type="body"/>
          </p:nvPr>
        </p:nvSpPr>
        <p:spPr>
          <a:xfrm>
            <a:off x="946150" y="4860925"/>
            <a:ext cx="5207000" cy="4605338"/>
          </a:xfrm>
          <a:prstGeom prst="rect">
            <a:avLst/>
          </a:prstGeom>
        </p:spPr>
        <p:txBody>
          <a:bodyPr anchorCtr="0" anchor="ctr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5:notes"/>
          <p:cNvSpPr/>
          <p:nvPr>
            <p:ph idx="2" type="sldImg"/>
          </p:nvPr>
        </p:nvSpPr>
        <p:spPr>
          <a:xfrm>
            <a:off x="990600" y="768350"/>
            <a:ext cx="51181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/>
          <p:nvPr/>
        </p:nvSpPr>
        <p:spPr>
          <a:xfrm>
            <a:off x="-7938" y="6537325"/>
            <a:ext cx="9144001" cy="3206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7"/>
          <p:cNvSpPr/>
          <p:nvPr/>
        </p:nvSpPr>
        <p:spPr>
          <a:xfrm>
            <a:off x="361950" y="836613"/>
            <a:ext cx="8424863" cy="71437"/>
          </a:xfrm>
          <a:prstGeom prst="rect">
            <a:avLst/>
          </a:prstGeom>
          <a:solidFill>
            <a:srgbClr val="0070C0">
              <a:alpha val="69803"/>
            </a:srgbClr>
          </a:solidFill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7"/>
          <p:cNvSpPr/>
          <p:nvPr/>
        </p:nvSpPr>
        <p:spPr>
          <a:xfrm>
            <a:off x="369888" y="2565400"/>
            <a:ext cx="8424862" cy="71438"/>
          </a:xfrm>
          <a:prstGeom prst="rect">
            <a:avLst/>
          </a:prstGeom>
          <a:solidFill>
            <a:srgbClr val="0070C0">
              <a:alpha val="69803"/>
            </a:srgbClr>
          </a:solidFill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7"/>
          <p:cNvSpPr txBox="1"/>
          <p:nvPr>
            <p:ph type="ctrTitle"/>
          </p:nvPr>
        </p:nvSpPr>
        <p:spPr>
          <a:xfrm>
            <a:off x="685800" y="116998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" type="subTitle"/>
          </p:nvPr>
        </p:nvSpPr>
        <p:spPr>
          <a:xfrm>
            <a:off x="685800" y="3368675"/>
            <a:ext cx="778351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✔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7"/>
          <p:cNvSpPr txBox="1"/>
          <p:nvPr/>
        </p:nvSpPr>
        <p:spPr>
          <a:xfrm>
            <a:off x="1177318" y="6558072"/>
            <a:ext cx="6789364" cy="27918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Operating Systems and Distributed Computing Lab., Hanyang University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6"/>
          <p:cNvSpPr txBox="1"/>
          <p:nvPr>
            <p:ph type="title"/>
          </p:nvPr>
        </p:nvSpPr>
        <p:spPr>
          <a:xfrm>
            <a:off x="381000" y="133350"/>
            <a:ext cx="8382000" cy="992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" type="body"/>
          </p:nvPr>
        </p:nvSpPr>
        <p:spPr>
          <a:xfrm rot="5400000">
            <a:off x="2070101" y="-406399"/>
            <a:ext cx="5040312" cy="8389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❒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✔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 rot="5400000">
            <a:off x="4647407" y="2170907"/>
            <a:ext cx="6175375" cy="2100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 rot="5400000">
            <a:off x="369094" y="145256"/>
            <a:ext cx="6175375" cy="6151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❒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✔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제목 및 내용">
  <p:cSld name="5_제목 및 내용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Google Shape;58;p18"/>
          <p:cNvCxnSpPr/>
          <p:nvPr/>
        </p:nvCxnSpPr>
        <p:spPr>
          <a:xfrm>
            <a:off x="685800" y="1641475"/>
            <a:ext cx="7772400" cy="1588"/>
          </a:xfrm>
          <a:prstGeom prst="straightConnector1">
            <a:avLst/>
          </a:prstGeom>
          <a:noFill/>
          <a:ln cap="flat" cmpd="sng" w="9525">
            <a:solidFill>
              <a:srgbClr val="00008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" name="Google Shape;59;p18"/>
          <p:cNvSpPr txBox="1"/>
          <p:nvPr>
            <p:ph type="title"/>
          </p:nvPr>
        </p:nvSpPr>
        <p:spPr>
          <a:xfrm>
            <a:off x="381000" y="133350"/>
            <a:ext cx="8382000" cy="992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" type="body"/>
          </p:nvPr>
        </p:nvSpPr>
        <p:spPr>
          <a:xfrm>
            <a:off x="395288" y="1268413"/>
            <a:ext cx="8389937" cy="5040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❒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Char char="✔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Char char="•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8"/>
          <p:cNvSpPr txBox="1"/>
          <p:nvPr>
            <p:ph idx="2" type="body"/>
          </p:nvPr>
        </p:nvSpPr>
        <p:spPr>
          <a:xfrm>
            <a:off x="687600" y="270640"/>
            <a:ext cx="7772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indent="-228600" lvl="0" marL="457200" algn="just">
              <a:spcBef>
                <a:spcPts val="0"/>
              </a:spcBef>
              <a:spcAft>
                <a:spcPts val="0"/>
              </a:spcAft>
              <a:buSzPts val="2000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algn="ctr">
              <a:spcBef>
                <a:spcPts val="0"/>
              </a:spcBef>
              <a:spcAft>
                <a:spcPts val="0"/>
              </a:spcAft>
              <a:buSzPts val="3200"/>
              <a:buChar char="▪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algn="ctr"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31800" lvl="3" marL="182880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Char char="✔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31800" lvl="4" marL="228600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Arial"/>
              <a:buChar char="•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제목 및 내용">
  <p:cSld name="6_제목 및 내용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Google Shape;63;p19"/>
          <p:cNvCxnSpPr/>
          <p:nvPr/>
        </p:nvCxnSpPr>
        <p:spPr>
          <a:xfrm>
            <a:off x="685800" y="1641475"/>
            <a:ext cx="7772400" cy="1588"/>
          </a:xfrm>
          <a:prstGeom prst="straightConnector1">
            <a:avLst/>
          </a:prstGeom>
          <a:noFill/>
          <a:ln cap="flat" cmpd="sng" w="9525">
            <a:solidFill>
              <a:srgbClr val="00008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" name="Google Shape;64;p19"/>
          <p:cNvSpPr txBox="1"/>
          <p:nvPr>
            <p:ph type="title"/>
          </p:nvPr>
        </p:nvSpPr>
        <p:spPr>
          <a:xfrm>
            <a:off x="381000" y="133350"/>
            <a:ext cx="8382000" cy="992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9"/>
          <p:cNvSpPr txBox="1"/>
          <p:nvPr>
            <p:ph idx="1" type="body"/>
          </p:nvPr>
        </p:nvSpPr>
        <p:spPr>
          <a:xfrm>
            <a:off x="395288" y="1268413"/>
            <a:ext cx="8389937" cy="5040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❒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Char char="✔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Char char="•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2" type="body"/>
          </p:nvPr>
        </p:nvSpPr>
        <p:spPr>
          <a:xfrm>
            <a:off x="687600" y="270640"/>
            <a:ext cx="7772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indent="-228600" lvl="0" marL="457200" algn="just">
              <a:spcBef>
                <a:spcPts val="0"/>
              </a:spcBef>
              <a:spcAft>
                <a:spcPts val="0"/>
              </a:spcAft>
              <a:buSzPts val="2000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algn="ctr">
              <a:spcBef>
                <a:spcPts val="0"/>
              </a:spcBef>
              <a:spcAft>
                <a:spcPts val="0"/>
              </a:spcAft>
              <a:buSzPts val="3200"/>
              <a:buChar char="▪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algn="ctr"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31800" lvl="3" marL="182880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Char char="✔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31800" lvl="4" marL="228600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Arial"/>
              <a:buChar char="•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제목 및 내용">
  <p:cSld name="7_제목 및 내용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Google Shape;68;p20"/>
          <p:cNvCxnSpPr/>
          <p:nvPr/>
        </p:nvCxnSpPr>
        <p:spPr>
          <a:xfrm>
            <a:off x="685800" y="1641475"/>
            <a:ext cx="7772400" cy="1588"/>
          </a:xfrm>
          <a:prstGeom prst="straightConnector1">
            <a:avLst/>
          </a:prstGeom>
          <a:noFill/>
          <a:ln cap="flat" cmpd="sng" w="9525">
            <a:solidFill>
              <a:srgbClr val="00008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" name="Google Shape;69;p20"/>
          <p:cNvSpPr txBox="1"/>
          <p:nvPr>
            <p:ph type="title"/>
          </p:nvPr>
        </p:nvSpPr>
        <p:spPr>
          <a:xfrm>
            <a:off x="381000" y="133350"/>
            <a:ext cx="8382000" cy="992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>
            <a:off x="395288" y="1268413"/>
            <a:ext cx="8389937" cy="5040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❒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Char char="✔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Char char="•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2" type="body"/>
          </p:nvPr>
        </p:nvSpPr>
        <p:spPr>
          <a:xfrm>
            <a:off x="687600" y="270640"/>
            <a:ext cx="7772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indent="-228600" lvl="0" marL="457200" algn="just">
              <a:spcBef>
                <a:spcPts val="0"/>
              </a:spcBef>
              <a:spcAft>
                <a:spcPts val="0"/>
              </a:spcAft>
              <a:buSzPts val="2000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algn="ctr">
              <a:spcBef>
                <a:spcPts val="0"/>
              </a:spcBef>
              <a:spcAft>
                <a:spcPts val="0"/>
              </a:spcAft>
              <a:buSzPts val="3200"/>
              <a:buChar char="▪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algn="ctr"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31800" lvl="3" marL="182880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Char char="✔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31800" lvl="4" marL="228600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Arial"/>
              <a:buChar char="•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제목 및 내용">
  <p:cSld name="8_제목 및 내용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Google Shape;73;p21"/>
          <p:cNvCxnSpPr/>
          <p:nvPr/>
        </p:nvCxnSpPr>
        <p:spPr>
          <a:xfrm>
            <a:off x="685800" y="1641475"/>
            <a:ext cx="7772400" cy="1588"/>
          </a:xfrm>
          <a:prstGeom prst="straightConnector1">
            <a:avLst/>
          </a:prstGeom>
          <a:noFill/>
          <a:ln cap="flat" cmpd="sng" w="9525">
            <a:solidFill>
              <a:srgbClr val="00008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" name="Google Shape;74;p21"/>
          <p:cNvSpPr txBox="1"/>
          <p:nvPr>
            <p:ph type="title"/>
          </p:nvPr>
        </p:nvSpPr>
        <p:spPr>
          <a:xfrm>
            <a:off x="381000" y="133350"/>
            <a:ext cx="8382000" cy="992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" type="body"/>
          </p:nvPr>
        </p:nvSpPr>
        <p:spPr>
          <a:xfrm>
            <a:off x="395288" y="1268413"/>
            <a:ext cx="8389937" cy="5040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❒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Char char="✔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Char char="•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2" type="body"/>
          </p:nvPr>
        </p:nvSpPr>
        <p:spPr>
          <a:xfrm>
            <a:off x="687600" y="270640"/>
            <a:ext cx="7772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indent="-228600" lvl="0" marL="457200" algn="just">
              <a:spcBef>
                <a:spcPts val="0"/>
              </a:spcBef>
              <a:spcAft>
                <a:spcPts val="0"/>
              </a:spcAft>
              <a:buSzPts val="2000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algn="ctr">
              <a:spcBef>
                <a:spcPts val="0"/>
              </a:spcBef>
              <a:spcAft>
                <a:spcPts val="0"/>
              </a:spcAft>
              <a:buSzPts val="3200"/>
              <a:buChar char="▪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algn="ctr"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31800" lvl="3" marL="182880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Char char="✔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31800" lvl="4" marL="228600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Arial"/>
              <a:buChar char="•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제목 및 내용">
  <p:cSld name="9_제목 및 내용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Google Shape;78;p22"/>
          <p:cNvCxnSpPr/>
          <p:nvPr/>
        </p:nvCxnSpPr>
        <p:spPr>
          <a:xfrm>
            <a:off x="685800" y="1641475"/>
            <a:ext cx="7772400" cy="1588"/>
          </a:xfrm>
          <a:prstGeom prst="straightConnector1">
            <a:avLst/>
          </a:prstGeom>
          <a:noFill/>
          <a:ln cap="flat" cmpd="sng" w="9525">
            <a:solidFill>
              <a:srgbClr val="00008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" name="Google Shape;79;p22"/>
          <p:cNvSpPr txBox="1"/>
          <p:nvPr>
            <p:ph type="title"/>
          </p:nvPr>
        </p:nvSpPr>
        <p:spPr>
          <a:xfrm>
            <a:off x="381000" y="133350"/>
            <a:ext cx="8382000" cy="992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" type="body"/>
          </p:nvPr>
        </p:nvSpPr>
        <p:spPr>
          <a:xfrm>
            <a:off x="395288" y="1268413"/>
            <a:ext cx="8389937" cy="5040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❒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Char char="✔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Char char="•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2" type="body"/>
          </p:nvPr>
        </p:nvSpPr>
        <p:spPr>
          <a:xfrm>
            <a:off x="687600" y="270640"/>
            <a:ext cx="7772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indent="-228600" lvl="0" marL="457200" algn="just">
              <a:spcBef>
                <a:spcPts val="0"/>
              </a:spcBef>
              <a:spcAft>
                <a:spcPts val="0"/>
              </a:spcAft>
              <a:buSzPts val="2000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algn="ctr">
              <a:spcBef>
                <a:spcPts val="0"/>
              </a:spcBef>
              <a:spcAft>
                <a:spcPts val="0"/>
              </a:spcAft>
              <a:buSzPts val="3200"/>
              <a:buChar char="▪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algn="ctr"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31800" lvl="3" marL="182880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Char char="✔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31800" lvl="4" marL="228600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Arial"/>
              <a:buChar char="•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제목 및 내용">
  <p:cSld name="10_제목 및 내용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Google Shape;83;p23"/>
          <p:cNvCxnSpPr/>
          <p:nvPr/>
        </p:nvCxnSpPr>
        <p:spPr>
          <a:xfrm>
            <a:off x="685800" y="1641475"/>
            <a:ext cx="7772400" cy="1588"/>
          </a:xfrm>
          <a:prstGeom prst="straightConnector1">
            <a:avLst/>
          </a:prstGeom>
          <a:noFill/>
          <a:ln cap="flat" cmpd="sng" w="9525">
            <a:solidFill>
              <a:srgbClr val="00008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23"/>
          <p:cNvSpPr txBox="1"/>
          <p:nvPr>
            <p:ph type="title"/>
          </p:nvPr>
        </p:nvSpPr>
        <p:spPr>
          <a:xfrm>
            <a:off x="381000" y="133350"/>
            <a:ext cx="8382000" cy="992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3"/>
          <p:cNvSpPr txBox="1"/>
          <p:nvPr>
            <p:ph idx="1" type="body"/>
          </p:nvPr>
        </p:nvSpPr>
        <p:spPr>
          <a:xfrm>
            <a:off x="395288" y="1268413"/>
            <a:ext cx="8389937" cy="5040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❒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Char char="✔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Char char="•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23"/>
          <p:cNvSpPr txBox="1"/>
          <p:nvPr>
            <p:ph idx="2" type="body"/>
          </p:nvPr>
        </p:nvSpPr>
        <p:spPr>
          <a:xfrm>
            <a:off x="687600" y="270640"/>
            <a:ext cx="7772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indent="-228600" lvl="0" marL="457200" algn="just">
              <a:spcBef>
                <a:spcPts val="0"/>
              </a:spcBef>
              <a:spcAft>
                <a:spcPts val="0"/>
              </a:spcAft>
              <a:buSzPts val="2000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algn="ctr">
              <a:spcBef>
                <a:spcPts val="0"/>
              </a:spcBef>
              <a:spcAft>
                <a:spcPts val="0"/>
              </a:spcAft>
              <a:buSzPts val="3200"/>
              <a:buChar char="▪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algn="ctr"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31800" lvl="3" marL="182880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Char char="✔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31800" lvl="4" marL="228600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Arial"/>
              <a:buChar char="•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제목 및 내용">
  <p:cSld name="11_제목 및 내용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Google Shape;88;p24"/>
          <p:cNvCxnSpPr/>
          <p:nvPr/>
        </p:nvCxnSpPr>
        <p:spPr>
          <a:xfrm>
            <a:off x="685800" y="1641475"/>
            <a:ext cx="7772400" cy="1588"/>
          </a:xfrm>
          <a:prstGeom prst="straightConnector1">
            <a:avLst/>
          </a:prstGeom>
          <a:noFill/>
          <a:ln cap="flat" cmpd="sng" w="9525">
            <a:solidFill>
              <a:srgbClr val="00008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9" name="Google Shape;89;p24"/>
          <p:cNvSpPr txBox="1"/>
          <p:nvPr>
            <p:ph type="title"/>
          </p:nvPr>
        </p:nvSpPr>
        <p:spPr>
          <a:xfrm>
            <a:off x="381000" y="133350"/>
            <a:ext cx="8382000" cy="992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4"/>
          <p:cNvSpPr txBox="1"/>
          <p:nvPr>
            <p:ph idx="1" type="body"/>
          </p:nvPr>
        </p:nvSpPr>
        <p:spPr>
          <a:xfrm>
            <a:off x="395288" y="1268413"/>
            <a:ext cx="8389937" cy="5040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❒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Char char="✔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Char char="•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24"/>
          <p:cNvSpPr txBox="1"/>
          <p:nvPr>
            <p:ph idx="2" type="body"/>
          </p:nvPr>
        </p:nvSpPr>
        <p:spPr>
          <a:xfrm>
            <a:off x="687600" y="270640"/>
            <a:ext cx="7772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indent="-228600" lvl="0" marL="457200" algn="just">
              <a:spcBef>
                <a:spcPts val="0"/>
              </a:spcBef>
              <a:spcAft>
                <a:spcPts val="0"/>
              </a:spcAft>
              <a:buSzPts val="2000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algn="ctr">
              <a:spcBef>
                <a:spcPts val="0"/>
              </a:spcBef>
              <a:spcAft>
                <a:spcPts val="0"/>
              </a:spcAft>
              <a:buSzPts val="3200"/>
              <a:buChar char="▪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algn="ctr"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31800" lvl="3" marL="182880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Char char="✔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31800" lvl="4" marL="228600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Arial"/>
              <a:buChar char="•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제목 및 내용">
  <p:cSld name="12_제목 및 내용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Google Shape;93;p25"/>
          <p:cNvCxnSpPr/>
          <p:nvPr/>
        </p:nvCxnSpPr>
        <p:spPr>
          <a:xfrm>
            <a:off x="685800" y="1641475"/>
            <a:ext cx="7772400" cy="1588"/>
          </a:xfrm>
          <a:prstGeom prst="straightConnector1">
            <a:avLst/>
          </a:prstGeom>
          <a:noFill/>
          <a:ln cap="flat" cmpd="sng" w="9525">
            <a:solidFill>
              <a:srgbClr val="00008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" name="Google Shape;94;p25"/>
          <p:cNvSpPr txBox="1"/>
          <p:nvPr>
            <p:ph type="title"/>
          </p:nvPr>
        </p:nvSpPr>
        <p:spPr>
          <a:xfrm>
            <a:off x="381000" y="133350"/>
            <a:ext cx="8382000" cy="992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5"/>
          <p:cNvSpPr txBox="1"/>
          <p:nvPr>
            <p:ph idx="1" type="body"/>
          </p:nvPr>
        </p:nvSpPr>
        <p:spPr>
          <a:xfrm>
            <a:off x="395288" y="1268413"/>
            <a:ext cx="8389937" cy="5040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❒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Char char="✔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Char char="•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25"/>
          <p:cNvSpPr txBox="1"/>
          <p:nvPr>
            <p:ph idx="2" type="body"/>
          </p:nvPr>
        </p:nvSpPr>
        <p:spPr>
          <a:xfrm>
            <a:off x="687600" y="270640"/>
            <a:ext cx="7772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indent="-228600" lvl="0" marL="457200" algn="just">
              <a:spcBef>
                <a:spcPts val="0"/>
              </a:spcBef>
              <a:spcAft>
                <a:spcPts val="0"/>
              </a:spcAft>
              <a:buSzPts val="2000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algn="ctr">
              <a:spcBef>
                <a:spcPts val="0"/>
              </a:spcBef>
              <a:spcAft>
                <a:spcPts val="0"/>
              </a:spcAft>
              <a:buSzPts val="3200"/>
              <a:buChar char="▪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algn="ctr"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31800" lvl="3" marL="182880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Char char="✔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31800" lvl="4" marL="228600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Arial"/>
              <a:buChar char="•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381000" y="133350"/>
            <a:ext cx="8382000" cy="992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395288" y="1268413"/>
            <a:ext cx="8389937" cy="5040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❒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✔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Arial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제목 및 내용">
  <p:cSld name="13_제목 및 내용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Google Shape;98;p26"/>
          <p:cNvCxnSpPr/>
          <p:nvPr/>
        </p:nvCxnSpPr>
        <p:spPr>
          <a:xfrm>
            <a:off x="685800" y="1641475"/>
            <a:ext cx="7772400" cy="1588"/>
          </a:xfrm>
          <a:prstGeom prst="straightConnector1">
            <a:avLst/>
          </a:prstGeom>
          <a:noFill/>
          <a:ln cap="flat" cmpd="sng" w="9525">
            <a:solidFill>
              <a:srgbClr val="00008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" name="Google Shape;99;p26"/>
          <p:cNvSpPr txBox="1"/>
          <p:nvPr>
            <p:ph type="title"/>
          </p:nvPr>
        </p:nvSpPr>
        <p:spPr>
          <a:xfrm>
            <a:off x="381000" y="133350"/>
            <a:ext cx="8382000" cy="992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6"/>
          <p:cNvSpPr txBox="1"/>
          <p:nvPr>
            <p:ph idx="1" type="body"/>
          </p:nvPr>
        </p:nvSpPr>
        <p:spPr>
          <a:xfrm>
            <a:off x="395288" y="1268413"/>
            <a:ext cx="8389937" cy="5040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❒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Char char="✔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Char char="•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26"/>
          <p:cNvSpPr txBox="1"/>
          <p:nvPr>
            <p:ph idx="2" type="body"/>
          </p:nvPr>
        </p:nvSpPr>
        <p:spPr>
          <a:xfrm>
            <a:off x="687600" y="270640"/>
            <a:ext cx="7772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indent="-228600" lvl="0" marL="457200" algn="just">
              <a:spcBef>
                <a:spcPts val="0"/>
              </a:spcBef>
              <a:spcAft>
                <a:spcPts val="0"/>
              </a:spcAft>
              <a:buSzPts val="2000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algn="ctr">
              <a:spcBef>
                <a:spcPts val="0"/>
              </a:spcBef>
              <a:spcAft>
                <a:spcPts val="0"/>
              </a:spcAft>
              <a:buSzPts val="3200"/>
              <a:buChar char="▪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algn="ctr"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31800" lvl="3" marL="182880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Char char="✔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31800" lvl="4" marL="228600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Arial"/>
              <a:buChar char="•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제목 및 내용">
  <p:cSld name="14_제목 및 내용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Google Shape;103;p27"/>
          <p:cNvCxnSpPr/>
          <p:nvPr/>
        </p:nvCxnSpPr>
        <p:spPr>
          <a:xfrm>
            <a:off x="685800" y="1641475"/>
            <a:ext cx="7772400" cy="1588"/>
          </a:xfrm>
          <a:prstGeom prst="straightConnector1">
            <a:avLst/>
          </a:prstGeom>
          <a:noFill/>
          <a:ln cap="flat" cmpd="sng" w="9525">
            <a:solidFill>
              <a:srgbClr val="00008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4" name="Google Shape;104;p27"/>
          <p:cNvSpPr txBox="1"/>
          <p:nvPr>
            <p:ph type="title"/>
          </p:nvPr>
        </p:nvSpPr>
        <p:spPr>
          <a:xfrm>
            <a:off x="381000" y="133350"/>
            <a:ext cx="8382000" cy="992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7"/>
          <p:cNvSpPr txBox="1"/>
          <p:nvPr>
            <p:ph idx="1" type="body"/>
          </p:nvPr>
        </p:nvSpPr>
        <p:spPr>
          <a:xfrm>
            <a:off x="395288" y="1268413"/>
            <a:ext cx="8389937" cy="5040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❒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Char char="✔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Char char="•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27"/>
          <p:cNvSpPr txBox="1"/>
          <p:nvPr>
            <p:ph idx="2" type="body"/>
          </p:nvPr>
        </p:nvSpPr>
        <p:spPr>
          <a:xfrm>
            <a:off x="687600" y="270640"/>
            <a:ext cx="7772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indent="-228600" lvl="0" marL="457200" algn="just">
              <a:spcBef>
                <a:spcPts val="0"/>
              </a:spcBef>
              <a:spcAft>
                <a:spcPts val="0"/>
              </a:spcAft>
              <a:buSzPts val="2000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algn="ctr">
              <a:spcBef>
                <a:spcPts val="0"/>
              </a:spcBef>
              <a:spcAft>
                <a:spcPts val="0"/>
              </a:spcAft>
              <a:buSzPts val="3200"/>
              <a:buChar char="▪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algn="ctr"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31800" lvl="3" marL="182880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Char char="✔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31800" lvl="4" marL="228600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Arial"/>
              <a:buChar char="•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제목 및 내용">
  <p:cSld name="15_제목 및 내용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Google Shape;108;p28"/>
          <p:cNvCxnSpPr/>
          <p:nvPr/>
        </p:nvCxnSpPr>
        <p:spPr>
          <a:xfrm>
            <a:off x="685800" y="1641475"/>
            <a:ext cx="7772400" cy="1588"/>
          </a:xfrm>
          <a:prstGeom prst="straightConnector1">
            <a:avLst/>
          </a:prstGeom>
          <a:noFill/>
          <a:ln cap="flat" cmpd="sng" w="9525">
            <a:solidFill>
              <a:srgbClr val="00008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9" name="Google Shape;109;p28"/>
          <p:cNvSpPr txBox="1"/>
          <p:nvPr>
            <p:ph type="title"/>
          </p:nvPr>
        </p:nvSpPr>
        <p:spPr>
          <a:xfrm>
            <a:off x="381000" y="133350"/>
            <a:ext cx="8382000" cy="992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8"/>
          <p:cNvSpPr txBox="1"/>
          <p:nvPr>
            <p:ph idx="1" type="body"/>
          </p:nvPr>
        </p:nvSpPr>
        <p:spPr>
          <a:xfrm>
            <a:off x="395288" y="1268413"/>
            <a:ext cx="8389937" cy="5040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❒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Char char="✔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Char char="•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28"/>
          <p:cNvSpPr txBox="1"/>
          <p:nvPr>
            <p:ph idx="2" type="body"/>
          </p:nvPr>
        </p:nvSpPr>
        <p:spPr>
          <a:xfrm>
            <a:off x="687600" y="270640"/>
            <a:ext cx="7772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indent="-228600" lvl="0" marL="457200" algn="just">
              <a:spcBef>
                <a:spcPts val="0"/>
              </a:spcBef>
              <a:spcAft>
                <a:spcPts val="0"/>
              </a:spcAft>
              <a:buSzPts val="2000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algn="ctr">
              <a:spcBef>
                <a:spcPts val="0"/>
              </a:spcBef>
              <a:spcAft>
                <a:spcPts val="0"/>
              </a:spcAft>
              <a:buSzPts val="3200"/>
              <a:buChar char="▪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algn="ctr"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31800" lvl="3" marL="182880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Char char="✔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31800" lvl="4" marL="228600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Arial"/>
              <a:buChar char="•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제목 및 내용">
  <p:cSld name="16_제목 및 내용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Google Shape;113;p29"/>
          <p:cNvCxnSpPr/>
          <p:nvPr/>
        </p:nvCxnSpPr>
        <p:spPr>
          <a:xfrm>
            <a:off x="685800" y="1641475"/>
            <a:ext cx="7772400" cy="1588"/>
          </a:xfrm>
          <a:prstGeom prst="straightConnector1">
            <a:avLst/>
          </a:prstGeom>
          <a:noFill/>
          <a:ln cap="flat" cmpd="sng" w="9525">
            <a:solidFill>
              <a:srgbClr val="00008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4" name="Google Shape;114;p29"/>
          <p:cNvSpPr txBox="1"/>
          <p:nvPr>
            <p:ph type="title"/>
          </p:nvPr>
        </p:nvSpPr>
        <p:spPr>
          <a:xfrm>
            <a:off x="381000" y="133350"/>
            <a:ext cx="8382000" cy="992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9"/>
          <p:cNvSpPr txBox="1"/>
          <p:nvPr>
            <p:ph idx="1" type="body"/>
          </p:nvPr>
        </p:nvSpPr>
        <p:spPr>
          <a:xfrm>
            <a:off x="395288" y="1268413"/>
            <a:ext cx="8389937" cy="5040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❒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Char char="✔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Char char="•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29"/>
          <p:cNvSpPr txBox="1"/>
          <p:nvPr>
            <p:ph idx="2" type="body"/>
          </p:nvPr>
        </p:nvSpPr>
        <p:spPr>
          <a:xfrm>
            <a:off x="687600" y="270640"/>
            <a:ext cx="7772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indent="-228600" lvl="0" marL="457200" algn="just">
              <a:spcBef>
                <a:spcPts val="0"/>
              </a:spcBef>
              <a:spcAft>
                <a:spcPts val="0"/>
              </a:spcAft>
              <a:buSzPts val="2000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algn="ctr">
              <a:spcBef>
                <a:spcPts val="0"/>
              </a:spcBef>
              <a:spcAft>
                <a:spcPts val="0"/>
              </a:spcAft>
              <a:buSzPts val="3200"/>
              <a:buChar char="▪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algn="ctr"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31800" lvl="3" marL="182880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Char char="✔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31800" lvl="4" marL="228600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Arial"/>
              <a:buChar char="•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제목 및 내용">
  <p:cSld name="17_제목 및 내용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Google Shape;118;p30"/>
          <p:cNvCxnSpPr/>
          <p:nvPr/>
        </p:nvCxnSpPr>
        <p:spPr>
          <a:xfrm>
            <a:off x="685800" y="1641475"/>
            <a:ext cx="7772400" cy="1588"/>
          </a:xfrm>
          <a:prstGeom prst="straightConnector1">
            <a:avLst/>
          </a:prstGeom>
          <a:noFill/>
          <a:ln cap="flat" cmpd="sng" w="9525">
            <a:solidFill>
              <a:srgbClr val="00008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9" name="Google Shape;119;p30"/>
          <p:cNvSpPr txBox="1"/>
          <p:nvPr>
            <p:ph type="title"/>
          </p:nvPr>
        </p:nvSpPr>
        <p:spPr>
          <a:xfrm>
            <a:off x="381000" y="133350"/>
            <a:ext cx="8382000" cy="992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0"/>
          <p:cNvSpPr txBox="1"/>
          <p:nvPr>
            <p:ph idx="1" type="body"/>
          </p:nvPr>
        </p:nvSpPr>
        <p:spPr>
          <a:xfrm>
            <a:off x="395288" y="1268413"/>
            <a:ext cx="8389937" cy="5040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❒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Char char="✔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Char char="•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30"/>
          <p:cNvSpPr txBox="1"/>
          <p:nvPr>
            <p:ph idx="2" type="body"/>
          </p:nvPr>
        </p:nvSpPr>
        <p:spPr>
          <a:xfrm>
            <a:off x="687600" y="270640"/>
            <a:ext cx="7772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indent="-228600" lvl="0" marL="457200" algn="just">
              <a:spcBef>
                <a:spcPts val="0"/>
              </a:spcBef>
              <a:spcAft>
                <a:spcPts val="0"/>
              </a:spcAft>
              <a:buSzPts val="2000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algn="ctr">
              <a:spcBef>
                <a:spcPts val="0"/>
              </a:spcBef>
              <a:spcAft>
                <a:spcPts val="0"/>
              </a:spcAft>
              <a:buSzPts val="3200"/>
              <a:buChar char="▪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algn="ctr"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31800" lvl="3" marL="182880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Char char="✔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31800" lvl="4" marL="228600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Arial"/>
              <a:buChar char="•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제목 및 내용">
  <p:cSld name="18_제목 및 내용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Google Shape;123;p31"/>
          <p:cNvCxnSpPr/>
          <p:nvPr/>
        </p:nvCxnSpPr>
        <p:spPr>
          <a:xfrm>
            <a:off x="685800" y="1641475"/>
            <a:ext cx="7772400" cy="1588"/>
          </a:xfrm>
          <a:prstGeom prst="straightConnector1">
            <a:avLst/>
          </a:prstGeom>
          <a:noFill/>
          <a:ln cap="flat" cmpd="sng" w="9525">
            <a:solidFill>
              <a:srgbClr val="00008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4" name="Google Shape;124;p31"/>
          <p:cNvSpPr txBox="1"/>
          <p:nvPr>
            <p:ph type="title"/>
          </p:nvPr>
        </p:nvSpPr>
        <p:spPr>
          <a:xfrm>
            <a:off x="381000" y="133350"/>
            <a:ext cx="8382000" cy="992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1"/>
          <p:cNvSpPr txBox="1"/>
          <p:nvPr>
            <p:ph idx="1" type="body"/>
          </p:nvPr>
        </p:nvSpPr>
        <p:spPr>
          <a:xfrm>
            <a:off x="395288" y="1268413"/>
            <a:ext cx="8389937" cy="5040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❒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Char char="✔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Char char="•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31"/>
          <p:cNvSpPr txBox="1"/>
          <p:nvPr>
            <p:ph idx="2" type="body"/>
          </p:nvPr>
        </p:nvSpPr>
        <p:spPr>
          <a:xfrm>
            <a:off x="687600" y="270640"/>
            <a:ext cx="7772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indent="-228600" lvl="0" marL="457200" algn="just">
              <a:spcBef>
                <a:spcPts val="0"/>
              </a:spcBef>
              <a:spcAft>
                <a:spcPts val="0"/>
              </a:spcAft>
              <a:buSzPts val="2000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algn="ctr">
              <a:spcBef>
                <a:spcPts val="0"/>
              </a:spcBef>
              <a:spcAft>
                <a:spcPts val="0"/>
              </a:spcAft>
              <a:buSzPts val="3200"/>
              <a:buChar char="▪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algn="ctr"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31800" lvl="3" marL="182880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Char char="✔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31800" lvl="4" marL="228600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Arial"/>
              <a:buChar char="•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제목 및 내용">
  <p:cSld name="19_제목 및 내용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Google Shape;128;p32"/>
          <p:cNvCxnSpPr/>
          <p:nvPr/>
        </p:nvCxnSpPr>
        <p:spPr>
          <a:xfrm>
            <a:off x="685800" y="1641475"/>
            <a:ext cx="7772400" cy="1588"/>
          </a:xfrm>
          <a:prstGeom prst="straightConnector1">
            <a:avLst/>
          </a:prstGeom>
          <a:noFill/>
          <a:ln cap="flat" cmpd="sng" w="9525">
            <a:solidFill>
              <a:srgbClr val="00008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9" name="Google Shape;129;p32"/>
          <p:cNvSpPr txBox="1"/>
          <p:nvPr>
            <p:ph type="title"/>
          </p:nvPr>
        </p:nvSpPr>
        <p:spPr>
          <a:xfrm>
            <a:off x="381000" y="133350"/>
            <a:ext cx="8382000" cy="992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2"/>
          <p:cNvSpPr txBox="1"/>
          <p:nvPr>
            <p:ph idx="1" type="body"/>
          </p:nvPr>
        </p:nvSpPr>
        <p:spPr>
          <a:xfrm>
            <a:off x="395288" y="1268413"/>
            <a:ext cx="8389937" cy="5040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❒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Char char="✔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Char char="•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32"/>
          <p:cNvSpPr txBox="1"/>
          <p:nvPr>
            <p:ph idx="2" type="body"/>
          </p:nvPr>
        </p:nvSpPr>
        <p:spPr>
          <a:xfrm>
            <a:off x="687600" y="270640"/>
            <a:ext cx="7772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indent="-228600" lvl="0" marL="457200" algn="just">
              <a:spcBef>
                <a:spcPts val="0"/>
              </a:spcBef>
              <a:spcAft>
                <a:spcPts val="0"/>
              </a:spcAft>
              <a:buSzPts val="2000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algn="ctr">
              <a:spcBef>
                <a:spcPts val="0"/>
              </a:spcBef>
              <a:spcAft>
                <a:spcPts val="0"/>
              </a:spcAft>
              <a:buSzPts val="3200"/>
              <a:buChar char="▪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algn="ctr"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31800" lvl="3" marL="182880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Char char="✔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31800" lvl="4" marL="228600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Arial"/>
              <a:buChar char="•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제목 및 내용">
  <p:cSld name="20_제목 및 내용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Google Shape;133;p33"/>
          <p:cNvCxnSpPr/>
          <p:nvPr/>
        </p:nvCxnSpPr>
        <p:spPr>
          <a:xfrm>
            <a:off x="685800" y="1641475"/>
            <a:ext cx="7772400" cy="1588"/>
          </a:xfrm>
          <a:prstGeom prst="straightConnector1">
            <a:avLst/>
          </a:prstGeom>
          <a:noFill/>
          <a:ln cap="flat" cmpd="sng" w="9525">
            <a:solidFill>
              <a:srgbClr val="00008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4" name="Google Shape;134;p33"/>
          <p:cNvSpPr txBox="1"/>
          <p:nvPr>
            <p:ph type="title"/>
          </p:nvPr>
        </p:nvSpPr>
        <p:spPr>
          <a:xfrm>
            <a:off x="381000" y="133350"/>
            <a:ext cx="8382000" cy="992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3"/>
          <p:cNvSpPr txBox="1"/>
          <p:nvPr>
            <p:ph idx="1" type="body"/>
          </p:nvPr>
        </p:nvSpPr>
        <p:spPr>
          <a:xfrm>
            <a:off x="395288" y="1268413"/>
            <a:ext cx="8389937" cy="5040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❒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Char char="✔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Char char="•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33"/>
          <p:cNvSpPr txBox="1"/>
          <p:nvPr>
            <p:ph idx="2" type="body"/>
          </p:nvPr>
        </p:nvSpPr>
        <p:spPr>
          <a:xfrm>
            <a:off x="687600" y="270640"/>
            <a:ext cx="7772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indent="-228600" lvl="0" marL="457200" algn="just">
              <a:spcBef>
                <a:spcPts val="0"/>
              </a:spcBef>
              <a:spcAft>
                <a:spcPts val="0"/>
              </a:spcAft>
              <a:buSzPts val="2000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algn="ctr">
              <a:spcBef>
                <a:spcPts val="0"/>
              </a:spcBef>
              <a:spcAft>
                <a:spcPts val="0"/>
              </a:spcAft>
              <a:buSzPts val="3200"/>
              <a:buChar char="▪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algn="ctr"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31800" lvl="3" marL="182880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Char char="✔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31800" lvl="4" marL="228600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Arial"/>
              <a:buChar char="•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1_제목 및 내용">
  <p:cSld name="21_제목 및 내용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34"/>
          <p:cNvCxnSpPr/>
          <p:nvPr/>
        </p:nvCxnSpPr>
        <p:spPr>
          <a:xfrm>
            <a:off x="685800" y="1641475"/>
            <a:ext cx="7772400" cy="1588"/>
          </a:xfrm>
          <a:prstGeom prst="straightConnector1">
            <a:avLst/>
          </a:prstGeom>
          <a:noFill/>
          <a:ln cap="flat" cmpd="sng" w="9525">
            <a:solidFill>
              <a:srgbClr val="00008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9" name="Google Shape;139;p34"/>
          <p:cNvSpPr txBox="1"/>
          <p:nvPr>
            <p:ph type="title"/>
          </p:nvPr>
        </p:nvSpPr>
        <p:spPr>
          <a:xfrm>
            <a:off x="381000" y="133350"/>
            <a:ext cx="8382000" cy="992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4"/>
          <p:cNvSpPr txBox="1"/>
          <p:nvPr>
            <p:ph idx="1" type="body"/>
          </p:nvPr>
        </p:nvSpPr>
        <p:spPr>
          <a:xfrm>
            <a:off x="395288" y="1268413"/>
            <a:ext cx="8389937" cy="5040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❒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Char char="✔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Char char="•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34"/>
          <p:cNvSpPr txBox="1"/>
          <p:nvPr>
            <p:ph idx="2" type="body"/>
          </p:nvPr>
        </p:nvSpPr>
        <p:spPr>
          <a:xfrm>
            <a:off x="687600" y="270640"/>
            <a:ext cx="7772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indent="-228600" lvl="0" marL="457200" algn="just">
              <a:spcBef>
                <a:spcPts val="0"/>
              </a:spcBef>
              <a:spcAft>
                <a:spcPts val="0"/>
              </a:spcAft>
              <a:buSzPts val="2000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algn="ctr">
              <a:spcBef>
                <a:spcPts val="0"/>
              </a:spcBef>
              <a:spcAft>
                <a:spcPts val="0"/>
              </a:spcAft>
              <a:buSzPts val="3200"/>
              <a:buChar char="▪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algn="ctr"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31800" lvl="3" marL="182880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Char char="✔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31800" lvl="4" marL="228600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Arial"/>
              <a:buChar char="•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2_제목 및 내용">
  <p:cSld name="22_제목 및 내용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" name="Google Shape;143;p35"/>
          <p:cNvCxnSpPr/>
          <p:nvPr/>
        </p:nvCxnSpPr>
        <p:spPr>
          <a:xfrm>
            <a:off x="685800" y="1641475"/>
            <a:ext cx="7772400" cy="1588"/>
          </a:xfrm>
          <a:prstGeom prst="straightConnector1">
            <a:avLst/>
          </a:prstGeom>
          <a:noFill/>
          <a:ln cap="flat" cmpd="sng" w="9525">
            <a:solidFill>
              <a:srgbClr val="00008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4" name="Google Shape;144;p35"/>
          <p:cNvSpPr txBox="1"/>
          <p:nvPr>
            <p:ph type="title"/>
          </p:nvPr>
        </p:nvSpPr>
        <p:spPr>
          <a:xfrm>
            <a:off x="381000" y="133350"/>
            <a:ext cx="8382000" cy="992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35"/>
          <p:cNvSpPr txBox="1"/>
          <p:nvPr>
            <p:ph idx="1" type="body"/>
          </p:nvPr>
        </p:nvSpPr>
        <p:spPr>
          <a:xfrm>
            <a:off x="395288" y="1268413"/>
            <a:ext cx="8389937" cy="5040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❒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Char char="✔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Char char="•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35"/>
          <p:cNvSpPr txBox="1"/>
          <p:nvPr>
            <p:ph idx="2" type="body"/>
          </p:nvPr>
        </p:nvSpPr>
        <p:spPr>
          <a:xfrm>
            <a:off x="687600" y="270640"/>
            <a:ext cx="7772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indent="-228600" lvl="0" marL="457200" algn="just">
              <a:spcBef>
                <a:spcPts val="0"/>
              </a:spcBef>
              <a:spcAft>
                <a:spcPts val="0"/>
              </a:spcAft>
              <a:buSzPts val="2000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algn="ctr">
              <a:spcBef>
                <a:spcPts val="0"/>
              </a:spcBef>
              <a:spcAft>
                <a:spcPts val="0"/>
              </a:spcAft>
              <a:buSzPts val="3200"/>
              <a:buChar char="▪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algn="ctr"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31800" lvl="3" marL="182880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Char char="✔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31800" lvl="4" marL="228600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Arial"/>
              <a:buChar char="•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9"/>
          <p:cNvSpPr/>
          <p:nvPr/>
        </p:nvSpPr>
        <p:spPr>
          <a:xfrm>
            <a:off x="0" y="1046163"/>
            <a:ext cx="9144000" cy="23653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Arial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/>
          <p:nvPr>
            <p:ph type="title"/>
          </p:nvPr>
        </p:nvSpPr>
        <p:spPr>
          <a:xfrm>
            <a:off x="381000" y="133350"/>
            <a:ext cx="8382000" cy="992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" type="body"/>
          </p:nvPr>
        </p:nvSpPr>
        <p:spPr>
          <a:xfrm>
            <a:off x="395288" y="1268413"/>
            <a:ext cx="4117975" cy="5040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❒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✔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Arial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Arial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Arial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Arial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Arial"/>
              <a:buChar char="•"/>
              <a:defRPr sz="1800"/>
            </a:lvl9pPr>
          </a:lstStyle>
          <a:p/>
        </p:txBody>
      </p:sp>
      <p:sp>
        <p:nvSpPr>
          <p:cNvPr id="34" name="Google Shape;34;p11"/>
          <p:cNvSpPr txBox="1"/>
          <p:nvPr>
            <p:ph idx="2" type="body"/>
          </p:nvPr>
        </p:nvSpPr>
        <p:spPr>
          <a:xfrm>
            <a:off x="4665663" y="1268413"/>
            <a:ext cx="4119562" cy="5040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❒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✔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Arial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Arial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Arial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Arial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Arial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38" name="Google Shape;38;p1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❒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Char char="✔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Char char="•"/>
              <a:defRPr sz="1600"/>
            </a:lvl9pPr>
          </a:lstStyle>
          <a:p/>
        </p:txBody>
      </p:sp>
      <p:sp>
        <p:nvSpPr>
          <p:cNvPr id="39" name="Google Shape;39;p1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0" name="Google Shape;40;p1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❒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Char char="✔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Char char="•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/>
          <p:nvPr>
            <p:ph type="title"/>
          </p:nvPr>
        </p:nvSpPr>
        <p:spPr>
          <a:xfrm>
            <a:off x="381000" y="133350"/>
            <a:ext cx="8382000" cy="992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Char char="❒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Char char="✔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Char char="•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Char char="•"/>
              <a:defRPr sz="2000"/>
            </a:lvl9pPr>
          </a:lstStyle>
          <a:p/>
        </p:txBody>
      </p:sp>
      <p:sp>
        <p:nvSpPr>
          <p:cNvPr id="46" name="Google Shape;46;p1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rgbClr val="000066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rgbClr val="000066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rgbClr val="000066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rgbClr val="000066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rgbClr val="000066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rgbClr val="000066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1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rgbClr val="000066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rgbClr val="000066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rgbClr val="000066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rgbClr val="000066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rgbClr val="000066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rgbClr val="000066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/>
          <p:nvPr/>
        </p:nvSpPr>
        <p:spPr>
          <a:xfrm>
            <a:off x="-7938" y="6537325"/>
            <a:ext cx="9144001" cy="3206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6"/>
          <p:cNvSpPr txBox="1"/>
          <p:nvPr/>
        </p:nvSpPr>
        <p:spPr>
          <a:xfrm>
            <a:off x="8661400" y="6496050"/>
            <a:ext cx="447675" cy="36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775" lIns="89975" spcFirstLastPara="1" rIns="89975" wrap="square" tIns="467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ko-KR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p6"/>
          <p:cNvSpPr txBox="1"/>
          <p:nvPr>
            <p:ph idx="1" type="body"/>
          </p:nvPr>
        </p:nvSpPr>
        <p:spPr>
          <a:xfrm>
            <a:off x="395288" y="1268413"/>
            <a:ext cx="8389937" cy="5040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Noto Sans Symbols"/>
              <a:buChar char="❒"/>
              <a:defRPr b="1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Noto Sans Symbols"/>
              <a:buChar char="▪"/>
              <a:defRPr b="1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Noto Sans Symbols"/>
              <a:buChar char="✔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6"/>
          <p:cNvSpPr/>
          <p:nvPr/>
        </p:nvSpPr>
        <p:spPr>
          <a:xfrm>
            <a:off x="0" y="1125538"/>
            <a:ext cx="9144000" cy="71437"/>
          </a:xfrm>
          <a:prstGeom prst="rect">
            <a:avLst/>
          </a:prstGeom>
          <a:solidFill>
            <a:srgbClr val="0070C0">
              <a:alpha val="69803"/>
            </a:srgbClr>
          </a:solidFill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6"/>
          <p:cNvSpPr txBox="1"/>
          <p:nvPr>
            <p:ph type="title"/>
          </p:nvPr>
        </p:nvSpPr>
        <p:spPr>
          <a:xfrm>
            <a:off x="381000" y="133350"/>
            <a:ext cx="8382000" cy="992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6"/>
          <p:cNvSpPr txBox="1"/>
          <p:nvPr/>
        </p:nvSpPr>
        <p:spPr>
          <a:xfrm>
            <a:off x="1177318" y="6558072"/>
            <a:ext cx="6789364" cy="27918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Operating Systems and Distributed Computing Lab., Hanyang University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"/>
          <p:cNvSpPr txBox="1"/>
          <p:nvPr>
            <p:ph type="ctrTitle"/>
          </p:nvPr>
        </p:nvSpPr>
        <p:spPr>
          <a:xfrm>
            <a:off x="468313" y="857693"/>
            <a:ext cx="8185150" cy="17153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/>
              <a:t>Distributed Embedded Control System over CAN</a:t>
            </a:r>
            <a:br>
              <a:rPr lang="ko-KR" sz="3200"/>
            </a:br>
            <a:r>
              <a:rPr lang="ko-KR" sz="3200"/>
              <a:t>&lt;프로젝트 결과 발표&gt;</a:t>
            </a:r>
            <a:endParaRPr sz="3200"/>
          </a:p>
        </p:txBody>
      </p:sp>
      <p:sp>
        <p:nvSpPr>
          <p:cNvPr id="153" name="Google Shape;153;p1"/>
          <p:cNvSpPr txBox="1"/>
          <p:nvPr>
            <p:ph idx="1" type="subTitle"/>
          </p:nvPr>
        </p:nvSpPr>
        <p:spPr>
          <a:xfrm>
            <a:off x="607525" y="3429000"/>
            <a:ext cx="7783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/>
              <a:t>팀명: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ko-KR"/>
              <a:t>팀원: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"/>
          <p:cNvSpPr txBox="1"/>
          <p:nvPr>
            <p:ph type="title"/>
          </p:nvPr>
        </p:nvSpPr>
        <p:spPr>
          <a:xfrm>
            <a:off x="381000" y="133350"/>
            <a:ext cx="8382000" cy="992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개발 결과 요약</a:t>
            </a:r>
            <a:endParaRPr/>
          </a:p>
        </p:txBody>
      </p:sp>
      <p:sp>
        <p:nvSpPr>
          <p:cNvPr id="159" name="Google Shape;159;p2"/>
          <p:cNvSpPr txBox="1"/>
          <p:nvPr>
            <p:ph idx="1" type="body"/>
          </p:nvPr>
        </p:nvSpPr>
        <p:spPr>
          <a:xfrm>
            <a:off x="395288" y="1268413"/>
            <a:ext cx="8389800" cy="50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❒"/>
            </a:pPr>
            <a:r>
              <a:rPr lang="ko-KR"/>
              <a:t>*(가이드라인)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계획 대비 달성도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요구 기능별 달성 여부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미달성 기능 및 원인</a:t>
            </a:r>
            <a:endParaRPr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"/>
          <p:cNvSpPr txBox="1"/>
          <p:nvPr>
            <p:ph type="title"/>
          </p:nvPr>
        </p:nvSpPr>
        <p:spPr>
          <a:xfrm>
            <a:off x="381000" y="133350"/>
            <a:ext cx="8382000" cy="992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주요 개발 이슈</a:t>
            </a:r>
            <a:endParaRPr/>
          </a:p>
        </p:txBody>
      </p:sp>
      <p:sp>
        <p:nvSpPr>
          <p:cNvPr id="165" name="Google Shape;165;p3"/>
          <p:cNvSpPr txBox="1"/>
          <p:nvPr>
            <p:ph idx="1" type="body"/>
          </p:nvPr>
        </p:nvSpPr>
        <p:spPr>
          <a:xfrm>
            <a:off x="395288" y="1268413"/>
            <a:ext cx="8389937" cy="5040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❒"/>
            </a:pPr>
            <a:r>
              <a:rPr lang="ko-KR"/>
              <a:t>*(가이드라인)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대표적이거나 핵심적인 개발 내용 소개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어려웠던 개발 부분 및 해결 방법 소개</a:t>
            </a:r>
            <a:endParaRPr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"/>
          <p:cNvSpPr txBox="1"/>
          <p:nvPr>
            <p:ph type="title"/>
          </p:nvPr>
        </p:nvSpPr>
        <p:spPr>
          <a:xfrm>
            <a:off x="381000" y="133350"/>
            <a:ext cx="8382000" cy="992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맺음말</a:t>
            </a:r>
            <a:endParaRPr/>
          </a:p>
        </p:txBody>
      </p:sp>
      <p:sp>
        <p:nvSpPr>
          <p:cNvPr id="171" name="Google Shape;171;p4"/>
          <p:cNvSpPr txBox="1"/>
          <p:nvPr>
            <p:ph idx="1" type="body"/>
          </p:nvPr>
        </p:nvSpPr>
        <p:spPr>
          <a:xfrm>
            <a:off x="395288" y="1268413"/>
            <a:ext cx="8389937" cy="5040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❒"/>
            </a:pPr>
            <a:r>
              <a:rPr lang="ko-KR"/>
              <a:t>*(가이드라인)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아래와 같은 주제에 대해 자유롭게 기술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ko-KR"/>
              <a:t>프로젝트 결과의 향후 적용 가능성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ko-KR"/>
              <a:t>프로젝트 수행을 통해 배운 점, 느낀 점, 아쉬운 점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기타 의견 제시</a:t>
            </a:r>
            <a:endParaRPr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9100" y="2911475"/>
            <a:ext cx="5675313" cy="2982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47975" y="392113"/>
            <a:ext cx="3357563" cy="3357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3_rtcc-v3">
  <a:themeElements>
    <a:clrScheme name="3_rtcc-v3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1999-06-25T18:38:26Z</dcterms:created>
  <dc:creator>Marilyn Turnamian</dc:creator>
</cp:coreProperties>
</file>