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94719"/>
  </p:normalViewPr>
  <p:slideViewPr>
    <p:cSldViewPr snapToGrid="0">
      <p:cViewPr varScale="1">
        <p:scale>
          <a:sx n="148" d="100"/>
          <a:sy n="148" d="100"/>
        </p:scale>
        <p:origin x="1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2:22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12554 24575,'6'0'0,"-3"-3"0,2 3 0,-2-6 0,6 0 0,9-12 0,20-8 0,1-2 0,44-27 0,-17 13 0,13-9 0,2-2 0,-13 6 0,1-3 0,2-1 0,4-1-1156,-2 2 1,5 0 0,2-2 0,0-1 0,-1 1 1155,0-1 0,-2 0 0,1-1 0,2-1 0,5-1-696,-10 7 0,5-1 0,2-1 1,1-1-1,1 0 0,-1 1 0,-3 0 696,-7 5 0,-2 0 0,-1 1 0,0 0 0,2-1 0,3-2 0,5-4-297,-8 6 1,6-3 0,3-2 0,3-2 0,1-1 0,1 0 0,-1 0 0,-1 1 0,-4 2 0,-3 1 0,-6 4 296,18-13 0,-8 5 0,-5 3 0,0-1 0,5-4 0,9-6-168,-24 17 0,5-4 1,4-3-1,3-2 1,3-2-1,0-1 1,2 0-1,-1-1 1,-1 1-1,-2 1 1,-3 2-1,-3 2 1,-5 3 167,9-7 0,-5 2 0,-4 3 0,-2 1 0,0 0 0,2-2 0,5-2 0,5-5-24,-8 7 1,4-3 0,3-2 0,3-3 0,2-1-1,2-1 1,0 0 0,0-1 0,1 1 0,-2 1 0,-1 1-1,-3 2 1,-2 2 23,8-5 0,-2 1 0,-1 0 0,0 2 0,-2 1 0,0 0 0,-1 1 0,-1 1 0,-1 0 0,0 0 0,1 0 0,-2 0 0,-1 2 0,-1-1 0,0 2 0,-1 0 0,1 0 0,-1 1 0,0 1 0,6-4 0,0 2 0,0 0 0,0 1 0,-1 0 0,0 0 0,-2 1 0,0 0 28,3-3 0,-2 1 0,0 1 0,-1-1 0,-1 1 1,1-2-1,1 0-28,1-2 0,0 0 0,0-2 0,1 1 0,-1-1 0,1-1 0,0 1 0,-8 4 0,2 1 0,-1-1 0,1-1 0,0 1 0,-1-2 0,1 0 0,-2-2 0,3-2 0,-2-1 0,1-1 0,-1-1 0,0-1 0,1 0 0,0-1 0,2-1 0,-3 1 0,2-2 0,1 0 0,0-1 0,1-1 0,-1 0 0,-1 1 0,0 0 0,-2 1 0,-4 4 0,-2 1 0,0 1 0,-1-1 0,-1 1 0,1 0 0,0-2 0,1 0 0,1-1 38,0 0 1,2-2-1,2-2 1,1 0 0,-1-1-1,-1 1 1,-2 2 0,-3 2-1,-4 4 1,-5 3-39,14-15 0,-8 6 0,-3 4 0,-3 0 0,1 0 273,11-12 0,0 0 0,-4 2 1,-3 2-274,2-3 0,-4 4 0,-3 2 0,-8 10 0,-2 3 0,3-2 0,16-16 0,5-4 0,-1 3 0,-7 8 0,0 3 0,6-5 0,-9 9 0,5-4 0,3-2 0,1 0 0,0 0 159,1 0 0,1 0 0,1 0 0,0 0 0,1 0-159,0-1 0,0 0 0,1 0 0,0 0 0,0 2 0,2 0 0,1 0 0,0 1 0,-4 3 0,-6 5 867,3-2 0,-7 5 1,1 1-868,7-3 0,1 2 0,-11 6 1705,-18 11 0,-5 3-1705,35-25 1971,-32 12-1971,-24 23 4573,-9 4-4573,-7 10 0,0 2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3:54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24575,'-3'-1'0,"2"2"0,-8 11 0,-3 15 0,-5 16 0,-1 31 0,6-25 0,0 1 0,0 33 0,4-26 0,0-2 0,5 0 0,10 19 0,18-5 0,10-2 0,13 12 0,-11-28 0,2 0 0,-6-11 0,-1 0 0,6 5 0,1-1 0,1-7 0,-2-5 0,5 1 0,4-4 0,-33-23 0,-12-6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3:55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5 8191,'-10'-4'0,"4"4"5063,3 3-5063,3 13 2818,4 12-2818,0 0 1719,13 30-1719,-5-28 6784,14 29-6784,-14-28 0,3 12 0,-11-3 0,3-8 0,-6-5 0,-1-15 0,-3-6 0,-3 6 0,-1 2 0,-5 25 0,4-14 0,0 8 0,5-26 0,3-8 0,0-5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3:55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1 238 24575,'8'0'0,"16"19"0,1 0 0,17 28 0,7-1 0,-2 3 0,-4-13 0,0-1 0,3 5 0,10 6 0,1 0 0,3 3 0,-12-10 0,0-2 0,3 1 0,-6-9 0,-26-21 0,-8-2 0,-12-6 0,-2-2 0,-2-1 0,2-3 0,-4-11 0,-4-11 0,2-13 0,-3-14 0,-2-20 0,-6-16 0,8 29 0,0-3 0,1-5 0,0 2 0,4 15 0,2 3 0,0-28 0,5 50 0,0 18 0,0-3 0,0 7 0,0 3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3:56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8363,'6'0'0,"6"0"5081,2 3-5081,11 4 2793,1 8-2793,-4 0 1695,0 6-1695,-5 1 6643,-5-7-6643,8 9 0,-11-10 0,1 8 0,-7-2 0,-9-3 0,-4-3 0,-11-1 0,-5-2 0,-8-3 0,-2 2 0,11-9 0,8-1 0,18 0 0,11-3 0,2 3 0,20-4 0,14-1 0,15-4 0,-12 1 0,-4 0 0,-32 2 0,-1-1 0,-8 4 0,0-5 0,-2 6 0,-2-3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3:57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8191,'10'16'0,"6"-2"5063,-1 7-5063,2-7 2818,8 7-2818,-2 2 1719,10 14-1719,-3 10 6784,-4 1-6784,-9 11 0,-5-1 0,-11-1 0,-5 9 0,-10-14 0,-8 20 0,-1-13 0,-10 26 0,10-34 0,-7 13 0,14-36 0,-2-1 0,8-17 0,1-7 0,0-3 0,-4-6 0,5 4 0,-2-4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2:52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1005 24575,'6'0'0,"2"0"0,2-3 0,9 2 0,3-5 0,12 5 0,17-2 0,7 7 0,-9 2 0,4-1 0,7-1 0,4-1 0,17 5 0,2-1 0,-7-6 0,-2 0 0,3 4 0,-3 0 0,-9-4 0,-4 0 0,34 3 0,0-4 0,-48 0 0,-3 4 0,-6-4 0,3 4 0,14-8 0,-17 3 0,25-7 0,-12 7 0,7-4 0,7 5 0,-23 0 0,12 0 0,29 0 0,0 0 0,-23 0 0,4 0 0,-5 0 0,1 0 0,3 1 0,2-2 0,4-1 0,5-1-516,-9-1 0,4-1 0,-2 0 516,18-2 0,-3 0 0,1-2 0,-2 0 0,-12 3 0,-4 1 0,32 0 0,-3-1 0,1 0 0,-39 3 0,-1 1 0,36-1 0,-3-1 0,-5-5 0,-25 6 0,1 1 0,38-4 0,-24 1 0,23 5 0,-20-4 0,-22 3 0,2 1 0,4-3 0,-3 1 0,26 2 0,-10 0 0,5 0 0,-9 0 0,-1 0 448,-1 0 0,2 0-448,28-2 0,-8-2 0,-13-1 0,10-3 0,5-2 0,-27 1 0,-3 0 0,4 2 0,2 0 0,20-2 0,-6 2 0,-5 5 0,1-3 0,6-1 0,-17 5 0,-3 1 0,-4-3 0,-1 1 0,4 0 0,1 0 0,3-1 0,-2-1 0,25-6 0,6 1 0,7-1 0,-25 1 0,-3-1 0,2 0 0,-2 1 0,-5 2 0,-2 1 0,-2 1 0,-4 0 0,27 0 0,10 1 0,1 1 0,-7-1 0,-21 2 0,3 0 0,-4-1 0,-4-1 0,23-2 0,10-3 0,-1 1 0,-8 5 0,-24-5 0,3 0 0,-2 4 0,2 1 0,5-3 0,2 0 0,1 2 0,3 1 0,-7-1 0,3-1 0,-7 1 0,-13 1 0,2 0 0,18-1 0,12-1 0,-3 0 0,-13 3 0,-1 0 0,-2 0 0,30-4 0,0 1 0,-21 4 0,3 2 0,-10-2 0,-16-4 0,-4 1 0,13 3 0,2 1 0,-4-5 0,-2 0 0,35 4 0,-26-4 0,2-1 0,-8 3 0,3 0-541,-2-1 1,6 0 0,-3-1 540,18-1 0,-3 0 0,1 2 0,3 0 0,-13-2 0,4-1 0,-5 1 0,-3 1 0,2 1 0,7-2 0,7-2 0,3 1 0,7-1 0,2 0 0,-8 2 0,-9 1 0,4 0-1019,-10 0 1,12-1 0,7-1 0,-1 0 0,-6 0 1018,-1-2 0,-4-1 0,0 0 0,4 0 0,-6 2 0,3 1 0,1 0 0,1 0 0,1-2-408,7-2 1,4-2-1,-1-1 1,-5 2-1,-12 1 408,20-1 0,-3 2-294,-11 2 1,11-1 0,-2 1 0,-14 2 293,-8-1 0,-2 2 0,9 2 0,6 0 0,-2 1 0,17-1 0,-9 1 0,-34 1 0,-1 2 0,26-1 0,-1 0 0,10 0 882,6-4-882,-24 3 0,-30-7 4187,-6 4-4187,12-5 3336,13 1-3336,-9-1 2170,2 1-2170,-14 0 0,14-1 0,-12 5 0,-1 0 0,-4 0 0,-1 3 0,14-2 0,32 3 0,-20-4 0,24 3 0,-35-6 0,-5 6 0,-7-6 0,-17 6 0,1-2 0,-9 0 0,-1 2 0,6-2 0,-7 3 0,20 0 0,-13 0 0,3 0 0,-9 0 0,-8 0 0,16 0 0,32-4 0,21-2 0,1-3 0,2-1 0,-39 3 0,-5 2 0,-17 2 0,-13 0 0,2 2 0,-1-1 0,12 2 0,-1 0 0,13 0 0,12 0 0,-14 0 0,5 0 0,-22 0 0,-6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2:53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620 1 24575,'-6'0'0,"0"0"0,-3 0 0,0 0 0,-21 11 0,-29 20 0,-25 23 0,41-26 0,2 1 0,-39 30 0,26-9 0,-14 14 0,14-6 0,3 8 0,26-10 0,32-3 0,8-1 0,19-6 0,-5-9 0,3 4 0,-4-12 0,7 2 0,6-7 0,-5-7 0,17-1 0,6-12 0,24 0 0,-31-6 0,-1-1 0,21 2 0,11-12 0,-41 4 0,14-8 0,-20 1 0,-8 2 0,-15-11 0,-3 1 0,-1-29 0,3 14 0,-8-21 0,0 24 0,-7-3 0,-5 10 0,-3 3 0,-12-8 0,-13-10 0,-5-2 0,-5-13 0,16 28 0,7-3 0,10 23 0,-4-2 0,-18 2 0,-9 2 0,-36 0 0,-4 5 0,4 4 0,-17 0 0,54 0 0,-32 0 0,50 0 0,-5 2 0,23 5 0,8-3 0,2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2:54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1 24575,'-7'6'0,"3"-1"0,-8 11 0,-30 54 0,14-9 0,1-9 0,1 1 0,2 22 0,5 11 0,10-2 0,14-32 0,4-1 0,12 35 0,11-23 0,20-15 0,-12-23 0,21-2 0,-16-8 0,-1-3 0,-9-7 0,-12 4 0,-6-8 0,-20 2 0,2-6 0,-15 2 0,11-1 0,-4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2:55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24575,'6'6'0,"24"58"0,-12 3 0,-2-20 0,0 2 0,3 48 0,-8-17 0,1-29 0,0 1 0,4 38 0,6-27 0,-5-10 0,-7-31 0,1 7 0,-4-12 0,-9-9 0,1-6 0,-8-8 0,8 3 0,2 0 0,4 3 0,8 6 0,-3 1 0,1 1 0,-6-2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2:55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24575,'14'0'0,"18"7"0,9 7 0,23 13 0,-1 1 0,-16-1 0,-2 1 0,4 6 0,14 23 0,-44-21 0,-11 25 0,-10 26 0,-2-31 0,-3 2 0,-3 1 0,0-3 0,-4 27 0,-7-13 0,11-11 0,-8 0 0,1-1 0,2-24 0,4-16 0,2-8 0,3-7 0,3-1 0,0-1 0,3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2:27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24575,'-3'9'0,"2"-3"0,-8 10 0,2-6 0,0 3 0,-2-1 0,5 2 0,1 3 0,0 11 0,5-8 0,2 11 0,3-9 0,4 8 0,4 4 0,5 0 0,8 7 0,0-5 0,0-5 0,18 12 0,-22-24 0,35 19 0,-14-28 0,13 3 0,-2-9 0,10-13 0,-21 0 0,15-8 0,-32-1 0,0 3 0,-13-5 0,5 1 0,-11-1 0,1 2 0,-17-2 0,-5-10 0,-13-9 0,-6-22 0,-19-8 0,16 17 0,-13 1 0,16 32 0,-9-1 0,8 8 0,-6 4 0,-5 5 0,13 3 0,-16 3 0,20 8 0,-4 2 0,-5 9 0,12-10 0,-1 2 0,13-1 0,5 9 0,3 5 0,3 3 0,0-6 0,0-7 0,0-4 0,0-6 0,0-5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4:05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8662 24575,'3'-5'0,"0"-1"0,3 2 0,-3-1 0,2 5 0,-2-6 0,3 6 0,-3-6 0,3 6 0,-6-6 0,5 6 0,-1-5 0,1 1 0,1-2 0,0 1 0,-3-1 0,2 2 0,-4-1 0,4 4 0,-4-4 0,4 5 0,-2-6 0,3 3 0,0-3 0,0 0 0,3-3 0,-3 5 0,3-4 0,3 4 0,-1-2 0,5-1 0,-6 1 0,2 0 0,-6 0 0,3-4 0,4 0 0,-2 0 0,12-3 0,-1 2 0,12-8 0,-7 4 0,1-3 0,6-1 0,17-18 0,9 3 0,-2-8 0,-8 16 0,-8-2 0,5 1 0,6-8 0,-10 5 0,-3 5 0,1-3 0,-13 8 0,16-9 0,-25 14 0,14-7 0,-18 14 0,9-9 0,-3 6 0,6-8 0,3 0 0,5-5 0,-4 4 0,9-7 0,-17 17 0,6-11 0,-12 14 0,4-7 0,-4 3 0,6-2 0,4 1 0,7-3 0,1 0 0,-5 3 0,3-6 0,3 1 0,14-8 0,14-10 0,-15 11 0,24-22 0,-34 27 0,8-7 0,0-1 0,-3 6 0,28-18 0,-47 28 0,13-7 0,-6 5 0,12-7 0,-5 1 0,0 2 0,0-5 0,16-5 0,-7 2 0,0-1 0,5-3 0,26-18 0,7-1 0,-25 14 0,-1 1 0,7-6 0,-18 12 0,1-1 0,26-25 0,-25 20 0,0 1 0,26-21 0,-33 26 0,-1 1 0,26-17 0,-27 18 0,2-2 0,7-7 0,-2 0 0,21-8 0,-18 4 0,1-2 0,-9 15 0,2-1-291,7-11 1,5-6 0,0 3 290,14-3 0,0 2 0,-1-8 0,2 1 0,3 3 0,-1 2 0,-13 7 0,2-2 0,0-1 0,6-3 0,0 0 0,3 2 0,0 0 0,0-2-582,5-6 1,0-3 0,0 0 581,0 4 0,1 1 0,-3-1 0,-7 1 0,-3-1 0,1 1 0,-4 4 0,0 2 0,-2 1-454,19-12 0,-5 3 454,-19 11 0,0 0 0,23-11 0,3-1 0,-11 2 0,5-3 0,3 3 0,8-4 0,-3 2-526,-14 6 1,-2 1 0,2-1 525,-6 5 0,2-2 0,2 1 0,-3 2 0,11-5 0,-2 2 0,-1-1 0,-7 2 0,0 0 0,1 0 0,13-4 0,2 0 0,-7 2 0,-4 0 0,-4 1 0,18-9 0,3-3 0,-24 15 0,1-2 0,1-1-635,9-9 0,2-3 0,1 0 635,-13 11 0,2 0 0,0-1 0,-3 2 0,3-5 0,-3 2 0,6-3 0,-6 5 0,7-3 0,2-2 0,-2 3 0,-7 4 0,5-1 0,-6 4 0,10-5-410,1-1 0,13-6 0,6-4 0,1-1 0,-4 4 0,-9 6 410,-2 3 0,-7 5 0,-1 1 0,1-1 0,7-4 0,1 0 0,1-1 0,-1-1-317,4 0 0,1-2 0,-3 1 0,-7 4 317,-11 4 0,-7 2 0,6-3 0,12-7 0,7-6 0,1 0 0,-3 0 0,-8 6 0,-1 0 0,-2 2 0,-7 3 200,16-13 1,-2 3-201,-3 5 0,3-2 0,-8 6 0,-17 9 0,-1 3 774,19-7 1,3-1-775,-1-1 0,-1 1 0,-5 7 0,1 2 0,2-1 0,0 1 0,1 2 0,-2 1 0,-19 6 0,3-1 0,15-3 0,8-2 0,-5 1 0,-5-1 0,4-1 671,6 0 0,12-3 0,3-1 0,-7 2-671,-9 1 0,-4 1 0,3 0 0,23-8 0,5 0 0,-10 3 0,-16 6 0,0 0 0,7-3 0,8-1 0,-7 3 0,-8 5 0,1 0 0,6-2 0,8-3 0,-5 3 0,6 3 0,-9 2 0,-21 4 0,-2 0 1370,17-3 1,0 0-1371,-21 0 0,-1 0 0,3-1 0,0 1 504,8-5 0,-7 1-504,-9 4 310,6 1 0,0 1-310,-3 3 864,5 1 1,1 0-865,4-1 0,4 4 0,6-4 0,14 0 0,-35 4 0,0-1 0,33-6 0,-31 6 0,-1 2 0,10-1 0,-11 0 0,1 1 0,30 3 0,-21-3 0,29-1 0,-21 4 0,-17-4 0,0 1 0,17 3 0,27-9 0,-20 9 0,21-3 0,-7 4 0,-33 0 0,19-5 0,-34 1 0,31-2 0,17-7 0,-33 7 0,35-9 0,-54 7 0,17 0 0,-14 0 0,-8 3 0,-4 2 0,-7 3 0,25-5 0,8 4 0,10-6 0,27 1 0,-10 1 0,11-4 0,-18 8 0,-1-3 0,-28 4 0,10-3 0,-29 2 0,-5-2 0,-5 3 0,0-3 0,9 2 0,-2-2 0,2 3 0,-5 0 0,10 0 0,-2 3 0,15-2 0,-20 2 0,18-3 0,-3 0 0,14 0 0,-2 0 0,-18 0 0,-7 0 0,-18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4:06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101 111 24575,'-6'2'0,"-9"7"0,4-1 0,-8 7 0,9-2 0,0 8 0,0 9 0,5-4 0,-6 7 0,10-9 0,-2-3 0,6 1 0,-2-5 0,2 4 0,-3 0 0,0-4 0,0 11 0,6-9 0,2 14 0,7-4 0,-4-2 0,3 2 0,-7-9 0,4 5 0,-5-7 0,1 2 0,-3-10 0,-2-1 0,1-4 0,0-1 0,6 4 0,4-1 0,12 11 0,-5-7 0,8 7 0,-11-11 0,3 6 0,5-5 0,5 2 0,-7-6 0,1 0 0,1-8 0,12-1 0,20-3 0,12-6 0,0-4 0,-12 0 0,-7-10 0,-21 4 0,-6-3 0,-12-2 0,-8-5 0,-3-12 0,-26-39 0,5 27 0,0 1 0,0 1 0,-4 4 0,-12-26 0,12 45 0,-21-4 0,-2 14 0,-23-4 0,-5 8 0,6 9 0,18 6 0,14 10 0,12 2 0,2 6 0,6 0 0,5 2 0,6 1 0,4 4 0,3-1 0,0-2 0,0-8 0,0-4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4:07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1 24575,'-2'8'0,"-16"29"0,1-9 0,-25 50 0,16-36 0,-1 3 0,-7 13 0,-1 4 0,-1 11 0,0 0 0,5-14 0,2 1 0,3 16 0,5 2 0,7-20 0,6 2 0,13 30 0,9 0-228,2-24 1,6-2 227,11 8 0,10-1 0,4-14 0,7 0 0,-4-8 0,-6-7 0,1-3 0,26 24 0,-8-12 0,-33-41 0,-16-6 0,-24-23 0,7 12 0,-7-8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4:08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24575,'6'13'0,"-2"3"0,13 45 0,-3 21 0,-2-15 0,3 2 0,-2-7 0,0-1 0,-4-6 0,0-3 0,13 28 0,-16-29 0,2-13 0,-8-17 0,3-14 0,-3-5 0,3-2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4:08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8191,'33'42'0,"0"-1"5063,-5-15-5063,3 7 2818,-6-19-2818,11 16 1719,4-9-1719,-14-1 6784,6-5-6784,-24-12 0,7 0 0,-1-12 0,-3 0 0,0-8 0,-9 1 0,-12-6 0,1-4 0,-10-4 0,5 4 0,-1-2 0,4 10 0,4 1 0,2 10 0,-5 5 0,-8 2 0,-17 3 0,7 1 0,-10 11 0,12-3 0,6 10 0,6-8 0,8-1 0,5 3 0,1-6 0,1 3 0,5-6 0,-6-2 0,5-2 0,-4 0 0,2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4:09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7 9912,'-12'0'0,"1"-3"5097,-9 3-5097,-10-3 2548,-7 3-2548,-20 16 1489,21 6-1489,5 8 5529,27 3-5529,20-3 0,21 14 0,21 3 0,16 6 0,2-17 0,-10-12 0,-25-16 0,-15-17 0,-23-3 0,0-22 0,-3-13 0,-11-6 0,5 1 0,-9 24 0,9 17 0,2 11 0,2 6 0,-5 15 0,5 8 0,-1 16 0,18 35 0,0-17 0,4 7 0,1 5 0,-8-21 0,-1 0 0,7 26 0,0 1 0,-6-16 0,-2-3 0,-4-11 0,0-1 0,1 4 0,-4-3 0,-16 21 0,-11 11 0,-7-29 0,-3-18 0,9-21 0,-10-32 0,-1-17 0,-9-26 0,16 1 0,12-19 0,13 13 0,16-10 0,1 17 0,21 3 0,10 11 0,7-5 0,-7 18 0,-9 6 0,-21 19 0,-2 2 0,-6 18 0,4-2 0,-3 9 0,6-5 0,0-3 0,-2-5 0,-1-2 0,-8-6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4:10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0 24575,'0'16'0,"0"-2"0,4 36 0,11 11 0,-4-4 0,1 4 0,1-10 0,0 0 0,7 25 0,0 2 0,-3-15 0,1 1 0,4 17 0,-1-1 0,-6-22 0,-2-4 0,7 30 0,-15-52 0,-5-24 0,-3-9 0,-3-5 0,-4-15 0,-6-13 0,-18-38 0,9 10 0,-2 0 0,0-6-265,8 6 0,2-2 265,-8-19 0,1 0 0,6 13 0,1 5 0,-7-24 0,10 39 0,13 34 0,5 6 0,21 25 0,35 32 0,-2 8 0,-8-7 0,3 4-204,-10-1 0,1 1 204,16 13 0,2 0 0,-5-6 0,0-3 0,-5-7 0,0-5 0,-2-5 0,-1-5 0,19 10 0,-11-6 0,-25-18 0,-23-16 0,-9-7 0,-3-11 938,-10-21-938,-6-20 0,-8-10 0,0-26 0,1-9 0,10 39 0,0-1 0,1-6 0,-1-5 0,3 9 0,-2-30 0,6 29 0,7 40 0,0 12 0,4 13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4:11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8191,'5'2'0,"12"6"5063,-2 6-5063,7-3 2818,-2 10-2818,0 6 0,22 43 859,-17-21 1,0 1-860,2-1 0,1 6 0,-3 8 0,1 8 0,-1 1 1529,-2 4 1,-2 3 0,-2 4-1530,-1 1 0,-1 6 0,-1 0 0,-2-5 0,2 3 0,-2-5 0,-3-1 0,-3 2 0,-3 0 0,-8-11-127,-11-15 1,-3-7 126,-13 33 0,-22-19 0,19-53 0,12-5 0,10-7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2:27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4 12462,'3'-3'0,"-2"3"4723,1 6-4723,-5 4 2106,-8 14-2106,-2 8 1177,1 0-1177,-3 20 4107,9-3-4107,-3 47 0,18-9 0,1 5 0,5-44 0,4 2 0,7 11 0,2 1 0,-1-6 0,2 0 0,4 7 0,2-5 0,21 0 0,-9-24 0,0-13 0,-15-12 0,-16-9 0,-13-3 0,-22-24 0,12 19 0,-9-16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2:28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24575,'0'9'0,"7"13"0,-2 1 0,9 10 0,3 11 0,23 31 0,-18-31 0,4 1 0,8 11 0,2-2 0,21 29 0,-24-42 0,-1-3 0,8 12 0,4-1 0,-22-18 0,-5-13 0,-16-8 0,-2-7 0,-2-6 0,-2 3 0,1-3 0,1 0 0,-2 3 0,2-3 0,-1 0 0,2 0 0,-1 0 0,-1-9 0,1 10 0,0-7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2:29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24575,'0'12'0,"16"70"0,-7-2 0,0-22 0,-1 1 0,-2-5 0,-2-2 0,1 19 0,5 23 0,3-18 0,-6-20 0,1-7 0,-8-31 0,0-6 0,0-10 0,0-5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2:30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59 639 24575,'0'-10'0,"-3"-32"0,-1 9 0,-5-36 0,-8 7 0,6-7 0,-2 6 0,12 7 0,2 23 0,2 12 0,-3 12 0,0 3 0,0 0 0,0-3 0,0-8 0,0 2 0,3-8 0,-2 9 0,2-6 0,-3 6 0,0-2 0,0 3 0,0 4 0,0 2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2:3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24575,'6'-3'0,"-2"0"0,8 6 0,1-2 0,9 12 0,10 9 0,12 18 0,1 9 0,12 19 0,-3 1 0,1 6 0,0 3 0,-23-31 0,8 19 0,-22-16 0,1 9 0,-11 7 0,-12-7 0,3 4 0,-2-8 0,3-15 0,0-17 0,-3-8 0,0-8 0,-1 2 0,-1-4 0,2 1 0,-6 3 0,2-2 0,-2-1 0,6-1 0,-14 10-6784,11-4 6784,-12 10 0,12-4 0,-1-7 0,4 3 0,0-13 0,3-4 0,0 0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3:51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17021 24575,'6'0'0,"22"0"0,-2-3 0,31-2 0,-5-3 0,4-1 0,-1 4 0,-14 1 0,2 4 0,-4 0 0,2-3 0,7 2 0,-12-6 0,12 3 0,-7 0 0,-4 0 0,0 4 0,-7 0 0,5 0 0,-1-3 0,5 2 0,-16-3 0,23 4 0,-11 4 0,58 7 0,-17-5 0,11 8 0,-22-13 0,-1-2 0,20 5 0,-17-6 0,2 0 0,-17-1 0,-3 0 0,35-7 0,-8 1 0,-10 0 0,-20 1 0,39-7 0,-22 5 0,11-3 0,7-2 0,-2 2 0,3-1-222,-6 1 0,5-2 0,-4 2 222,10-4 0,-3 2 0,9 0 0,-2-1 0,-11-5 0,-2 0 0,-1 2 0,0-1 0,15-7 0,-3-2 0,-30 11 0,-2-2 0,17-9 0,0-5 0,-8-2 0,3-3-604,-2 1 0,5-2 1,0-1 603,-1-1 0,0 0 0,-1 0 0,-6 4 0,-1 2 0,2 0 0,8-1 0,2 1 0,-1 0 0,-9 3 0,-2 0 0,2-1 0,14-2 0,4 0 0,-2-1 0,0-5 0,0-2 0,-3 1 0,-11 7 0,-1 0 0,-1 0 0,-4-1 0,-1 1 0,2-3 0,6-5 0,1-2 0,1-2 0,7-10 0,1-2 0,-2 2 0,-13 12 0,-2 3 0,4-6 0,9-11 0,7-8 0,-2 0 0,-9 8 0,4-4 0,2 0 0,-14 13 0,10-7 0,4-3 0,-2 1 0,-6 6-881,6-4 1,-6 5-1,7-5 881,-8 6 0,6-6 0,3-1 0,-4 3 0,-9 8 0,-5 5 0,-7 6 0,3-5 0,4-5 0,5-5 0,0-2 0,-3 3 0,12-11 0,-2 1 0,-1-1 0,-1-4 0,-1-1 0,3-2 0,-9 10 0,3-1 0,0-1 0,-5 2 0,1-7 0,-3 2 0,3-4 0,2 1 0,5-3 0,0-1 0,-4 2 0,-11 10 0,-2 2 0,0-1 0,3-1 0,1 2 0,3-2 0,2-1 0,-3 1 0,-3 3 0,11-16 0,-5 3 0,-1 3 0,-2 8 0,-2 1 0,2-3 0,-4 0 0,1-5 0,-1-1 0,-2 5-655,2-1 1,-2 3-1,1-4 655,-4 3 0,2-4 0,0-1 0,-4 4 0,-1 1 0,-4 3 0,3-6 0,2-5 0,3-5 0,0-3 0,-1 1-548,-3 1 0,-1 0 0,0-2 1,3-3 547,-1 2 0,3-3 0,1-2 0,0 0 0,-1 0-328,-3 3 1,0 0-1,0-1 1,-1 3 0,0 3 327,3-4 0,0 3 0,0 1 0,1-2 0,-6 9 0,1-3 0,1 0 0,-1 0 0,-1 4 0,2-3 0,-1 3 0,0 0 0,1-4 0,0-1 0,2-5 0,0 0 0,-1-1 0,-2 5 0,2-5 0,-2 4 0,0 0 0,-1-1 0,0-2 0,0-2 0,0 1 0,0-1 0,1-3 0,0-1 0,-2 1 0,-2 5-30,0 0 1,-3 5 0,2-8 29,-3 6 0,4-9 0,0-2 0,-1 2 0,-3 8 0,4-10 0,-3 7 0,1-5 0,-3 5 0,1-5 0,2-1 0,1-3 0,-3 6 0,2-3 0,1 0 0,0-2 0,-1 1-212,-1 0 1,-1 0 0,1 0-1,-1-1 1,2 1 211,1-3 0,2-1 0,0 0 0,-1 2 0,-2 1 0,-4 7 0,-2 1 0,0 1 0,-1 3 0,-2 6 160,7-11 0,-1 8 1,0-5-161,-1 0 0,1-6 0,0 1 0,-1 5 0,0 0 0,0 5 0,3-7 0,3-10 0,5-10 0,-1 3 0,-6 13 0,-3 5 0,-1 2 0,-3 8 0,4-9 0,-1 1 0,-8 10 626,-7 3 0,-2 2-626,5-4 0,3-5 0,-4 4 929,-1-10 0,-3 5-929,-2 4 0,0 2 0,2-4 0,0 0 1744,1 3 1,0 0-1745,2-4 0,2 1 0,1 5 0,-1 3 2621,11-30-2621,-8 30 0,-2 5 0,-6 8 2355,11-23-2355,-23 53 0,-4-1 0,7-16 0,2-4 0,1-4 0,-3 18 0,-7 4 0,3-3 0,-2-5 0,3-3 0,-4 12 0,3-1 0,-3-19 0,3-47 0,-4 31 0,-3-2 0,0 0 0,-1 1 0,-5-34 0,1 17 0,2 22 0,6-39 0,-3 32 0,4-34 0,0 26 0,0 6 0,0 25 0,0 21 0,0 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5:53:53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94 24575,'-6'2'0,"0"4"0,-13 22 0,9-7 0,-26 28 0,28-17 0,-7 42 0,34-6 0,3 1 0,31 11 0,-11-38 0,17 11 0,-17-31 0,-6-11 0,17-11 0,3-17 0,9 1 0,-10-14 0,-27 4 0,-14-10 0,-10-10 0,0-10 0,-4-1 0,0 2 0,0 14 0,-4-2 0,-10 3 0,-11 2 0,-7 0 0,-18 9 0,7 4 0,-7 4 0,1 4 0,9 6 0,0 6 0,2 2 0,18 5 0,-4-1 0,17 2 0,1-1 0,3-1 0,3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8249F-2E09-04E1-30F8-CEF6A188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7B6A27-421B-3B04-0523-241441B30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DF000-C5DD-B1C7-EBE8-EF4FB4A9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0D248-BA3D-0A9A-11D3-7DC5AEA1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66AE3-3790-15ED-D01A-23ECB2A9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30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BA42-DCCB-B838-AD40-2A46B442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1196B-5FD3-8220-24A5-A5824C45B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AC62C-4EF2-A8DF-055A-AFB56CCC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21AA2-3C0B-F229-2BBB-B529D047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7E9F4-4947-3DB6-BF6F-C0CBCC40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12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B53E1-36F4-C8EB-7B51-86A6F3EA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6F520-A915-9942-AF9A-F5C4897E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366-BDDE-0D34-9BF3-01A7B91B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B2C0B-74B3-FAD2-CB57-719648A2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FBC8F-7DF0-8042-06E3-C9C06A4A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7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84E6-B3D1-169E-FD44-5CBA721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23922-6BB6-1286-4F0F-49A7A85B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DE9BF-EA61-6371-E125-1D4D951E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DE3A0-2BC5-56B6-3EC2-E2C61E89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025E2-AD9B-3478-205B-00D22007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15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63ACE-B3E4-4DC6-F3CA-6D91A63D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A6A41-8223-03DC-D4A9-76DF1026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6D41F-DC74-5E5C-03AE-614A397D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32E3A-C8E0-B627-B156-8952906D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9DE26-8F89-4052-979E-6CB7DD8F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89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7EB3-E918-1FB8-64C5-7077E6B1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0B799-3F75-D75B-3D0E-49858893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3217F-6322-879E-69C8-3BA0EF36D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1313F-E3D4-4E3A-578D-EF21F91C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4FB54-14BE-E5BA-9763-6810E49D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463B2-615E-D52A-E89F-C7BE0E11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0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8302D-7F95-A00A-143D-43CBE37D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39F28-EC4E-CEA7-7494-B2BD9558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E44D9-6FF1-360F-D1CA-C85A3807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AC9B8-30F0-89EE-7421-BD0916046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FE835E-C328-B1B9-F47F-1272B20A2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F89755-EC39-C422-605F-DA6EB7B3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86905E-FA8E-F764-5442-5E8E4C0D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4FC04-687E-A3E5-3A1E-5AD6F4DC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3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038A8-87CB-885E-50C8-83297C5D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B60BD-EC94-B100-21A8-3A4EF600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6238-B382-3B86-F825-994C2D20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651B8-11A8-AAB2-AFDF-4D27C7DF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937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594F1-A3EB-7F54-492D-AC0B8479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C2BF7B-E53D-6633-B68B-779B604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AFAB5-14E6-E7E0-1793-E5CC895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78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B0E1-E71C-BFB2-84FE-0622DE0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BEF99-C4D9-F417-8ABD-B2001E49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90AAB-AD21-CE58-5E20-72F31828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36F9D-59E1-C760-EEF5-DF2A8520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FF1A4-D18D-EFCD-04C8-D23589D2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A3AB2-2E4A-14B9-1A18-A99DB5FA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6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A9696-0F58-A9E1-8E4D-CE4A2B0B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0D20A-7467-992C-41CC-AEC883CA3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D3F68-3981-6530-6422-35E2841D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0D83F-CBDB-A41E-09C0-B6FB7D2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D2E9C-EE70-54DA-1689-864004AA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72A70-834F-67B3-B305-205D7D5A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274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6C841-ED8D-4EB3-CBD1-A87C5F2C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14106-E978-3844-4C79-4824AF6A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B4DD6-76F0-7040-BB55-2BC1B3CBA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0345-742A-0444-A5BE-167A9B51DC7C}" type="datetimeFigureOut">
              <a:rPr kumimoji="1" lang="ko-Kore-KR" altLang="en-US" smtClean="0"/>
              <a:t>2023. 9. 14.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F91D4-1AF3-9588-6096-BA4D8565A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3B3F2-93FC-475A-AAAC-632C304CF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3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DFE208-F584-6554-5AE6-312C21EB58E6}"/>
              </a:ext>
            </a:extLst>
          </p:cNvPr>
          <p:cNvSpPr txBox="1"/>
          <p:nvPr/>
        </p:nvSpPr>
        <p:spPr>
          <a:xfrm>
            <a:off x="430924" y="262529"/>
            <a:ext cx="55903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59866-205C-158E-1A2D-0EB238CB22A3}"/>
              </a:ext>
            </a:extLst>
          </p:cNvPr>
          <p:cNvSpPr/>
          <p:nvPr/>
        </p:nvSpPr>
        <p:spPr>
          <a:xfrm>
            <a:off x="2484408" y="413205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E1FC0-2F9B-3AFF-2BB0-06F2B4747BE5}"/>
              </a:ext>
            </a:extLst>
          </p:cNvPr>
          <p:cNvSpPr txBox="1"/>
          <p:nvPr/>
        </p:nvSpPr>
        <p:spPr>
          <a:xfrm>
            <a:off x="2107003" y="4132053"/>
            <a:ext cx="377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latin typeface="DM Mono" panose="020B0509040201040103" pitchFamily="49" charset="0"/>
              </a:rPr>
              <a:t>n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552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340722-8616-72C2-D09C-A282809366B7}"/>
              </a:ext>
            </a:extLst>
          </p:cNvPr>
          <p:cNvSpPr txBox="1"/>
          <p:nvPr/>
        </p:nvSpPr>
        <p:spPr>
          <a:xfrm>
            <a:off x="183311" y="300343"/>
            <a:ext cx="60945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int main()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User user1 { "Tom", 42 };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user1.Print();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User other = user1;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</a:t>
            </a:r>
            <a:r>
              <a:rPr lang="en-US" altLang="ko-Kore-KR" sz="1600" dirty="0" err="1">
                <a:latin typeface="DM Mono" panose="020B0509040201040103" pitchFamily="49" charset="0"/>
              </a:rPr>
              <a:t>other.Print</a:t>
            </a:r>
            <a:r>
              <a:rPr lang="en-US" altLang="ko-Kore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}</a:t>
            </a:r>
            <a:endParaRPr lang="ko-Kore-KR" altLang="en-US" sz="16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E9E62-75F5-6F4C-734D-68369B9B913B}"/>
              </a:ext>
            </a:extLst>
          </p:cNvPr>
          <p:cNvSpPr/>
          <p:nvPr/>
        </p:nvSpPr>
        <p:spPr>
          <a:xfrm>
            <a:off x="6717102" y="96186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05D18-10EA-7991-5E66-1A4F391AD358}"/>
              </a:ext>
            </a:extLst>
          </p:cNvPr>
          <p:cNvSpPr txBox="1"/>
          <p:nvPr/>
        </p:nvSpPr>
        <p:spPr>
          <a:xfrm>
            <a:off x="5767280" y="102119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C059E-165C-B926-9A42-1D6FA8B78BC6}"/>
              </a:ext>
            </a:extLst>
          </p:cNvPr>
          <p:cNvSpPr/>
          <p:nvPr/>
        </p:nvSpPr>
        <p:spPr>
          <a:xfrm>
            <a:off x="6717102" y="14104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4950-31A0-56CA-DB27-6921957D1F58}"/>
              </a:ext>
            </a:extLst>
          </p:cNvPr>
          <p:cNvSpPr txBox="1"/>
          <p:nvPr/>
        </p:nvSpPr>
        <p:spPr>
          <a:xfrm>
            <a:off x="5767280" y="14697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3E495-6BCF-9024-67AD-BE60F204B94A}"/>
              </a:ext>
            </a:extLst>
          </p:cNvPr>
          <p:cNvSpPr txBox="1"/>
          <p:nvPr/>
        </p:nvSpPr>
        <p:spPr>
          <a:xfrm>
            <a:off x="6717102" y="57261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user1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F45018-180B-5D2B-A565-A0A8E1F9A2EC}"/>
              </a:ext>
            </a:extLst>
          </p:cNvPr>
          <p:cNvSpPr/>
          <p:nvPr/>
        </p:nvSpPr>
        <p:spPr>
          <a:xfrm>
            <a:off x="9828361" y="572616"/>
            <a:ext cx="157575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BAD9-DE0D-B910-2E9C-E716D4F83D14}"/>
              </a:ext>
            </a:extLst>
          </p:cNvPr>
          <p:cNvSpPr txBox="1"/>
          <p:nvPr/>
        </p:nvSpPr>
        <p:spPr>
          <a:xfrm>
            <a:off x="9259019" y="2340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DD94C65-E899-2FA0-3FD2-9DD9B522468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674634" y="801216"/>
            <a:ext cx="2153727" cy="3892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340722-8616-72C2-D09C-A282809366B7}"/>
              </a:ext>
            </a:extLst>
          </p:cNvPr>
          <p:cNvSpPr txBox="1"/>
          <p:nvPr/>
        </p:nvSpPr>
        <p:spPr>
          <a:xfrm>
            <a:off x="183311" y="300343"/>
            <a:ext cx="60945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int main()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User user1 { "Tom", 42 };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user1.Print();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   User other = user1;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</a:t>
            </a:r>
            <a:r>
              <a:rPr lang="en-US" altLang="ko-Kore-KR" sz="1600" dirty="0" err="1">
                <a:latin typeface="DM Mono" panose="020B0509040201040103" pitchFamily="49" charset="0"/>
              </a:rPr>
              <a:t>other.Print</a:t>
            </a:r>
            <a:r>
              <a:rPr lang="en-US" altLang="ko-Kore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}</a:t>
            </a:r>
            <a:endParaRPr lang="ko-Kore-KR" altLang="en-US" sz="16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E9E62-75F5-6F4C-734D-68369B9B913B}"/>
              </a:ext>
            </a:extLst>
          </p:cNvPr>
          <p:cNvSpPr/>
          <p:nvPr/>
        </p:nvSpPr>
        <p:spPr>
          <a:xfrm>
            <a:off x="6717102" y="96186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05D18-10EA-7991-5E66-1A4F391AD358}"/>
              </a:ext>
            </a:extLst>
          </p:cNvPr>
          <p:cNvSpPr txBox="1"/>
          <p:nvPr/>
        </p:nvSpPr>
        <p:spPr>
          <a:xfrm>
            <a:off x="5767280" y="102119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C059E-165C-B926-9A42-1D6FA8B78BC6}"/>
              </a:ext>
            </a:extLst>
          </p:cNvPr>
          <p:cNvSpPr/>
          <p:nvPr/>
        </p:nvSpPr>
        <p:spPr>
          <a:xfrm>
            <a:off x="6717102" y="14104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4950-31A0-56CA-DB27-6921957D1F58}"/>
              </a:ext>
            </a:extLst>
          </p:cNvPr>
          <p:cNvSpPr txBox="1"/>
          <p:nvPr/>
        </p:nvSpPr>
        <p:spPr>
          <a:xfrm>
            <a:off x="5767280" y="14697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3E495-6BCF-9024-67AD-BE60F204B94A}"/>
              </a:ext>
            </a:extLst>
          </p:cNvPr>
          <p:cNvSpPr txBox="1"/>
          <p:nvPr/>
        </p:nvSpPr>
        <p:spPr>
          <a:xfrm>
            <a:off x="6717102" y="57261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user1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F45018-180B-5D2B-A565-A0A8E1F9A2EC}"/>
              </a:ext>
            </a:extLst>
          </p:cNvPr>
          <p:cNvSpPr/>
          <p:nvPr/>
        </p:nvSpPr>
        <p:spPr>
          <a:xfrm>
            <a:off x="9828361" y="572616"/>
            <a:ext cx="157575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BAD9-DE0D-B910-2E9C-E716D4F83D14}"/>
              </a:ext>
            </a:extLst>
          </p:cNvPr>
          <p:cNvSpPr txBox="1"/>
          <p:nvPr/>
        </p:nvSpPr>
        <p:spPr>
          <a:xfrm>
            <a:off x="9259019" y="2340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DD94C65-E899-2FA0-3FD2-9DD9B522468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674634" y="801216"/>
            <a:ext cx="2153727" cy="3892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46A902-AB31-1CBF-4B57-C1E90CB56B5E}"/>
              </a:ext>
            </a:extLst>
          </p:cNvPr>
          <p:cNvSpPr/>
          <p:nvPr/>
        </p:nvSpPr>
        <p:spPr>
          <a:xfrm>
            <a:off x="6717102" y="3214196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A2F05-8A22-8463-2B91-F57D3D5D7AE4}"/>
              </a:ext>
            </a:extLst>
          </p:cNvPr>
          <p:cNvSpPr txBox="1"/>
          <p:nvPr/>
        </p:nvSpPr>
        <p:spPr>
          <a:xfrm>
            <a:off x="5767280" y="3273519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AD3229-7600-1FD7-0DBC-4DE6B8B2CF6C}"/>
              </a:ext>
            </a:extLst>
          </p:cNvPr>
          <p:cNvSpPr/>
          <p:nvPr/>
        </p:nvSpPr>
        <p:spPr>
          <a:xfrm>
            <a:off x="6717102" y="3662770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29A61-1D6D-B6BC-4304-1FB530EAA888}"/>
              </a:ext>
            </a:extLst>
          </p:cNvPr>
          <p:cNvSpPr txBox="1"/>
          <p:nvPr/>
        </p:nvSpPr>
        <p:spPr>
          <a:xfrm>
            <a:off x="5767280" y="3722093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5D6EB-530A-3889-8D4B-9BFC9537EC8B}"/>
              </a:ext>
            </a:extLst>
          </p:cNvPr>
          <p:cNvSpPr txBox="1"/>
          <p:nvPr/>
        </p:nvSpPr>
        <p:spPr>
          <a:xfrm>
            <a:off x="6717102" y="2824945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other</a:t>
            </a:r>
            <a:endParaRPr lang="ko-Kore-KR" altLang="en-US" sz="16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5DB1868-557A-861B-CFBB-5264BDE038E9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674634" y="801216"/>
            <a:ext cx="2153727" cy="2641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1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340722-8616-72C2-D09C-A282809366B7}"/>
              </a:ext>
            </a:extLst>
          </p:cNvPr>
          <p:cNvSpPr txBox="1"/>
          <p:nvPr/>
        </p:nvSpPr>
        <p:spPr>
          <a:xfrm>
            <a:off x="183311" y="300343"/>
            <a:ext cx="609456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DM Mono" panose="020B0509040201040103" pitchFamily="49" charset="0"/>
              </a:rPr>
              <a:t>    ~User()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delete[] name</a:t>
            </a:r>
            <a:r>
              <a:rPr lang="en-US" altLang="ko-Kore-KR" sz="16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}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int main()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User user1 { "Tom", 42 };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user1.Print();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User other = user1;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</a:t>
            </a:r>
            <a:r>
              <a:rPr lang="en-US" altLang="ko-Kore-KR" sz="1600" dirty="0" err="1">
                <a:latin typeface="DM Mono" panose="020B0509040201040103" pitchFamily="49" charset="0"/>
              </a:rPr>
              <a:t>other.Print</a:t>
            </a:r>
            <a:r>
              <a:rPr lang="en-US" altLang="ko-Kore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}</a:t>
            </a:r>
            <a:endParaRPr lang="ko-Kore-KR" altLang="en-US" sz="16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E9E62-75F5-6F4C-734D-68369B9B913B}"/>
              </a:ext>
            </a:extLst>
          </p:cNvPr>
          <p:cNvSpPr/>
          <p:nvPr/>
        </p:nvSpPr>
        <p:spPr>
          <a:xfrm>
            <a:off x="6717102" y="961867"/>
            <a:ext cx="9575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05D18-10EA-7991-5E66-1A4F391AD358}"/>
              </a:ext>
            </a:extLst>
          </p:cNvPr>
          <p:cNvSpPr txBox="1"/>
          <p:nvPr/>
        </p:nvSpPr>
        <p:spPr>
          <a:xfrm>
            <a:off x="5767280" y="102119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C059E-165C-B926-9A42-1D6FA8B78BC6}"/>
              </a:ext>
            </a:extLst>
          </p:cNvPr>
          <p:cNvSpPr/>
          <p:nvPr/>
        </p:nvSpPr>
        <p:spPr>
          <a:xfrm>
            <a:off x="6717102" y="1410441"/>
            <a:ext cx="9575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4950-31A0-56CA-DB27-6921957D1F58}"/>
              </a:ext>
            </a:extLst>
          </p:cNvPr>
          <p:cNvSpPr txBox="1"/>
          <p:nvPr/>
        </p:nvSpPr>
        <p:spPr>
          <a:xfrm>
            <a:off x="5767280" y="14697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3E495-6BCF-9024-67AD-BE60F204B94A}"/>
              </a:ext>
            </a:extLst>
          </p:cNvPr>
          <p:cNvSpPr txBox="1"/>
          <p:nvPr/>
        </p:nvSpPr>
        <p:spPr>
          <a:xfrm>
            <a:off x="6717102" y="57261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user1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F45018-180B-5D2B-A565-A0A8E1F9A2EC}"/>
              </a:ext>
            </a:extLst>
          </p:cNvPr>
          <p:cNvSpPr/>
          <p:nvPr/>
        </p:nvSpPr>
        <p:spPr>
          <a:xfrm>
            <a:off x="9828361" y="572616"/>
            <a:ext cx="1575759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BAD9-DE0D-B910-2E9C-E716D4F83D14}"/>
              </a:ext>
            </a:extLst>
          </p:cNvPr>
          <p:cNvSpPr txBox="1"/>
          <p:nvPr/>
        </p:nvSpPr>
        <p:spPr>
          <a:xfrm>
            <a:off x="9259019" y="2340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DD94C65-E899-2FA0-3FD2-9DD9B522468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674634" y="801216"/>
            <a:ext cx="2153727" cy="3892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46A902-AB31-1CBF-4B57-C1E90CB56B5E}"/>
              </a:ext>
            </a:extLst>
          </p:cNvPr>
          <p:cNvSpPr/>
          <p:nvPr/>
        </p:nvSpPr>
        <p:spPr>
          <a:xfrm>
            <a:off x="6717102" y="3214196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A2F05-8A22-8463-2B91-F57D3D5D7AE4}"/>
              </a:ext>
            </a:extLst>
          </p:cNvPr>
          <p:cNvSpPr txBox="1"/>
          <p:nvPr/>
        </p:nvSpPr>
        <p:spPr>
          <a:xfrm>
            <a:off x="5767280" y="3273519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AD3229-7600-1FD7-0DBC-4DE6B8B2CF6C}"/>
              </a:ext>
            </a:extLst>
          </p:cNvPr>
          <p:cNvSpPr/>
          <p:nvPr/>
        </p:nvSpPr>
        <p:spPr>
          <a:xfrm>
            <a:off x="6717102" y="3662770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29A61-1D6D-B6BC-4304-1FB530EAA888}"/>
              </a:ext>
            </a:extLst>
          </p:cNvPr>
          <p:cNvSpPr txBox="1"/>
          <p:nvPr/>
        </p:nvSpPr>
        <p:spPr>
          <a:xfrm>
            <a:off x="5767280" y="3722093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5D6EB-530A-3889-8D4B-9BFC9537EC8B}"/>
              </a:ext>
            </a:extLst>
          </p:cNvPr>
          <p:cNvSpPr txBox="1"/>
          <p:nvPr/>
        </p:nvSpPr>
        <p:spPr>
          <a:xfrm>
            <a:off x="6717102" y="2824945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other</a:t>
            </a:r>
            <a:endParaRPr lang="ko-Kore-KR" altLang="en-US" sz="16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5DB1868-557A-861B-CFBB-5264BDE038E9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674634" y="801216"/>
            <a:ext cx="2153727" cy="2641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87049F-B3C2-9E1E-BA69-F70F5D5687BB}"/>
              </a:ext>
            </a:extLst>
          </p:cNvPr>
          <p:cNvSpPr txBox="1"/>
          <p:nvPr/>
        </p:nvSpPr>
        <p:spPr>
          <a:xfrm>
            <a:off x="8624456" y="2627188"/>
            <a:ext cx="3038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Dangling Pointer</a:t>
            </a:r>
            <a:r>
              <a:rPr lang="ko-KR" altLang="en-US" dirty="0">
                <a:latin typeface="DM Mono" panose="020B0509040201040103" pitchFamily="49" charset="0"/>
              </a:rPr>
              <a:t> 문제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8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340722-8616-72C2-D09C-A282809366B7}"/>
              </a:ext>
            </a:extLst>
          </p:cNvPr>
          <p:cNvSpPr txBox="1"/>
          <p:nvPr/>
        </p:nvSpPr>
        <p:spPr>
          <a:xfrm>
            <a:off x="183311" y="300343"/>
            <a:ext cx="609456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DM Mono" panose="020B0509040201040103" pitchFamily="49" charset="0"/>
              </a:rPr>
              <a:t>    ~User()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delete[] name</a:t>
            </a:r>
            <a:r>
              <a:rPr lang="en-US" altLang="ko-Kore-KR" sz="16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}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int main()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User user1 { "Tom", 42 };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user1.Print();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User other = user1;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    </a:t>
            </a:r>
            <a:r>
              <a:rPr lang="en-US" altLang="ko-Kore-KR" sz="1600" dirty="0" err="1">
                <a:latin typeface="DM Mono" panose="020B0509040201040103" pitchFamily="49" charset="0"/>
              </a:rPr>
              <a:t>other.Print</a:t>
            </a:r>
            <a:r>
              <a:rPr lang="en-US" altLang="ko-Kore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}</a:t>
            </a:r>
            <a:endParaRPr lang="ko-Kore-KR" altLang="en-US" sz="16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F45018-180B-5D2B-A565-A0A8E1F9A2EC}"/>
              </a:ext>
            </a:extLst>
          </p:cNvPr>
          <p:cNvSpPr/>
          <p:nvPr/>
        </p:nvSpPr>
        <p:spPr>
          <a:xfrm>
            <a:off x="9828361" y="572616"/>
            <a:ext cx="1575759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BAD9-DE0D-B910-2E9C-E716D4F83D14}"/>
              </a:ext>
            </a:extLst>
          </p:cNvPr>
          <p:cNvSpPr txBox="1"/>
          <p:nvPr/>
        </p:nvSpPr>
        <p:spPr>
          <a:xfrm>
            <a:off x="9259019" y="2340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46A902-AB31-1CBF-4B57-C1E90CB56B5E}"/>
              </a:ext>
            </a:extLst>
          </p:cNvPr>
          <p:cNvSpPr/>
          <p:nvPr/>
        </p:nvSpPr>
        <p:spPr>
          <a:xfrm>
            <a:off x="6717102" y="3214196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A2F05-8A22-8463-2B91-F57D3D5D7AE4}"/>
              </a:ext>
            </a:extLst>
          </p:cNvPr>
          <p:cNvSpPr txBox="1"/>
          <p:nvPr/>
        </p:nvSpPr>
        <p:spPr>
          <a:xfrm>
            <a:off x="5767280" y="3273519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AD3229-7600-1FD7-0DBC-4DE6B8B2CF6C}"/>
              </a:ext>
            </a:extLst>
          </p:cNvPr>
          <p:cNvSpPr/>
          <p:nvPr/>
        </p:nvSpPr>
        <p:spPr>
          <a:xfrm>
            <a:off x="6717102" y="3662770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29A61-1D6D-B6BC-4304-1FB530EAA888}"/>
              </a:ext>
            </a:extLst>
          </p:cNvPr>
          <p:cNvSpPr txBox="1"/>
          <p:nvPr/>
        </p:nvSpPr>
        <p:spPr>
          <a:xfrm>
            <a:off x="5767280" y="3722093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5D6EB-530A-3889-8D4B-9BFC9537EC8B}"/>
              </a:ext>
            </a:extLst>
          </p:cNvPr>
          <p:cNvSpPr txBox="1"/>
          <p:nvPr/>
        </p:nvSpPr>
        <p:spPr>
          <a:xfrm>
            <a:off x="6717102" y="2824945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other</a:t>
            </a:r>
            <a:endParaRPr lang="ko-Kore-KR" altLang="en-US" sz="16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5DB1868-557A-861B-CFBB-5264BDE038E9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674634" y="801216"/>
            <a:ext cx="2153727" cy="2641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7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AE9E62-75F5-6F4C-734D-68369B9B913B}"/>
              </a:ext>
            </a:extLst>
          </p:cNvPr>
          <p:cNvSpPr/>
          <p:nvPr/>
        </p:nvSpPr>
        <p:spPr>
          <a:xfrm>
            <a:off x="6717102" y="96186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05D18-10EA-7991-5E66-1A4F391AD358}"/>
              </a:ext>
            </a:extLst>
          </p:cNvPr>
          <p:cNvSpPr txBox="1"/>
          <p:nvPr/>
        </p:nvSpPr>
        <p:spPr>
          <a:xfrm>
            <a:off x="5767280" y="102119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C059E-165C-B926-9A42-1D6FA8B78BC6}"/>
              </a:ext>
            </a:extLst>
          </p:cNvPr>
          <p:cNvSpPr/>
          <p:nvPr/>
        </p:nvSpPr>
        <p:spPr>
          <a:xfrm>
            <a:off x="6717102" y="14104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4950-31A0-56CA-DB27-6921957D1F58}"/>
              </a:ext>
            </a:extLst>
          </p:cNvPr>
          <p:cNvSpPr txBox="1"/>
          <p:nvPr/>
        </p:nvSpPr>
        <p:spPr>
          <a:xfrm>
            <a:off x="5767280" y="14697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3E495-6BCF-9024-67AD-BE60F204B94A}"/>
              </a:ext>
            </a:extLst>
          </p:cNvPr>
          <p:cNvSpPr txBox="1"/>
          <p:nvPr/>
        </p:nvSpPr>
        <p:spPr>
          <a:xfrm>
            <a:off x="6717102" y="57261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user1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F45018-180B-5D2B-A565-A0A8E1F9A2EC}"/>
              </a:ext>
            </a:extLst>
          </p:cNvPr>
          <p:cNvSpPr/>
          <p:nvPr/>
        </p:nvSpPr>
        <p:spPr>
          <a:xfrm>
            <a:off x="9828361" y="572616"/>
            <a:ext cx="157575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BAD9-DE0D-B910-2E9C-E716D4F83D14}"/>
              </a:ext>
            </a:extLst>
          </p:cNvPr>
          <p:cNvSpPr txBox="1"/>
          <p:nvPr/>
        </p:nvSpPr>
        <p:spPr>
          <a:xfrm>
            <a:off x="9259019" y="2340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DD94C65-E899-2FA0-3FD2-9DD9B522468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674634" y="801216"/>
            <a:ext cx="2153727" cy="3892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67D3F4-D78A-B489-0268-36EF0AA3BF7F}"/>
              </a:ext>
            </a:extLst>
          </p:cNvPr>
          <p:cNvSpPr/>
          <p:nvPr/>
        </p:nvSpPr>
        <p:spPr>
          <a:xfrm>
            <a:off x="6741022" y="2705466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2194E-FB64-C3F4-850A-C7E413ADE1C9}"/>
              </a:ext>
            </a:extLst>
          </p:cNvPr>
          <p:cNvSpPr txBox="1"/>
          <p:nvPr/>
        </p:nvSpPr>
        <p:spPr>
          <a:xfrm>
            <a:off x="5791200" y="2764789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F4D99E-E333-72AC-DB0E-F4FCAEA35085}"/>
              </a:ext>
            </a:extLst>
          </p:cNvPr>
          <p:cNvSpPr/>
          <p:nvPr/>
        </p:nvSpPr>
        <p:spPr>
          <a:xfrm>
            <a:off x="6741022" y="3154040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D1CD1-FC88-B35D-9BEF-878DCC954F1E}"/>
              </a:ext>
            </a:extLst>
          </p:cNvPr>
          <p:cNvSpPr txBox="1"/>
          <p:nvPr/>
        </p:nvSpPr>
        <p:spPr>
          <a:xfrm>
            <a:off x="5791200" y="3213363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065D37-7B2C-41DB-CEAC-D05AB7C48D1C}"/>
              </a:ext>
            </a:extLst>
          </p:cNvPr>
          <p:cNvSpPr txBox="1"/>
          <p:nvPr/>
        </p:nvSpPr>
        <p:spPr>
          <a:xfrm>
            <a:off x="6741022" y="2316215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other</a:t>
            </a:r>
            <a:endParaRPr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948824-C7F0-5123-FF51-1EDB66E28FCA}"/>
              </a:ext>
            </a:extLst>
          </p:cNvPr>
          <p:cNvSpPr/>
          <p:nvPr/>
        </p:nvSpPr>
        <p:spPr>
          <a:xfrm>
            <a:off x="9998014" y="2087615"/>
            <a:ext cx="157575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A2A44-B78F-B631-9194-12AFB65BD7E6}"/>
              </a:ext>
            </a:extLst>
          </p:cNvPr>
          <p:cNvSpPr txBox="1"/>
          <p:nvPr/>
        </p:nvSpPr>
        <p:spPr>
          <a:xfrm>
            <a:off x="9428672" y="1749061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0x2000</a:t>
            </a:r>
            <a:endParaRPr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270F6DE9-08C7-F3EE-E43E-EC83E46DFFDD}"/>
              </a:ext>
            </a:extLst>
          </p:cNvPr>
          <p:cNvCxnSpPr>
            <a:stCxn id="2" idx="3"/>
            <a:endCxn id="16" idx="1"/>
          </p:cNvCxnSpPr>
          <p:nvPr/>
        </p:nvCxnSpPr>
        <p:spPr>
          <a:xfrm flipV="1">
            <a:off x="7698554" y="2316215"/>
            <a:ext cx="2299460" cy="6178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0D39AA-2E48-CD0E-2114-A7A092203F4D}"/>
              </a:ext>
            </a:extLst>
          </p:cNvPr>
          <p:cNvSpPr txBox="1"/>
          <p:nvPr/>
        </p:nvSpPr>
        <p:spPr>
          <a:xfrm>
            <a:off x="-147367" y="456399"/>
            <a:ext cx="60945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8759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AE9E62-75F5-6F4C-734D-68369B9B913B}"/>
              </a:ext>
            </a:extLst>
          </p:cNvPr>
          <p:cNvSpPr/>
          <p:nvPr/>
        </p:nvSpPr>
        <p:spPr>
          <a:xfrm>
            <a:off x="6717102" y="96186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05D18-10EA-7991-5E66-1A4F391AD358}"/>
              </a:ext>
            </a:extLst>
          </p:cNvPr>
          <p:cNvSpPr txBox="1"/>
          <p:nvPr/>
        </p:nvSpPr>
        <p:spPr>
          <a:xfrm>
            <a:off x="5767280" y="102119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C059E-165C-B926-9A42-1D6FA8B78BC6}"/>
              </a:ext>
            </a:extLst>
          </p:cNvPr>
          <p:cNvSpPr/>
          <p:nvPr/>
        </p:nvSpPr>
        <p:spPr>
          <a:xfrm>
            <a:off x="6717102" y="14104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4950-31A0-56CA-DB27-6921957D1F58}"/>
              </a:ext>
            </a:extLst>
          </p:cNvPr>
          <p:cNvSpPr txBox="1"/>
          <p:nvPr/>
        </p:nvSpPr>
        <p:spPr>
          <a:xfrm>
            <a:off x="5767280" y="14697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3E495-6BCF-9024-67AD-BE60F204B94A}"/>
              </a:ext>
            </a:extLst>
          </p:cNvPr>
          <p:cNvSpPr txBox="1"/>
          <p:nvPr/>
        </p:nvSpPr>
        <p:spPr>
          <a:xfrm>
            <a:off x="6717102" y="57261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user1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F45018-180B-5D2B-A565-A0A8E1F9A2EC}"/>
              </a:ext>
            </a:extLst>
          </p:cNvPr>
          <p:cNvSpPr/>
          <p:nvPr/>
        </p:nvSpPr>
        <p:spPr>
          <a:xfrm>
            <a:off x="9828361" y="572616"/>
            <a:ext cx="157575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BAD9-DE0D-B910-2E9C-E716D4F83D14}"/>
              </a:ext>
            </a:extLst>
          </p:cNvPr>
          <p:cNvSpPr txBox="1"/>
          <p:nvPr/>
        </p:nvSpPr>
        <p:spPr>
          <a:xfrm>
            <a:off x="9259019" y="2340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DD94C65-E899-2FA0-3FD2-9DD9B522468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674634" y="801216"/>
            <a:ext cx="2153727" cy="3892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32D06D-DC57-EBD0-4E94-776E549DF36C}"/>
              </a:ext>
            </a:extLst>
          </p:cNvPr>
          <p:cNvSpPr/>
          <p:nvPr/>
        </p:nvSpPr>
        <p:spPr>
          <a:xfrm>
            <a:off x="6717102" y="18676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B67DA-CCEC-3F93-46CB-98F6A5F225B2}"/>
              </a:ext>
            </a:extLst>
          </p:cNvPr>
          <p:cNvSpPr txBox="1"/>
          <p:nvPr/>
        </p:nvSpPr>
        <p:spPr>
          <a:xfrm>
            <a:off x="5767280" y="19269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ref</a:t>
            </a:r>
            <a:endParaRPr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D96519-C843-2033-99E9-FA04F42B9BD7}"/>
              </a:ext>
            </a:extLst>
          </p:cNvPr>
          <p:cNvSpPr/>
          <p:nvPr/>
        </p:nvSpPr>
        <p:spPr>
          <a:xfrm>
            <a:off x="9828361" y="1474099"/>
            <a:ext cx="957533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47E2521-2915-E35F-E46D-5F42455E463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7674634" y="1702699"/>
            <a:ext cx="2153727" cy="393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BB1081-EFD7-EB41-1A0A-1BF65D67865E}"/>
              </a:ext>
            </a:extLst>
          </p:cNvPr>
          <p:cNvSpPr txBox="1"/>
          <p:nvPr/>
        </p:nvSpPr>
        <p:spPr>
          <a:xfrm>
            <a:off x="148691" y="484879"/>
            <a:ext cx="6093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ref = new int { 1 };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645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AE9E62-75F5-6F4C-734D-68369B9B913B}"/>
              </a:ext>
            </a:extLst>
          </p:cNvPr>
          <p:cNvSpPr/>
          <p:nvPr/>
        </p:nvSpPr>
        <p:spPr>
          <a:xfrm>
            <a:off x="6717102" y="96186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05D18-10EA-7991-5E66-1A4F391AD358}"/>
              </a:ext>
            </a:extLst>
          </p:cNvPr>
          <p:cNvSpPr txBox="1"/>
          <p:nvPr/>
        </p:nvSpPr>
        <p:spPr>
          <a:xfrm>
            <a:off x="5767280" y="102119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C059E-165C-B926-9A42-1D6FA8B78BC6}"/>
              </a:ext>
            </a:extLst>
          </p:cNvPr>
          <p:cNvSpPr/>
          <p:nvPr/>
        </p:nvSpPr>
        <p:spPr>
          <a:xfrm>
            <a:off x="6717102" y="14104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4950-31A0-56CA-DB27-6921957D1F58}"/>
              </a:ext>
            </a:extLst>
          </p:cNvPr>
          <p:cNvSpPr txBox="1"/>
          <p:nvPr/>
        </p:nvSpPr>
        <p:spPr>
          <a:xfrm>
            <a:off x="5767280" y="14697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3E495-6BCF-9024-67AD-BE60F204B94A}"/>
              </a:ext>
            </a:extLst>
          </p:cNvPr>
          <p:cNvSpPr txBox="1"/>
          <p:nvPr/>
        </p:nvSpPr>
        <p:spPr>
          <a:xfrm>
            <a:off x="6717102" y="57261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user1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F45018-180B-5D2B-A565-A0A8E1F9A2EC}"/>
              </a:ext>
            </a:extLst>
          </p:cNvPr>
          <p:cNvSpPr/>
          <p:nvPr/>
        </p:nvSpPr>
        <p:spPr>
          <a:xfrm>
            <a:off x="9828361" y="572616"/>
            <a:ext cx="157575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BAD9-DE0D-B910-2E9C-E716D4F83D14}"/>
              </a:ext>
            </a:extLst>
          </p:cNvPr>
          <p:cNvSpPr txBox="1"/>
          <p:nvPr/>
        </p:nvSpPr>
        <p:spPr>
          <a:xfrm>
            <a:off x="9259019" y="2340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DD94C65-E899-2FA0-3FD2-9DD9B522468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674634" y="801216"/>
            <a:ext cx="2153727" cy="3892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32D06D-DC57-EBD0-4E94-776E549DF36C}"/>
              </a:ext>
            </a:extLst>
          </p:cNvPr>
          <p:cNvSpPr/>
          <p:nvPr/>
        </p:nvSpPr>
        <p:spPr>
          <a:xfrm>
            <a:off x="6717102" y="18676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B67DA-CCEC-3F93-46CB-98F6A5F225B2}"/>
              </a:ext>
            </a:extLst>
          </p:cNvPr>
          <p:cNvSpPr txBox="1"/>
          <p:nvPr/>
        </p:nvSpPr>
        <p:spPr>
          <a:xfrm>
            <a:off x="5767280" y="19269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ref</a:t>
            </a:r>
            <a:endParaRPr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D96519-C843-2033-99E9-FA04F42B9BD7}"/>
              </a:ext>
            </a:extLst>
          </p:cNvPr>
          <p:cNvSpPr/>
          <p:nvPr/>
        </p:nvSpPr>
        <p:spPr>
          <a:xfrm>
            <a:off x="9828361" y="1474099"/>
            <a:ext cx="957533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47E2521-2915-E35F-E46D-5F42455E463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7674634" y="1702699"/>
            <a:ext cx="2153727" cy="393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E6F961-9194-27B6-8953-BC59D09B2430}"/>
              </a:ext>
            </a:extLst>
          </p:cNvPr>
          <p:cNvSpPr/>
          <p:nvPr/>
        </p:nvSpPr>
        <p:spPr>
          <a:xfrm>
            <a:off x="6697890" y="2879034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B5731-898B-4669-FE17-0FCED62A16B5}"/>
              </a:ext>
            </a:extLst>
          </p:cNvPr>
          <p:cNvSpPr txBox="1"/>
          <p:nvPr/>
        </p:nvSpPr>
        <p:spPr>
          <a:xfrm>
            <a:off x="5748068" y="2938357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BD5E2-AEB1-AC52-F283-59658564843F}"/>
              </a:ext>
            </a:extLst>
          </p:cNvPr>
          <p:cNvSpPr/>
          <p:nvPr/>
        </p:nvSpPr>
        <p:spPr>
          <a:xfrm>
            <a:off x="6697890" y="3327608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4A540B-9AFD-1F58-6E8E-9ABE4537B612}"/>
              </a:ext>
            </a:extLst>
          </p:cNvPr>
          <p:cNvSpPr txBox="1"/>
          <p:nvPr/>
        </p:nvSpPr>
        <p:spPr>
          <a:xfrm>
            <a:off x="5748068" y="3386931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9ED2F-83BB-131B-533D-E72F7DEFC470}"/>
              </a:ext>
            </a:extLst>
          </p:cNvPr>
          <p:cNvSpPr txBox="1"/>
          <p:nvPr/>
        </p:nvSpPr>
        <p:spPr>
          <a:xfrm>
            <a:off x="6697890" y="2489783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other</a:t>
            </a:r>
            <a:endParaRPr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DC00F7-C256-D14A-5492-D90DA7DFC007}"/>
              </a:ext>
            </a:extLst>
          </p:cNvPr>
          <p:cNvSpPr/>
          <p:nvPr/>
        </p:nvSpPr>
        <p:spPr>
          <a:xfrm>
            <a:off x="6697890" y="3784808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0FBFD-525D-765A-3657-7C9ABC741C06}"/>
              </a:ext>
            </a:extLst>
          </p:cNvPr>
          <p:cNvSpPr txBox="1"/>
          <p:nvPr/>
        </p:nvSpPr>
        <p:spPr>
          <a:xfrm>
            <a:off x="5748068" y="3844131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ref</a:t>
            </a:r>
            <a:endParaRPr lang="ko-Kore-KR" altLang="en-US" sz="1600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524741DA-2DDA-A2CD-C507-20FD866B152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7655422" y="801216"/>
            <a:ext cx="2172939" cy="23064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5494A3F-A847-B7D1-83AC-D3548BB97246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7655422" y="1702699"/>
            <a:ext cx="2172939" cy="2310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97FF1C-C489-D80F-5F87-26EB39E131A2}"/>
              </a:ext>
            </a:extLst>
          </p:cNvPr>
          <p:cNvSpPr txBox="1"/>
          <p:nvPr/>
        </p:nvSpPr>
        <p:spPr>
          <a:xfrm>
            <a:off x="338931" y="454101"/>
            <a:ext cx="6093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++(*ref); // 참조 계수 증가!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1834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AE9E62-75F5-6F4C-734D-68369B9B913B}"/>
              </a:ext>
            </a:extLst>
          </p:cNvPr>
          <p:cNvSpPr/>
          <p:nvPr/>
        </p:nvSpPr>
        <p:spPr>
          <a:xfrm>
            <a:off x="6717102" y="96186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05D18-10EA-7991-5E66-1A4F391AD358}"/>
              </a:ext>
            </a:extLst>
          </p:cNvPr>
          <p:cNvSpPr txBox="1"/>
          <p:nvPr/>
        </p:nvSpPr>
        <p:spPr>
          <a:xfrm>
            <a:off x="5767280" y="102119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C059E-165C-B926-9A42-1D6FA8B78BC6}"/>
              </a:ext>
            </a:extLst>
          </p:cNvPr>
          <p:cNvSpPr/>
          <p:nvPr/>
        </p:nvSpPr>
        <p:spPr>
          <a:xfrm>
            <a:off x="6717102" y="14104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4950-31A0-56CA-DB27-6921957D1F58}"/>
              </a:ext>
            </a:extLst>
          </p:cNvPr>
          <p:cNvSpPr txBox="1"/>
          <p:nvPr/>
        </p:nvSpPr>
        <p:spPr>
          <a:xfrm>
            <a:off x="5767280" y="14697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3E495-6BCF-9024-67AD-BE60F204B94A}"/>
              </a:ext>
            </a:extLst>
          </p:cNvPr>
          <p:cNvSpPr txBox="1"/>
          <p:nvPr/>
        </p:nvSpPr>
        <p:spPr>
          <a:xfrm>
            <a:off x="6717102" y="57261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user1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F45018-180B-5D2B-A565-A0A8E1F9A2EC}"/>
              </a:ext>
            </a:extLst>
          </p:cNvPr>
          <p:cNvSpPr/>
          <p:nvPr/>
        </p:nvSpPr>
        <p:spPr>
          <a:xfrm>
            <a:off x="9828361" y="572616"/>
            <a:ext cx="157575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BAD9-DE0D-B910-2E9C-E716D4F83D14}"/>
              </a:ext>
            </a:extLst>
          </p:cNvPr>
          <p:cNvSpPr txBox="1"/>
          <p:nvPr/>
        </p:nvSpPr>
        <p:spPr>
          <a:xfrm>
            <a:off x="9259019" y="2340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DD94C65-E899-2FA0-3FD2-9DD9B522468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674634" y="801216"/>
            <a:ext cx="2153727" cy="3892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32D06D-DC57-EBD0-4E94-776E549DF36C}"/>
              </a:ext>
            </a:extLst>
          </p:cNvPr>
          <p:cNvSpPr/>
          <p:nvPr/>
        </p:nvSpPr>
        <p:spPr>
          <a:xfrm>
            <a:off x="6717102" y="18676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B67DA-CCEC-3F93-46CB-98F6A5F225B2}"/>
              </a:ext>
            </a:extLst>
          </p:cNvPr>
          <p:cNvSpPr txBox="1"/>
          <p:nvPr/>
        </p:nvSpPr>
        <p:spPr>
          <a:xfrm>
            <a:off x="5767280" y="19269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ref</a:t>
            </a:r>
            <a:endParaRPr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D96519-C843-2033-99E9-FA04F42B9BD7}"/>
              </a:ext>
            </a:extLst>
          </p:cNvPr>
          <p:cNvSpPr/>
          <p:nvPr/>
        </p:nvSpPr>
        <p:spPr>
          <a:xfrm>
            <a:off x="10307126" y="2224510"/>
            <a:ext cx="957533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47E2521-2915-E35F-E46D-5F42455E463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674634" y="2096241"/>
            <a:ext cx="2632492" cy="3568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E6F961-9194-27B6-8953-BC59D09B2430}"/>
              </a:ext>
            </a:extLst>
          </p:cNvPr>
          <p:cNvSpPr/>
          <p:nvPr/>
        </p:nvSpPr>
        <p:spPr>
          <a:xfrm>
            <a:off x="6697890" y="2879034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B5731-898B-4669-FE17-0FCED62A16B5}"/>
              </a:ext>
            </a:extLst>
          </p:cNvPr>
          <p:cNvSpPr txBox="1"/>
          <p:nvPr/>
        </p:nvSpPr>
        <p:spPr>
          <a:xfrm>
            <a:off x="5748068" y="2938357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BD5E2-AEB1-AC52-F283-59658564843F}"/>
              </a:ext>
            </a:extLst>
          </p:cNvPr>
          <p:cNvSpPr/>
          <p:nvPr/>
        </p:nvSpPr>
        <p:spPr>
          <a:xfrm>
            <a:off x="6697890" y="3327608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4A540B-9AFD-1F58-6E8E-9ABE4537B612}"/>
              </a:ext>
            </a:extLst>
          </p:cNvPr>
          <p:cNvSpPr txBox="1"/>
          <p:nvPr/>
        </p:nvSpPr>
        <p:spPr>
          <a:xfrm>
            <a:off x="5748068" y="3386931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9ED2F-83BB-131B-533D-E72F7DEFC470}"/>
              </a:ext>
            </a:extLst>
          </p:cNvPr>
          <p:cNvSpPr txBox="1"/>
          <p:nvPr/>
        </p:nvSpPr>
        <p:spPr>
          <a:xfrm>
            <a:off x="6697890" y="2489783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other</a:t>
            </a:r>
            <a:endParaRPr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DC00F7-C256-D14A-5492-D90DA7DFC007}"/>
              </a:ext>
            </a:extLst>
          </p:cNvPr>
          <p:cNvSpPr/>
          <p:nvPr/>
        </p:nvSpPr>
        <p:spPr>
          <a:xfrm>
            <a:off x="6697890" y="3784808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0FBFD-525D-765A-3657-7C9ABC741C06}"/>
              </a:ext>
            </a:extLst>
          </p:cNvPr>
          <p:cNvSpPr txBox="1"/>
          <p:nvPr/>
        </p:nvSpPr>
        <p:spPr>
          <a:xfrm>
            <a:off x="5748068" y="3844131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ref</a:t>
            </a:r>
            <a:endParaRPr lang="ko-Kore-KR" altLang="en-US" sz="1600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524741DA-2DDA-A2CD-C507-20FD866B152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7655422" y="801216"/>
            <a:ext cx="2172939" cy="23064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5494A3F-A847-B7D1-83AC-D3548BB97246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7655422" y="2453110"/>
            <a:ext cx="2651704" cy="15602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A9E885-3B14-5A35-2530-3058C31E07B4}"/>
              </a:ext>
            </a:extLst>
          </p:cNvPr>
          <p:cNvSpPr/>
          <p:nvPr/>
        </p:nvSpPr>
        <p:spPr>
          <a:xfrm>
            <a:off x="6697890" y="483608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F4EAA5-5BEF-7BD8-260E-87FDC71F9C85}"/>
              </a:ext>
            </a:extLst>
          </p:cNvPr>
          <p:cNvSpPr txBox="1"/>
          <p:nvPr/>
        </p:nvSpPr>
        <p:spPr>
          <a:xfrm>
            <a:off x="5748068" y="489540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0BEA5A-4F45-4FF2-7283-924F10D88BB3}"/>
              </a:ext>
            </a:extLst>
          </p:cNvPr>
          <p:cNvSpPr/>
          <p:nvPr/>
        </p:nvSpPr>
        <p:spPr>
          <a:xfrm>
            <a:off x="6697890" y="528465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598A2-4EDB-087C-8BC4-9127E4702136}"/>
              </a:ext>
            </a:extLst>
          </p:cNvPr>
          <p:cNvSpPr txBox="1"/>
          <p:nvPr/>
        </p:nvSpPr>
        <p:spPr>
          <a:xfrm>
            <a:off x="5748068" y="534398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9C983F-75BE-81C3-1AE9-314BD2EDB53C}"/>
              </a:ext>
            </a:extLst>
          </p:cNvPr>
          <p:cNvSpPr txBox="1"/>
          <p:nvPr/>
        </p:nvSpPr>
        <p:spPr>
          <a:xfrm>
            <a:off x="6697890" y="444683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other</a:t>
            </a:r>
            <a:endParaRPr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090B38-F5F7-3D49-422F-25A691F8C2DF}"/>
              </a:ext>
            </a:extLst>
          </p:cNvPr>
          <p:cNvSpPr/>
          <p:nvPr/>
        </p:nvSpPr>
        <p:spPr>
          <a:xfrm>
            <a:off x="6697890" y="574185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76AD15-2B33-F16F-F72E-FBB7D15C7EE6}"/>
              </a:ext>
            </a:extLst>
          </p:cNvPr>
          <p:cNvSpPr txBox="1"/>
          <p:nvPr/>
        </p:nvSpPr>
        <p:spPr>
          <a:xfrm>
            <a:off x="5748068" y="580118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ref</a:t>
            </a:r>
            <a:endParaRPr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27E0C56-7FA3-B2FD-9F12-7F4E1652CE1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655422" y="801216"/>
            <a:ext cx="2172939" cy="42634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0B0BEDF7-47B8-E8FA-4A9A-9F5166F44BC0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7655422" y="2453110"/>
            <a:ext cx="2651704" cy="3060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21579DF-637D-CBF6-BB3D-42377A36DBC8}"/>
              </a:ext>
            </a:extLst>
          </p:cNvPr>
          <p:cNvSpPr txBox="1"/>
          <p:nvPr/>
        </p:nvSpPr>
        <p:spPr>
          <a:xfrm>
            <a:off x="338931" y="454101"/>
            <a:ext cx="6093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++(*ref); // 참조 계수 증가!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68872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AE9E62-75F5-6F4C-734D-68369B9B913B}"/>
              </a:ext>
            </a:extLst>
          </p:cNvPr>
          <p:cNvSpPr/>
          <p:nvPr/>
        </p:nvSpPr>
        <p:spPr>
          <a:xfrm>
            <a:off x="6717102" y="96186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05D18-10EA-7991-5E66-1A4F391AD358}"/>
              </a:ext>
            </a:extLst>
          </p:cNvPr>
          <p:cNvSpPr txBox="1"/>
          <p:nvPr/>
        </p:nvSpPr>
        <p:spPr>
          <a:xfrm>
            <a:off x="5767280" y="102119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C059E-165C-B926-9A42-1D6FA8B78BC6}"/>
              </a:ext>
            </a:extLst>
          </p:cNvPr>
          <p:cNvSpPr/>
          <p:nvPr/>
        </p:nvSpPr>
        <p:spPr>
          <a:xfrm>
            <a:off x="6717102" y="14104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4950-31A0-56CA-DB27-6921957D1F58}"/>
              </a:ext>
            </a:extLst>
          </p:cNvPr>
          <p:cNvSpPr txBox="1"/>
          <p:nvPr/>
        </p:nvSpPr>
        <p:spPr>
          <a:xfrm>
            <a:off x="5767280" y="14697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3E495-6BCF-9024-67AD-BE60F204B94A}"/>
              </a:ext>
            </a:extLst>
          </p:cNvPr>
          <p:cNvSpPr txBox="1"/>
          <p:nvPr/>
        </p:nvSpPr>
        <p:spPr>
          <a:xfrm>
            <a:off x="6717102" y="57261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user1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F45018-180B-5D2B-A565-A0A8E1F9A2EC}"/>
              </a:ext>
            </a:extLst>
          </p:cNvPr>
          <p:cNvSpPr/>
          <p:nvPr/>
        </p:nvSpPr>
        <p:spPr>
          <a:xfrm>
            <a:off x="9828361" y="572616"/>
            <a:ext cx="157575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BAD9-DE0D-B910-2E9C-E716D4F83D14}"/>
              </a:ext>
            </a:extLst>
          </p:cNvPr>
          <p:cNvSpPr txBox="1"/>
          <p:nvPr/>
        </p:nvSpPr>
        <p:spPr>
          <a:xfrm>
            <a:off x="9259019" y="2340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DD94C65-E899-2FA0-3FD2-9DD9B522468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674634" y="801216"/>
            <a:ext cx="2153727" cy="3892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32D06D-DC57-EBD0-4E94-776E549DF36C}"/>
              </a:ext>
            </a:extLst>
          </p:cNvPr>
          <p:cNvSpPr/>
          <p:nvPr/>
        </p:nvSpPr>
        <p:spPr>
          <a:xfrm>
            <a:off x="6717102" y="18676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B67DA-CCEC-3F93-46CB-98F6A5F225B2}"/>
              </a:ext>
            </a:extLst>
          </p:cNvPr>
          <p:cNvSpPr txBox="1"/>
          <p:nvPr/>
        </p:nvSpPr>
        <p:spPr>
          <a:xfrm>
            <a:off x="5767280" y="19269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ref</a:t>
            </a:r>
            <a:endParaRPr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D96519-C843-2033-99E9-FA04F42B9BD7}"/>
              </a:ext>
            </a:extLst>
          </p:cNvPr>
          <p:cNvSpPr/>
          <p:nvPr/>
        </p:nvSpPr>
        <p:spPr>
          <a:xfrm>
            <a:off x="10307126" y="2224510"/>
            <a:ext cx="957533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47E2521-2915-E35F-E46D-5F42455E463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674634" y="2096241"/>
            <a:ext cx="2632492" cy="3568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E6F961-9194-27B6-8953-BC59D09B2430}"/>
              </a:ext>
            </a:extLst>
          </p:cNvPr>
          <p:cNvSpPr/>
          <p:nvPr/>
        </p:nvSpPr>
        <p:spPr>
          <a:xfrm>
            <a:off x="6697890" y="2879034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B5731-898B-4669-FE17-0FCED62A16B5}"/>
              </a:ext>
            </a:extLst>
          </p:cNvPr>
          <p:cNvSpPr txBox="1"/>
          <p:nvPr/>
        </p:nvSpPr>
        <p:spPr>
          <a:xfrm>
            <a:off x="5748068" y="2938357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BD5E2-AEB1-AC52-F283-59658564843F}"/>
              </a:ext>
            </a:extLst>
          </p:cNvPr>
          <p:cNvSpPr/>
          <p:nvPr/>
        </p:nvSpPr>
        <p:spPr>
          <a:xfrm>
            <a:off x="6697890" y="3327608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4A540B-9AFD-1F58-6E8E-9ABE4537B612}"/>
              </a:ext>
            </a:extLst>
          </p:cNvPr>
          <p:cNvSpPr txBox="1"/>
          <p:nvPr/>
        </p:nvSpPr>
        <p:spPr>
          <a:xfrm>
            <a:off x="5748068" y="3386931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9ED2F-83BB-131B-533D-E72F7DEFC470}"/>
              </a:ext>
            </a:extLst>
          </p:cNvPr>
          <p:cNvSpPr txBox="1"/>
          <p:nvPr/>
        </p:nvSpPr>
        <p:spPr>
          <a:xfrm>
            <a:off x="6697890" y="2489783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other</a:t>
            </a:r>
            <a:endParaRPr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DC00F7-C256-D14A-5492-D90DA7DFC007}"/>
              </a:ext>
            </a:extLst>
          </p:cNvPr>
          <p:cNvSpPr/>
          <p:nvPr/>
        </p:nvSpPr>
        <p:spPr>
          <a:xfrm>
            <a:off x="6697890" y="3784808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0FBFD-525D-765A-3657-7C9ABC741C06}"/>
              </a:ext>
            </a:extLst>
          </p:cNvPr>
          <p:cNvSpPr txBox="1"/>
          <p:nvPr/>
        </p:nvSpPr>
        <p:spPr>
          <a:xfrm>
            <a:off x="5748068" y="3844131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ref</a:t>
            </a:r>
            <a:endParaRPr lang="ko-Kore-KR" altLang="en-US" sz="1600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524741DA-2DDA-A2CD-C507-20FD866B152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7655422" y="801216"/>
            <a:ext cx="2172939" cy="23064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5494A3F-A847-B7D1-83AC-D3548BB97246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7655422" y="2453110"/>
            <a:ext cx="2651704" cy="15602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A9E885-3B14-5A35-2530-3058C31E07B4}"/>
              </a:ext>
            </a:extLst>
          </p:cNvPr>
          <p:cNvSpPr/>
          <p:nvPr/>
        </p:nvSpPr>
        <p:spPr>
          <a:xfrm>
            <a:off x="6697890" y="4836083"/>
            <a:ext cx="9575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F4EAA5-5BEF-7BD8-260E-87FDC71F9C85}"/>
              </a:ext>
            </a:extLst>
          </p:cNvPr>
          <p:cNvSpPr txBox="1"/>
          <p:nvPr/>
        </p:nvSpPr>
        <p:spPr>
          <a:xfrm>
            <a:off x="5748068" y="489540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0BEA5A-4F45-4FF2-7283-924F10D88BB3}"/>
              </a:ext>
            </a:extLst>
          </p:cNvPr>
          <p:cNvSpPr/>
          <p:nvPr/>
        </p:nvSpPr>
        <p:spPr>
          <a:xfrm>
            <a:off x="6697890" y="5284657"/>
            <a:ext cx="9575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598A2-4EDB-087C-8BC4-9127E4702136}"/>
              </a:ext>
            </a:extLst>
          </p:cNvPr>
          <p:cNvSpPr txBox="1"/>
          <p:nvPr/>
        </p:nvSpPr>
        <p:spPr>
          <a:xfrm>
            <a:off x="5748068" y="534398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9C983F-75BE-81C3-1AE9-314BD2EDB53C}"/>
              </a:ext>
            </a:extLst>
          </p:cNvPr>
          <p:cNvSpPr txBox="1"/>
          <p:nvPr/>
        </p:nvSpPr>
        <p:spPr>
          <a:xfrm>
            <a:off x="6697890" y="444683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other</a:t>
            </a:r>
            <a:endParaRPr lang="ko-Kore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090B38-F5F7-3D49-422F-25A691F8C2DF}"/>
              </a:ext>
            </a:extLst>
          </p:cNvPr>
          <p:cNvSpPr/>
          <p:nvPr/>
        </p:nvSpPr>
        <p:spPr>
          <a:xfrm>
            <a:off x="6697890" y="5741857"/>
            <a:ext cx="9575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76AD15-2B33-F16F-F72E-FBB7D15C7EE6}"/>
              </a:ext>
            </a:extLst>
          </p:cNvPr>
          <p:cNvSpPr txBox="1"/>
          <p:nvPr/>
        </p:nvSpPr>
        <p:spPr>
          <a:xfrm>
            <a:off x="5748068" y="580118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ref</a:t>
            </a:r>
            <a:endParaRPr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27E0C56-7FA3-B2FD-9F12-7F4E1652CE1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655422" y="801216"/>
            <a:ext cx="2172939" cy="42634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0B0BEDF7-47B8-E8FA-4A9A-9F5166F44BC0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7655422" y="2453110"/>
            <a:ext cx="2651704" cy="3060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3A1EB4-CBFF-411D-E999-8C6920D2DE54}"/>
              </a:ext>
            </a:extLst>
          </p:cNvPr>
          <p:cNvSpPr txBox="1"/>
          <p:nvPr/>
        </p:nvSpPr>
        <p:spPr>
          <a:xfrm>
            <a:off x="499354" y="550671"/>
            <a:ext cx="42106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76225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AE9E62-75F5-6F4C-734D-68369B9B913B}"/>
              </a:ext>
            </a:extLst>
          </p:cNvPr>
          <p:cNvSpPr/>
          <p:nvPr/>
        </p:nvSpPr>
        <p:spPr>
          <a:xfrm>
            <a:off x="6717102" y="96186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05D18-10EA-7991-5E66-1A4F391AD358}"/>
              </a:ext>
            </a:extLst>
          </p:cNvPr>
          <p:cNvSpPr txBox="1"/>
          <p:nvPr/>
        </p:nvSpPr>
        <p:spPr>
          <a:xfrm>
            <a:off x="5767280" y="102119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C059E-165C-B926-9A42-1D6FA8B78BC6}"/>
              </a:ext>
            </a:extLst>
          </p:cNvPr>
          <p:cNvSpPr/>
          <p:nvPr/>
        </p:nvSpPr>
        <p:spPr>
          <a:xfrm>
            <a:off x="6717102" y="14104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4950-31A0-56CA-DB27-6921957D1F58}"/>
              </a:ext>
            </a:extLst>
          </p:cNvPr>
          <p:cNvSpPr txBox="1"/>
          <p:nvPr/>
        </p:nvSpPr>
        <p:spPr>
          <a:xfrm>
            <a:off x="5767280" y="14697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3E495-6BCF-9024-67AD-BE60F204B94A}"/>
              </a:ext>
            </a:extLst>
          </p:cNvPr>
          <p:cNvSpPr txBox="1"/>
          <p:nvPr/>
        </p:nvSpPr>
        <p:spPr>
          <a:xfrm>
            <a:off x="6717102" y="57261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user1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F45018-180B-5D2B-A565-A0A8E1F9A2EC}"/>
              </a:ext>
            </a:extLst>
          </p:cNvPr>
          <p:cNvSpPr/>
          <p:nvPr/>
        </p:nvSpPr>
        <p:spPr>
          <a:xfrm>
            <a:off x="9828361" y="572616"/>
            <a:ext cx="157575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BAD9-DE0D-B910-2E9C-E716D4F83D14}"/>
              </a:ext>
            </a:extLst>
          </p:cNvPr>
          <p:cNvSpPr txBox="1"/>
          <p:nvPr/>
        </p:nvSpPr>
        <p:spPr>
          <a:xfrm>
            <a:off x="9259019" y="2340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DD94C65-E899-2FA0-3FD2-9DD9B522468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674634" y="801216"/>
            <a:ext cx="2153727" cy="3892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32D06D-DC57-EBD0-4E94-776E549DF36C}"/>
              </a:ext>
            </a:extLst>
          </p:cNvPr>
          <p:cNvSpPr/>
          <p:nvPr/>
        </p:nvSpPr>
        <p:spPr>
          <a:xfrm>
            <a:off x="6717102" y="18676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B67DA-CCEC-3F93-46CB-98F6A5F225B2}"/>
              </a:ext>
            </a:extLst>
          </p:cNvPr>
          <p:cNvSpPr txBox="1"/>
          <p:nvPr/>
        </p:nvSpPr>
        <p:spPr>
          <a:xfrm>
            <a:off x="5767280" y="19269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ref</a:t>
            </a:r>
            <a:endParaRPr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D96519-C843-2033-99E9-FA04F42B9BD7}"/>
              </a:ext>
            </a:extLst>
          </p:cNvPr>
          <p:cNvSpPr/>
          <p:nvPr/>
        </p:nvSpPr>
        <p:spPr>
          <a:xfrm>
            <a:off x="10307126" y="2224510"/>
            <a:ext cx="957533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47E2521-2915-E35F-E46D-5F42455E463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674634" y="2096241"/>
            <a:ext cx="2632492" cy="3568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E6F961-9194-27B6-8953-BC59D09B2430}"/>
              </a:ext>
            </a:extLst>
          </p:cNvPr>
          <p:cNvSpPr/>
          <p:nvPr/>
        </p:nvSpPr>
        <p:spPr>
          <a:xfrm>
            <a:off x="6697890" y="2879034"/>
            <a:ext cx="9575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B5731-898B-4669-FE17-0FCED62A16B5}"/>
              </a:ext>
            </a:extLst>
          </p:cNvPr>
          <p:cNvSpPr txBox="1"/>
          <p:nvPr/>
        </p:nvSpPr>
        <p:spPr>
          <a:xfrm>
            <a:off x="5748068" y="2938357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BD5E2-AEB1-AC52-F283-59658564843F}"/>
              </a:ext>
            </a:extLst>
          </p:cNvPr>
          <p:cNvSpPr/>
          <p:nvPr/>
        </p:nvSpPr>
        <p:spPr>
          <a:xfrm>
            <a:off x="6697890" y="3327608"/>
            <a:ext cx="9575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4A540B-9AFD-1F58-6E8E-9ABE4537B612}"/>
              </a:ext>
            </a:extLst>
          </p:cNvPr>
          <p:cNvSpPr txBox="1"/>
          <p:nvPr/>
        </p:nvSpPr>
        <p:spPr>
          <a:xfrm>
            <a:off x="5748068" y="3386931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9ED2F-83BB-131B-533D-E72F7DEFC470}"/>
              </a:ext>
            </a:extLst>
          </p:cNvPr>
          <p:cNvSpPr txBox="1"/>
          <p:nvPr/>
        </p:nvSpPr>
        <p:spPr>
          <a:xfrm>
            <a:off x="6697890" y="2489783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other</a:t>
            </a:r>
            <a:endParaRPr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DC00F7-C256-D14A-5492-D90DA7DFC007}"/>
              </a:ext>
            </a:extLst>
          </p:cNvPr>
          <p:cNvSpPr/>
          <p:nvPr/>
        </p:nvSpPr>
        <p:spPr>
          <a:xfrm>
            <a:off x="6697890" y="3784808"/>
            <a:ext cx="9575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0FBFD-525D-765A-3657-7C9ABC741C06}"/>
              </a:ext>
            </a:extLst>
          </p:cNvPr>
          <p:cNvSpPr txBox="1"/>
          <p:nvPr/>
        </p:nvSpPr>
        <p:spPr>
          <a:xfrm>
            <a:off x="5748068" y="3844131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ref</a:t>
            </a:r>
            <a:endParaRPr lang="ko-Kore-KR" altLang="en-US" sz="1600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524741DA-2DDA-A2CD-C507-20FD866B152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7655422" y="801216"/>
            <a:ext cx="2172939" cy="23064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5494A3F-A847-B7D1-83AC-D3548BB97246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7655422" y="2453110"/>
            <a:ext cx="2651704" cy="15602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C1671F-22AA-D183-0281-9A5FEC74C56E}"/>
              </a:ext>
            </a:extLst>
          </p:cNvPr>
          <p:cNvSpPr txBox="1"/>
          <p:nvPr/>
        </p:nvSpPr>
        <p:spPr>
          <a:xfrm>
            <a:off x="499354" y="550671"/>
            <a:ext cx="42106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3119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DFE208-F584-6554-5AE6-312C21EB58E6}"/>
              </a:ext>
            </a:extLst>
          </p:cNvPr>
          <p:cNvSpPr txBox="1"/>
          <p:nvPr/>
        </p:nvSpPr>
        <p:spPr>
          <a:xfrm>
            <a:off x="430924" y="262529"/>
            <a:ext cx="55903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59866-205C-158E-1A2D-0EB238CB22A3}"/>
              </a:ext>
            </a:extLst>
          </p:cNvPr>
          <p:cNvSpPr/>
          <p:nvPr/>
        </p:nvSpPr>
        <p:spPr>
          <a:xfrm>
            <a:off x="2484408" y="413205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E1FC0-2F9B-3AFF-2BB0-06F2B4747BE5}"/>
              </a:ext>
            </a:extLst>
          </p:cNvPr>
          <p:cNvSpPr txBox="1"/>
          <p:nvPr/>
        </p:nvSpPr>
        <p:spPr>
          <a:xfrm>
            <a:off x="2107002" y="4074648"/>
            <a:ext cx="377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latin typeface="DM Mono" panose="020B0509040201040103" pitchFamily="49" charset="0"/>
              </a:rPr>
              <a:t>n</a:t>
            </a:r>
            <a:endParaRPr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5D56E-C2F9-AF14-5A5D-E22A4438C8CF}"/>
              </a:ext>
            </a:extLst>
          </p:cNvPr>
          <p:cNvSpPr txBox="1"/>
          <p:nvPr/>
        </p:nvSpPr>
        <p:spPr>
          <a:xfrm>
            <a:off x="2107002" y="4315982"/>
            <a:ext cx="377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9DDD9-BF94-1182-ED6D-0417651BEF95}"/>
              </a:ext>
            </a:extLst>
          </p:cNvPr>
          <p:cNvSpPr txBox="1"/>
          <p:nvPr/>
        </p:nvSpPr>
        <p:spPr>
          <a:xfrm>
            <a:off x="2201695" y="3784416"/>
            <a:ext cx="1024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960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AE9E62-75F5-6F4C-734D-68369B9B913B}"/>
              </a:ext>
            </a:extLst>
          </p:cNvPr>
          <p:cNvSpPr/>
          <p:nvPr/>
        </p:nvSpPr>
        <p:spPr>
          <a:xfrm>
            <a:off x="6717102" y="961867"/>
            <a:ext cx="9575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05D18-10EA-7991-5E66-1A4F391AD358}"/>
              </a:ext>
            </a:extLst>
          </p:cNvPr>
          <p:cNvSpPr txBox="1"/>
          <p:nvPr/>
        </p:nvSpPr>
        <p:spPr>
          <a:xfrm>
            <a:off x="5767280" y="102119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C059E-165C-B926-9A42-1D6FA8B78BC6}"/>
              </a:ext>
            </a:extLst>
          </p:cNvPr>
          <p:cNvSpPr/>
          <p:nvPr/>
        </p:nvSpPr>
        <p:spPr>
          <a:xfrm>
            <a:off x="6717102" y="1410441"/>
            <a:ext cx="9575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4950-31A0-56CA-DB27-6921957D1F58}"/>
              </a:ext>
            </a:extLst>
          </p:cNvPr>
          <p:cNvSpPr txBox="1"/>
          <p:nvPr/>
        </p:nvSpPr>
        <p:spPr>
          <a:xfrm>
            <a:off x="5767280" y="14697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3E495-6BCF-9024-67AD-BE60F204B94A}"/>
              </a:ext>
            </a:extLst>
          </p:cNvPr>
          <p:cNvSpPr txBox="1"/>
          <p:nvPr/>
        </p:nvSpPr>
        <p:spPr>
          <a:xfrm>
            <a:off x="6717102" y="57261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user1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F45018-180B-5D2B-A565-A0A8E1F9A2EC}"/>
              </a:ext>
            </a:extLst>
          </p:cNvPr>
          <p:cNvSpPr/>
          <p:nvPr/>
        </p:nvSpPr>
        <p:spPr>
          <a:xfrm>
            <a:off x="9828361" y="572616"/>
            <a:ext cx="1575759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BAD9-DE0D-B910-2E9C-E716D4F83D14}"/>
              </a:ext>
            </a:extLst>
          </p:cNvPr>
          <p:cNvSpPr txBox="1"/>
          <p:nvPr/>
        </p:nvSpPr>
        <p:spPr>
          <a:xfrm>
            <a:off x="9259019" y="2340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DD94C65-E899-2FA0-3FD2-9DD9B522468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674634" y="801216"/>
            <a:ext cx="2153727" cy="3892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32D06D-DC57-EBD0-4E94-776E549DF36C}"/>
              </a:ext>
            </a:extLst>
          </p:cNvPr>
          <p:cNvSpPr/>
          <p:nvPr/>
        </p:nvSpPr>
        <p:spPr>
          <a:xfrm>
            <a:off x="6717102" y="1867641"/>
            <a:ext cx="9575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B67DA-CCEC-3F93-46CB-98F6A5F225B2}"/>
              </a:ext>
            </a:extLst>
          </p:cNvPr>
          <p:cNvSpPr txBox="1"/>
          <p:nvPr/>
        </p:nvSpPr>
        <p:spPr>
          <a:xfrm>
            <a:off x="5767280" y="19269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ref</a:t>
            </a:r>
            <a:endParaRPr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D96519-C843-2033-99E9-FA04F42B9BD7}"/>
              </a:ext>
            </a:extLst>
          </p:cNvPr>
          <p:cNvSpPr/>
          <p:nvPr/>
        </p:nvSpPr>
        <p:spPr>
          <a:xfrm>
            <a:off x="10307126" y="2224510"/>
            <a:ext cx="957533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47E2521-2915-E35F-E46D-5F42455E463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674634" y="2096241"/>
            <a:ext cx="2632492" cy="3568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EF07B1-6F9B-277A-CBEE-44DAAFB448BA}"/>
              </a:ext>
            </a:extLst>
          </p:cNvPr>
          <p:cNvSpPr txBox="1"/>
          <p:nvPr/>
        </p:nvSpPr>
        <p:spPr>
          <a:xfrm>
            <a:off x="499354" y="550671"/>
            <a:ext cx="42106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244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AE9E62-75F5-6F4C-734D-68369B9B913B}"/>
              </a:ext>
            </a:extLst>
          </p:cNvPr>
          <p:cNvSpPr/>
          <p:nvPr/>
        </p:nvSpPr>
        <p:spPr>
          <a:xfrm>
            <a:off x="6717102" y="96186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05D18-10EA-7991-5E66-1A4F391AD358}"/>
              </a:ext>
            </a:extLst>
          </p:cNvPr>
          <p:cNvSpPr txBox="1"/>
          <p:nvPr/>
        </p:nvSpPr>
        <p:spPr>
          <a:xfrm>
            <a:off x="5767280" y="102119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C059E-165C-B926-9A42-1D6FA8B78BC6}"/>
              </a:ext>
            </a:extLst>
          </p:cNvPr>
          <p:cNvSpPr/>
          <p:nvPr/>
        </p:nvSpPr>
        <p:spPr>
          <a:xfrm>
            <a:off x="6717102" y="14104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4950-31A0-56CA-DB27-6921957D1F58}"/>
              </a:ext>
            </a:extLst>
          </p:cNvPr>
          <p:cNvSpPr txBox="1"/>
          <p:nvPr/>
        </p:nvSpPr>
        <p:spPr>
          <a:xfrm>
            <a:off x="5767280" y="14697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3E495-6BCF-9024-67AD-BE60F204B94A}"/>
              </a:ext>
            </a:extLst>
          </p:cNvPr>
          <p:cNvSpPr txBox="1"/>
          <p:nvPr/>
        </p:nvSpPr>
        <p:spPr>
          <a:xfrm>
            <a:off x="6717102" y="57261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user1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F45018-180B-5D2B-A565-A0A8E1F9A2EC}"/>
              </a:ext>
            </a:extLst>
          </p:cNvPr>
          <p:cNvSpPr/>
          <p:nvPr/>
        </p:nvSpPr>
        <p:spPr>
          <a:xfrm>
            <a:off x="9828361" y="572616"/>
            <a:ext cx="157575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BAD9-DE0D-B910-2E9C-E716D4F83D14}"/>
              </a:ext>
            </a:extLst>
          </p:cNvPr>
          <p:cNvSpPr txBox="1"/>
          <p:nvPr/>
        </p:nvSpPr>
        <p:spPr>
          <a:xfrm>
            <a:off x="9259019" y="2340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DD94C65-E899-2FA0-3FD2-9DD9B522468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674634" y="801216"/>
            <a:ext cx="2153727" cy="3892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67D3F4-D78A-B489-0268-36EF0AA3BF7F}"/>
              </a:ext>
            </a:extLst>
          </p:cNvPr>
          <p:cNvSpPr/>
          <p:nvPr/>
        </p:nvSpPr>
        <p:spPr>
          <a:xfrm>
            <a:off x="6717102" y="3154040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2194E-FB64-C3F4-850A-C7E413ADE1C9}"/>
              </a:ext>
            </a:extLst>
          </p:cNvPr>
          <p:cNvSpPr txBox="1"/>
          <p:nvPr/>
        </p:nvSpPr>
        <p:spPr>
          <a:xfrm>
            <a:off x="5767280" y="3213363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F4D99E-E333-72AC-DB0E-F4FCAEA35085}"/>
              </a:ext>
            </a:extLst>
          </p:cNvPr>
          <p:cNvSpPr/>
          <p:nvPr/>
        </p:nvSpPr>
        <p:spPr>
          <a:xfrm>
            <a:off x="6717102" y="3602614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D1CD1-FC88-B35D-9BEF-878DCC954F1E}"/>
              </a:ext>
            </a:extLst>
          </p:cNvPr>
          <p:cNvSpPr txBox="1"/>
          <p:nvPr/>
        </p:nvSpPr>
        <p:spPr>
          <a:xfrm>
            <a:off x="5767280" y="3661937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065D37-7B2C-41DB-CEAC-D05AB7C48D1C}"/>
              </a:ext>
            </a:extLst>
          </p:cNvPr>
          <p:cNvSpPr txBox="1"/>
          <p:nvPr/>
        </p:nvSpPr>
        <p:spPr>
          <a:xfrm>
            <a:off x="6717102" y="2764789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other</a:t>
            </a:r>
            <a:endParaRPr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948824-C7F0-5123-FF51-1EDB66E28FCA}"/>
              </a:ext>
            </a:extLst>
          </p:cNvPr>
          <p:cNvSpPr/>
          <p:nvPr/>
        </p:nvSpPr>
        <p:spPr>
          <a:xfrm>
            <a:off x="9974094" y="2536189"/>
            <a:ext cx="157575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A2A44-B78F-B631-9194-12AFB65BD7E6}"/>
              </a:ext>
            </a:extLst>
          </p:cNvPr>
          <p:cNvSpPr txBox="1"/>
          <p:nvPr/>
        </p:nvSpPr>
        <p:spPr>
          <a:xfrm>
            <a:off x="9404752" y="2197635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0x2000</a:t>
            </a:r>
            <a:endParaRPr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270F6DE9-08C7-F3EE-E43E-EC83E46DFFDD}"/>
              </a:ext>
            </a:extLst>
          </p:cNvPr>
          <p:cNvCxnSpPr>
            <a:stCxn id="2" idx="3"/>
            <a:endCxn id="16" idx="1"/>
          </p:cNvCxnSpPr>
          <p:nvPr/>
        </p:nvCxnSpPr>
        <p:spPr>
          <a:xfrm flipV="1">
            <a:off x="7674634" y="2764789"/>
            <a:ext cx="2299460" cy="6178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0D39AA-2E48-CD0E-2114-A7A092203F4D}"/>
              </a:ext>
            </a:extLst>
          </p:cNvPr>
          <p:cNvSpPr txBox="1"/>
          <p:nvPr/>
        </p:nvSpPr>
        <p:spPr>
          <a:xfrm>
            <a:off x="-147367" y="456399"/>
            <a:ext cx="60945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01815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AE9E62-75F5-6F4C-734D-68369B9B913B}"/>
              </a:ext>
            </a:extLst>
          </p:cNvPr>
          <p:cNvSpPr/>
          <p:nvPr/>
        </p:nvSpPr>
        <p:spPr>
          <a:xfrm>
            <a:off x="6717102" y="96186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05D18-10EA-7991-5E66-1A4F391AD358}"/>
              </a:ext>
            </a:extLst>
          </p:cNvPr>
          <p:cNvSpPr txBox="1"/>
          <p:nvPr/>
        </p:nvSpPr>
        <p:spPr>
          <a:xfrm>
            <a:off x="5767280" y="102119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2C059E-165C-B926-9A42-1D6FA8B78BC6}"/>
              </a:ext>
            </a:extLst>
          </p:cNvPr>
          <p:cNvSpPr/>
          <p:nvPr/>
        </p:nvSpPr>
        <p:spPr>
          <a:xfrm>
            <a:off x="6717102" y="141044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74950-31A0-56CA-DB27-6921957D1F58}"/>
              </a:ext>
            </a:extLst>
          </p:cNvPr>
          <p:cNvSpPr txBox="1"/>
          <p:nvPr/>
        </p:nvSpPr>
        <p:spPr>
          <a:xfrm>
            <a:off x="5767280" y="146976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3E495-6BCF-9024-67AD-BE60F204B94A}"/>
              </a:ext>
            </a:extLst>
          </p:cNvPr>
          <p:cNvSpPr txBox="1"/>
          <p:nvPr/>
        </p:nvSpPr>
        <p:spPr>
          <a:xfrm>
            <a:off x="6653384" y="572616"/>
            <a:ext cx="10849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600" dirty="0">
                <a:latin typeface="DM Mono" panose="020B0509040201040103" pitchFamily="49" charset="0"/>
              </a:rPr>
              <a:t>임시객체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F45018-180B-5D2B-A565-A0A8E1F9A2EC}"/>
              </a:ext>
            </a:extLst>
          </p:cNvPr>
          <p:cNvSpPr/>
          <p:nvPr/>
        </p:nvSpPr>
        <p:spPr>
          <a:xfrm>
            <a:off x="9828361" y="572616"/>
            <a:ext cx="157575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2BAD9-DE0D-B910-2E9C-E716D4F83D14}"/>
              </a:ext>
            </a:extLst>
          </p:cNvPr>
          <p:cNvSpPr txBox="1"/>
          <p:nvPr/>
        </p:nvSpPr>
        <p:spPr>
          <a:xfrm>
            <a:off x="9259019" y="2340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67D3F4-D78A-B489-0268-36EF0AA3BF7F}"/>
              </a:ext>
            </a:extLst>
          </p:cNvPr>
          <p:cNvSpPr/>
          <p:nvPr/>
        </p:nvSpPr>
        <p:spPr>
          <a:xfrm>
            <a:off x="6717102" y="3154040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2194E-FB64-C3F4-850A-C7E413ADE1C9}"/>
              </a:ext>
            </a:extLst>
          </p:cNvPr>
          <p:cNvSpPr txBox="1"/>
          <p:nvPr/>
        </p:nvSpPr>
        <p:spPr>
          <a:xfrm>
            <a:off x="5767280" y="3213363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F4D99E-E333-72AC-DB0E-F4FCAEA35085}"/>
              </a:ext>
            </a:extLst>
          </p:cNvPr>
          <p:cNvSpPr/>
          <p:nvPr/>
        </p:nvSpPr>
        <p:spPr>
          <a:xfrm>
            <a:off x="6717102" y="3602614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D1CD1-FC88-B35D-9BEF-878DCC954F1E}"/>
              </a:ext>
            </a:extLst>
          </p:cNvPr>
          <p:cNvSpPr txBox="1"/>
          <p:nvPr/>
        </p:nvSpPr>
        <p:spPr>
          <a:xfrm>
            <a:off x="5767280" y="3661937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065D37-7B2C-41DB-CEAC-D05AB7C48D1C}"/>
              </a:ext>
            </a:extLst>
          </p:cNvPr>
          <p:cNvSpPr txBox="1"/>
          <p:nvPr/>
        </p:nvSpPr>
        <p:spPr>
          <a:xfrm>
            <a:off x="6717102" y="2764789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other</a:t>
            </a:r>
            <a:endParaRPr lang="ko-Kore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D39AA-2E48-CD0E-2114-A7A092203F4D}"/>
              </a:ext>
            </a:extLst>
          </p:cNvPr>
          <p:cNvSpPr txBox="1"/>
          <p:nvPr/>
        </p:nvSpPr>
        <p:spPr>
          <a:xfrm>
            <a:off x="-147367" y="456399"/>
            <a:ext cx="60945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C977CFD-7407-03DD-BFC1-BAD3E0A00DEC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674634" y="801216"/>
            <a:ext cx="2153727" cy="2581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06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A1EB6F-BDBC-BDAA-4D7A-FB7C67808F6A}"/>
              </a:ext>
            </a:extLst>
          </p:cNvPr>
          <p:cNvSpPr/>
          <p:nvPr/>
        </p:nvSpPr>
        <p:spPr>
          <a:xfrm>
            <a:off x="6199517" y="342145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7ED60-D3FB-2180-5C2C-C8EB75B12E5F}"/>
              </a:ext>
            </a:extLst>
          </p:cNvPr>
          <p:cNvSpPr txBox="1"/>
          <p:nvPr/>
        </p:nvSpPr>
        <p:spPr>
          <a:xfrm>
            <a:off x="5249695" y="348078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4C77AF-3BC9-704F-96A1-13EEB2553E02}"/>
              </a:ext>
            </a:extLst>
          </p:cNvPr>
          <p:cNvSpPr/>
          <p:nvPr/>
        </p:nvSpPr>
        <p:spPr>
          <a:xfrm>
            <a:off x="6199517" y="387003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F08E9-35A5-27C0-E009-DDFFC6259871}"/>
              </a:ext>
            </a:extLst>
          </p:cNvPr>
          <p:cNvSpPr txBox="1"/>
          <p:nvPr/>
        </p:nvSpPr>
        <p:spPr>
          <a:xfrm>
            <a:off x="5249695" y="392935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F0BD8-B51C-FA83-BEBE-DE6131812D62}"/>
              </a:ext>
            </a:extLst>
          </p:cNvPr>
          <p:cNvSpPr txBox="1"/>
          <p:nvPr/>
        </p:nvSpPr>
        <p:spPr>
          <a:xfrm>
            <a:off x="6199517" y="3032208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pt1</a:t>
            </a:r>
            <a:endParaRPr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3D24EA-CCC4-6260-1381-D48D637E2EFA}"/>
              </a:ext>
            </a:extLst>
          </p:cNvPr>
          <p:cNvSpPr/>
          <p:nvPr/>
        </p:nvSpPr>
        <p:spPr>
          <a:xfrm>
            <a:off x="8396377" y="340854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7E3BD-855C-45F9-43E4-51B5A4265BCC}"/>
              </a:ext>
            </a:extLst>
          </p:cNvPr>
          <p:cNvSpPr txBox="1"/>
          <p:nvPr/>
        </p:nvSpPr>
        <p:spPr>
          <a:xfrm>
            <a:off x="7446555" y="346786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6AD86E-E5E1-CC61-C8F7-540A7C8C9016}"/>
              </a:ext>
            </a:extLst>
          </p:cNvPr>
          <p:cNvSpPr/>
          <p:nvPr/>
        </p:nvSpPr>
        <p:spPr>
          <a:xfrm>
            <a:off x="8396377" y="385711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CE716-5110-4F1E-3A5B-E4DE1A5B1D00}"/>
              </a:ext>
            </a:extLst>
          </p:cNvPr>
          <p:cNvSpPr txBox="1"/>
          <p:nvPr/>
        </p:nvSpPr>
        <p:spPr>
          <a:xfrm>
            <a:off x="7446555" y="391644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8E874-447C-543D-0AB2-E628AB4B1068}"/>
              </a:ext>
            </a:extLst>
          </p:cNvPr>
          <p:cNvSpPr txBox="1"/>
          <p:nvPr/>
        </p:nvSpPr>
        <p:spPr>
          <a:xfrm>
            <a:off x="8396377" y="301929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pt2</a:t>
            </a:r>
            <a:endParaRPr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401A0A-7D08-E7D5-029B-0C68FAA886C7}"/>
              </a:ext>
            </a:extLst>
          </p:cNvPr>
          <p:cNvSpPr/>
          <p:nvPr/>
        </p:nvSpPr>
        <p:spPr>
          <a:xfrm>
            <a:off x="9583946" y="464060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C9417-F1BA-26F8-CF6D-9D8F2F52BB81}"/>
              </a:ext>
            </a:extLst>
          </p:cNvPr>
          <p:cNvSpPr txBox="1"/>
          <p:nvPr/>
        </p:nvSpPr>
        <p:spPr>
          <a:xfrm>
            <a:off x="7875917" y="523383"/>
            <a:ext cx="1777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Point::count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A3516-39E5-E141-ABDD-D14A04948F87}"/>
              </a:ext>
            </a:extLst>
          </p:cNvPr>
          <p:cNvSpPr txBox="1"/>
          <p:nvPr/>
        </p:nvSpPr>
        <p:spPr>
          <a:xfrm>
            <a:off x="579866" y="404133"/>
            <a:ext cx="609456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// 멤버 데이터: 객체 상태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// 정적 멤버 데이터: 클래스 상태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static int count;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int Point::count = 0;</a:t>
            </a:r>
            <a:endParaRPr lang="ko-Kore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A1EB6F-BDBC-BDAA-4D7A-FB7C67808F6A}"/>
              </a:ext>
            </a:extLst>
          </p:cNvPr>
          <p:cNvSpPr/>
          <p:nvPr/>
        </p:nvSpPr>
        <p:spPr>
          <a:xfrm>
            <a:off x="6199517" y="342145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7ED60-D3FB-2180-5C2C-C8EB75B12E5F}"/>
              </a:ext>
            </a:extLst>
          </p:cNvPr>
          <p:cNvSpPr txBox="1"/>
          <p:nvPr/>
        </p:nvSpPr>
        <p:spPr>
          <a:xfrm>
            <a:off x="5249695" y="348078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4C77AF-3BC9-704F-96A1-13EEB2553E02}"/>
              </a:ext>
            </a:extLst>
          </p:cNvPr>
          <p:cNvSpPr/>
          <p:nvPr/>
        </p:nvSpPr>
        <p:spPr>
          <a:xfrm>
            <a:off x="6199517" y="3870033"/>
            <a:ext cx="957532" cy="14265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F08E9-35A5-27C0-E009-DDFFC6259871}"/>
              </a:ext>
            </a:extLst>
          </p:cNvPr>
          <p:cNvSpPr txBox="1"/>
          <p:nvPr/>
        </p:nvSpPr>
        <p:spPr>
          <a:xfrm>
            <a:off x="5249695" y="392935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F0BD8-B51C-FA83-BEBE-DE6131812D62}"/>
              </a:ext>
            </a:extLst>
          </p:cNvPr>
          <p:cNvSpPr txBox="1"/>
          <p:nvPr/>
        </p:nvSpPr>
        <p:spPr>
          <a:xfrm>
            <a:off x="6199517" y="3032208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3D24EA-CCC4-6260-1381-D48D637E2EFA}"/>
              </a:ext>
            </a:extLst>
          </p:cNvPr>
          <p:cNvSpPr/>
          <p:nvPr/>
        </p:nvSpPr>
        <p:spPr>
          <a:xfrm>
            <a:off x="8396377" y="340854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7E3BD-855C-45F9-43E4-51B5A4265BCC}"/>
              </a:ext>
            </a:extLst>
          </p:cNvPr>
          <p:cNvSpPr txBox="1"/>
          <p:nvPr/>
        </p:nvSpPr>
        <p:spPr>
          <a:xfrm>
            <a:off x="7446555" y="346786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6AD86E-E5E1-CC61-C8F7-540A7C8C9016}"/>
              </a:ext>
            </a:extLst>
          </p:cNvPr>
          <p:cNvSpPr/>
          <p:nvPr/>
        </p:nvSpPr>
        <p:spPr>
          <a:xfrm>
            <a:off x="8396377" y="385711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CE716-5110-4F1E-3A5B-E4DE1A5B1D00}"/>
              </a:ext>
            </a:extLst>
          </p:cNvPr>
          <p:cNvSpPr txBox="1"/>
          <p:nvPr/>
        </p:nvSpPr>
        <p:spPr>
          <a:xfrm>
            <a:off x="7446555" y="391644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speed</a:t>
            </a:r>
            <a:endParaRPr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8E874-447C-543D-0AB2-E628AB4B1068}"/>
              </a:ext>
            </a:extLst>
          </p:cNvPr>
          <p:cNvSpPr txBox="1"/>
          <p:nvPr/>
        </p:nvSpPr>
        <p:spPr>
          <a:xfrm>
            <a:off x="8396377" y="301929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Cat c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A3516-39E5-E141-ABDD-D14A04948F87}"/>
              </a:ext>
            </a:extLst>
          </p:cNvPr>
          <p:cNvSpPr txBox="1"/>
          <p:nvPr/>
        </p:nvSpPr>
        <p:spPr>
          <a:xfrm>
            <a:off x="579866" y="404133"/>
            <a:ext cx="60945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DM Mono" panose="020B0509040201040103" pitchFamily="49" charset="0"/>
              </a:rPr>
              <a:t>class Dog {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class Cat {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};</a:t>
            </a:r>
            <a:endParaRPr lang="ko-Kore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17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A1EB6F-BDBC-BDAA-4D7A-FB7C67808F6A}"/>
              </a:ext>
            </a:extLst>
          </p:cNvPr>
          <p:cNvSpPr/>
          <p:nvPr/>
        </p:nvSpPr>
        <p:spPr>
          <a:xfrm>
            <a:off x="6199517" y="3421459"/>
            <a:ext cx="957532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7ED60-D3FB-2180-5C2C-C8EB75B12E5F}"/>
              </a:ext>
            </a:extLst>
          </p:cNvPr>
          <p:cNvSpPr txBox="1"/>
          <p:nvPr/>
        </p:nvSpPr>
        <p:spPr>
          <a:xfrm>
            <a:off x="5249695" y="348078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4C77AF-3BC9-704F-96A1-13EEB2553E02}"/>
              </a:ext>
            </a:extLst>
          </p:cNvPr>
          <p:cNvSpPr/>
          <p:nvPr/>
        </p:nvSpPr>
        <p:spPr>
          <a:xfrm>
            <a:off x="6199517" y="3870033"/>
            <a:ext cx="957532" cy="14265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F08E9-35A5-27C0-E009-DDFFC6259871}"/>
              </a:ext>
            </a:extLst>
          </p:cNvPr>
          <p:cNvSpPr txBox="1"/>
          <p:nvPr/>
        </p:nvSpPr>
        <p:spPr>
          <a:xfrm>
            <a:off x="5249695" y="392935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name</a:t>
            </a:r>
            <a:endParaRPr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F0BD8-B51C-FA83-BEBE-DE6131812D62}"/>
              </a:ext>
            </a:extLst>
          </p:cNvPr>
          <p:cNvSpPr txBox="1"/>
          <p:nvPr/>
        </p:nvSpPr>
        <p:spPr>
          <a:xfrm>
            <a:off x="6199517" y="3032208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Dog d</a:t>
            </a:r>
            <a:endParaRPr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3D24EA-CCC4-6260-1381-D48D637E2EFA}"/>
              </a:ext>
            </a:extLst>
          </p:cNvPr>
          <p:cNvSpPr/>
          <p:nvPr/>
        </p:nvSpPr>
        <p:spPr>
          <a:xfrm>
            <a:off x="8396377" y="3408543"/>
            <a:ext cx="957532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Animal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7E3BD-855C-45F9-43E4-51B5A4265BCC}"/>
              </a:ext>
            </a:extLst>
          </p:cNvPr>
          <p:cNvSpPr txBox="1"/>
          <p:nvPr/>
        </p:nvSpPr>
        <p:spPr>
          <a:xfrm>
            <a:off x="7446555" y="346786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age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6AD86E-E5E1-CC61-C8F7-540A7C8C9016}"/>
              </a:ext>
            </a:extLst>
          </p:cNvPr>
          <p:cNvSpPr/>
          <p:nvPr/>
        </p:nvSpPr>
        <p:spPr>
          <a:xfrm>
            <a:off x="8396377" y="385711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CE716-5110-4F1E-3A5B-E4DE1A5B1D00}"/>
              </a:ext>
            </a:extLst>
          </p:cNvPr>
          <p:cNvSpPr txBox="1"/>
          <p:nvPr/>
        </p:nvSpPr>
        <p:spPr>
          <a:xfrm>
            <a:off x="7446555" y="391644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speed</a:t>
            </a:r>
            <a:endParaRPr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8E874-447C-543D-0AB2-E628AB4B1068}"/>
              </a:ext>
            </a:extLst>
          </p:cNvPr>
          <p:cNvSpPr txBox="1"/>
          <p:nvPr/>
        </p:nvSpPr>
        <p:spPr>
          <a:xfrm>
            <a:off x="8396377" y="301929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Cat c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A3516-39E5-E141-ABDD-D14A04948F87}"/>
              </a:ext>
            </a:extLst>
          </p:cNvPr>
          <p:cNvSpPr txBox="1"/>
          <p:nvPr/>
        </p:nvSpPr>
        <p:spPr>
          <a:xfrm>
            <a:off x="579866" y="404133"/>
            <a:ext cx="60945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class Dog : </a:t>
            </a:r>
            <a:r>
              <a:rPr lang="en-US" altLang="ko-Kore-KR" sz="1600" dirty="0">
                <a:solidFill>
                  <a:srgbClr val="00B050"/>
                </a:solidFill>
                <a:latin typeface="DM Mono" panose="020B0509040201040103" pitchFamily="49" charset="0"/>
              </a:rPr>
              <a:t>public Animal </a:t>
            </a:r>
            <a:r>
              <a:rPr lang="en-US" altLang="ko-Kore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class Cat : </a:t>
            </a:r>
            <a:r>
              <a:rPr lang="en-US" altLang="ko-Kore-KR" sz="1600" dirty="0">
                <a:solidFill>
                  <a:srgbClr val="00B050"/>
                </a:solidFill>
                <a:latin typeface="DM Mono" panose="020B0509040201040103" pitchFamily="49" charset="0"/>
              </a:rPr>
              <a:t>public Animal </a:t>
            </a:r>
            <a:r>
              <a:rPr lang="en-US" altLang="ko-Kore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};</a:t>
            </a:r>
            <a:endParaRPr lang="ko-Kore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78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7A91FEE-8427-F3DF-4C9B-F38C9007C528}"/>
              </a:ext>
            </a:extLst>
          </p:cNvPr>
          <p:cNvSpPr txBox="1"/>
          <p:nvPr/>
        </p:nvSpPr>
        <p:spPr>
          <a:xfrm>
            <a:off x="390345" y="224656"/>
            <a:ext cx="60945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height;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Shape s;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  <a:r>
              <a:rPr lang="ko-Kore-KR" altLang="en-US" sz="1600" dirty="0">
                <a:latin typeface="DM Mono" panose="020B0509040201040103" pitchFamily="49" charset="0"/>
              </a:rPr>
              <a:t>Rect r;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285B85-55EF-99E9-9E52-C73774FFA01F}"/>
              </a:ext>
            </a:extLst>
          </p:cNvPr>
          <p:cNvSpPr/>
          <p:nvPr/>
        </p:nvSpPr>
        <p:spPr>
          <a:xfrm>
            <a:off x="6199517" y="342145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516AE0-2368-4336-5A5B-13722821C6F6}"/>
              </a:ext>
            </a:extLst>
          </p:cNvPr>
          <p:cNvSpPr txBox="1"/>
          <p:nvPr/>
        </p:nvSpPr>
        <p:spPr>
          <a:xfrm>
            <a:off x="5249695" y="348078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465EF1-9AA2-201C-C80E-3AD7B734CFD9}"/>
              </a:ext>
            </a:extLst>
          </p:cNvPr>
          <p:cNvSpPr/>
          <p:nvPr/>
        </p:nvSpPr>
        <p:spPr>
          <a:xfrm>
            <a:off x="6199517" y="387003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CE4B5A-2F83-4425-EF36-336CE4D0410C}"/>
              </a:ext>
            </a:extLst>
          </p:cNvPr>
          <p:cNvSpPr txBox="1"/>
          <p:nvPr/>
        </p:nvSpPr>
        <p:spPr>
          <a:xfrm>
            <a:off x="5249695" y="392935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DF7B5D-D1B9-A3EB-80F0-C6B11FCB2A8D}"/>
              </a:ext>
            </a:extLst>
          </p:cNvPr>
          <p:cNvSpPr txBox="1"/>
          <p:nvPr/>
        </p:nvSpPr>
        <p:spPr>
          <a:xfrm>
            <a:off x="5831457" y="3032208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s</a:t>
            </a:r>
            <a:endParaRPr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651BE4-8EED-0A55-3628-819DCB8DB1B4}"/>
              </a:ext>
            </a:extLst>
          </p:cNvPr>
          <p:cNvSpPr/>
          <p:nvPr/>
        </p:nvSpPr>
        <p:spPr>
          <a:xfrm>
            <a:off x="8106871" y="3435484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285795-B2F1-E510-58B2-7E85C4D0E5C9}"/>
              </a:ext>
            </a:extLst>
          </p:cNvPr>
          <p:cNvSpPr txBox="1"/>
          <p:nvPr/>
        </p:nvSpPr>
        <p:spPr>
          <a:xfrm>
            <a:off x="7157049" y="3494807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F434D6-5A33-1175-0853-DDA0849CE33E}"/>
              </a:ext>
            </a:extLst>
          </p:cNvPr>
          <p:cNvSpPr/>
          <p:nvPr/>
        </p:nvSpPr>
        <p:spPr>
          <a:xfrm>
            <a:off x="8106871" y="3884058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D3DD1C-CAAD-13E6-19E4-3FF1EA3A5DAE}"/>
              </a:ext>
            </a:extLst>
          </p:cNvPr>
          <p:cNvSpPr txBox="1"/>
          <p:nvPr/>
        </p:nvSpPr>
        <p:spPr>
          <a:xfrm>
            <a:off x="7157049" y="3943381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1C8C28-524D-78F7-14A9-615F1EB11E55}"/>
              </a:ext>
            </a:extLst>
          </p:cNvPr>
          <p:cNvSpPr txBox="1"/>
          <p:nvPr/>
        </p:nvSpPr>
        <p:spPr>
          <a:xfrm>
            <a:off x="7738811" y="3046233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kumimoji="1" lang="en-US" altLang="ko-Kore-KR" sz="1600" dirty="0">
                <a:latin typeface="DM Mono" panose="020B0509040201040103" pitchFamily="49" charset="0"/>
              </a:rPr>
              <a:t> r</a:t>
            </a:r>
            <a:endParaRPr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AC5F7B-AC50-97ED-F816-66140CB559DA}"/>
              </a:ext>
            </a:extLst>
          </p:cNvPr>
          <p:cNvSpPr/>
          <p:nvPr/>
        </p:nvSpPr>
        <p:spPr>
          <a:xfrm>
            <a:off x="8106871" y="4342320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AAC5AD-8273-8AEC-5538-912AB848EB75}"/>
              </a:ext>
            </a:extLst>
          </p:cNvPr>
          <p:cNvSpPr txBox="1"/>
          <p:nvPr/>
        </p:nvSpPr>
        <p:spPr>
          <a:xfrm>
            <a:off x="7157049" y="4401643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width</a:t>
            </a:r>
            <a:endParaRPr lang="ko-Kore-KR" altLang="en-US" sz="16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BD374-C4AB-03DD-5740-870EB0503409}"/>
              </a:ext>
            </a:extLst>
          </p:cNvPr>
          <p:cNvSpPr/>
          <p:nvPr/>
        </p:nvSpPr>
        <p:spPr>
          <a:xfrm>
            <a:off x="8106871" y="4790894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C26F60-F60F-5B6B-23DF-F6A187630CEB}"/>
              </a:ext>
            </a:extLst>
          </p:cNvPr>
          <p:cNvSpPr txBox="1"/>
          <p:nvPr/>
        </p:nvSpPr>
        <p:spPr>
          <a:xfrm>
            <a:off x="7157049" y="4850217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height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4040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7A91FEE-8427-F3DF-4C9B-F38C9007C528}"/>
              </a:ext>
            </a:extLst>
          </p:cNvPr>
          <p:cNvSpPr txBox="1"/>
          <p:nvPr/>
        </p:nvSpPr>
        <p:spPr>
          <a:xfrm>
            <a:off x="390345" y="224656"/>
            <a:ext cx="471707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Draw() const {}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height;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Shape s;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  <a:r>
              <a:rPr lang="ko-Kore-KR" altLang="en-US" sz="1600" dirty="0">
                <a:latin typeface="DM Mono" panose="020B0509040201040103" pitchFamily="49" charset="0"/>
              </a:rPr>
              <a:t>Rect r;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285B85-55EF-99E9-9E52-C73774FFA01F}"/>
              </a:ext>
            </a:extLst>
          </p:cNvPr>
          <p:cNvSpPr/>
          <p:nvPr/>
        </p:nvSpPr>
        <p:spPr>
          <a:xfrm>
            <a:off x="7628105" y="1850404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516AE0-2368-4336-5A5B-13722821C6F6}"/>
              </a:ext>
            </a:extLst>
          </p:cNvPr>
          <p:cNvSpPr txBox="1"/>
          <p:nvPr/>
        </p:nvSpPr>
        <p:spPr>
          <a:xfrm>
            <a:off x="6678283" y="1909727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465EF1-9AA2-201C-C80E-3AD7B734CFD9}"/>
              </a:ext>
            </a:extLst>
          </p:cNvPr>
          <p:cNvSpPr/>
          <p:nvPr/>
        </p:nvSpPr>
        <p:spPr>
          <a:xfrm>
            <a:off x="7628105" y="2298978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CE4B5A-2F83-4425-EF36-336CE4D0410C}"/>
              </a:ext>
            </a:extLst>
          </p:cNvPr>
          <p:cNvSpPr txBox="1"/>
          <p:nvPr/>
        </p:nvSpPr>
        <p:spPr>
          <a:xfrm>
            <a:off x="6678283" y="2358301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DF7B5D-D1B9-A3EB-80F0-C6B11FCB2A8D}"/>
              </a:ext>
            </a:extLst>
          </p:cNvPr>
          <p:cNvSpPr txBox="1"/>
          <p:nvPr/>
        </p:nvSpPr>
        <p:spPr>
          <a:xfrm>
            <a:off x="7320430" y="1030940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s</a:t>
            </a:r>
            <a:endParaRPr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651BE4-8EED-0A55-3628-819DCB8DB1B4}"/>
              </a:ext>
            </a:extLst>
          </p:cNvPr>
          <p:cNvSpPr/>
          <p:nvPr/>
        </p:nvSpPr>
        <p:spPr>
          <a:xfrm>
            <a:off x="7649213" y="432179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285795-B2F1-E510-58B2-7E85C4D0E5C9}"/>
              </a:ext>
            </a:extLst>
          </p:cNvPr>
          <p:cNvSpPr txBox="1"/>
          <p:nvPr/>
        </p:nvSpPr>
        <p:spPr>
          <a:xfrm>
            <a:off x="6699391" y="438112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F434D6-5A33-1175-0853-DDA0849CE33E}"/>
              </a:ext>
            </a:extLst>
          </p:cNvPr>
          <p:cNvSpPr/>
          <p:nvPr/>
        </p:nvSpPr>
        <p:spPr>
          <a:xfrm>
            <a:off x="7649213" y="477037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D3DD1C-CAAD-13E6-19E4-3FF1EA3A5DAE}"/>
              </a:ext>
            </a:extLst>
          </p:cNvPr>
          <p:cNvSpPr txBox="1"/>
          <p:nvPr/>
        </p:nvSpPr>
        <p:spPr>
          <a:xfrm>
            <a:off x="6699391" y="482969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1C8C28-524D-78F7-14A9-615F1EB11E55}"/>
              </a:ext>
            </a:extLst>
          </p:cNvPr>
          <p:cNvSpPr txBox="1"/>
          <p:nvPr/>
        </p:nvSpPr>
        <p:spPr>
          <a:xfrm>
            <a:off x="7320430" y="3488308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kumimoji="1" lang="en-US" altLang="ko-Kore-KR" sz="1600" dirty="0">
                <a:latin typeface="DM Mono" panose="020B0509040201040103" pitchFamily="49" charset="0"/>
              </a:rPr>
              <a:t> r</a:t>
            </a:r>
            <a:endParaRPr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AC5F7B-AC50-97ED-F816-66140CB559DA}"/>
              </a:ext>
            </a:extLst>
          </p:cNvPr>
          <p:cNvSpPr/>
          <p:nvPr/>
        </p:nvSpPr>
        <p:spPr>
          <a:xfrm>
            <a:off x="7649213" y="522863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AAC5AD-8273-8AEC-5538-912AB848EB75}"/>
              </a:ext>
            </a:extLst>
          </p:cNvPr>
          <p:cNvSpPr txBox="1"/>
          <p:nvPr/>
        </p:nvSpPr>
        <p:spPr>
          <a:xfrm>
            <a:off x="6699391" y="528795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width</a:t>
            </a:r>
            <a:endParaRPr lang="ko-Kore-KR" altLang="en-US" sz="16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BD374-C4AB-03DD-5740-870EB0503409}"/>
              </a:ext>
            </a:extLst>
          </p:cNvPr>
          <p:cNvSpPr/>
          <p:nvPr/>
        </p:nvSpPr>
        <p:spPr>
          <a:xfrm>
            <a:off x="7649213" y="567720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C26F60-F60F-5B6B-23DF-F6A187630CEB}"/>
              </a:ext>
            </a:extLst>
          </p:cNvPr>
          <p:cNvSpPr txBox="1"/>
          <p:nvPr/>
        </p:nvSpPr>
        <p:spPr>
          <a:xfrm>
            <a:off x="6699391" y="573653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height</a:t>
            </a:r>
            <a:endParaRPr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2D6107-7299-4F37-96D0-630CACE8E367}"/>
              </a:ext>
            </a:extLst>
          </p:cNvPr>
          <p:cNvSpPr/>
          <p:nvPr/>
        </p:nvSpPr>
        <p:spPr>
          <a:xfrm>
            <a:off x="7628105" y="1399686"/>
            <a:ext cx="957532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174F3-E572-B60E-6CAA-FE7E189A01AC}"/>
              </a:ext>
            </a:extLst>
          </p:cNvPr>
          <p:cNvSpPr txBox="1"/>
          <p:nvPr/>
        </p:nvSpPr>
        <p:spPr>
          <a:xfrm>
            <a:off x="6678283" y="1459009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6DB9CE-21F4-80B5-BB57-4419E2F5CE21}"/>
              </a:ext>
            </a:extLst>
          </p:cNvPr>
          <p:cNvSpPr/>
          <p:nvPr/>
        </p:nvSpPr>
        <p:spPr>
          <a:xfrm>
            <a:off x="7649213" y="3871079"/>
            <a:ext cx="957532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4CA4E-A56B-408C-22A4-7F18328216EC}"/>
              </a:ext>
            </a:extLst>
          </p:cNvPr>
          <p:cNvSpPr txBox="1"/>
          <p:nvPr/>
        </p:nvSpPr>
        <p:spPr>
          <a:xfrm>
            <a:off x="6699391" y="393040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E1B8F4-088B-E10B-D961-2E8EB303A1E1}"/>
              </a:ext>
            </a:extLst>
          </p:cNvPr>
          <p:cNvSpPr/>
          <p:nvPr/>
        </p:nvSpPr>
        <p:spPr>
          <a:xfrm>
            <a:off x="9816340" y="640607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29F14-503F-BB4A-2CEC-914C59B6969A}"/>
              </a:ext>
            </a:extLst>
          </p:cNvPr>
          <p:cNvSpPr txBox="1"/>
          <p:nvPr/>
        </p:nvSpPr>
        <p:spPr>
          <a:xfrm>
            <a:off x="9816340" y="229053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VFT</a:t>
            </a:r>
            <a:endParaRPr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4CCFCFF-DF42-D96E-05B8-BA81ACEABEDE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85637" y="869207"/>
            <a:ext cx="1230703" cy="7590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095EF1-D59B-4FDF-F922-E8759FA40C88}"/>
              </a:ext>
            </a:extLst>
          </p:cNvPr>
          <p:cNvSpPr/>
          <p:nvPr/>
        </p:nvSpPr>
        <p:spPr>
          <a:xfrm>
            <a:off x="9985993" y="3154876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C5C2F7-1F00-11AD-B0B4-CCB85E9866E5}"/>
              </a:ext>
            </a:extLst>
          </p:cNvPr>
          <p:cNvSpPr txBox="1"/>
          <p:nvPr/>
        </p:nvSpPr>
        <p:spPr>
          <a:xfrm>
            <a:off x="9985993" y="2743322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kumimoji="1" lang="en-US" altLang="ko-Kore-KR" sz="1600" dirty="0">
                <a:latin typeface="DM Mono" panose="020B0509040201040103" pitchFamily="49" charset="0"/>
              </a:rPr>
              <a:t> VFT</a:t>
            </a:r>
            <a:endParaRPr lang="ko-Kore-KR" altLang="en-US" sz="16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5F71E242-D95F-45D9-55FE-9601FD6F4A8E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8606745" y="3383476"/>
            <a:ext cx="1379248" cy="716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EBAE24-D622-A314-4514-00E7B4E84565}"/>
              </a:ext>
            </a:extLst>
          </p:cNvPr>
          <p:cNvSpPr/>
          <p:nvPr/>
        </p:nvSpPr>
        <p:spPr>
          <a:xfrm>
            <a:off x="5918636" y="93738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72F9E-4A97-0055-06F0-40417435532B}"/>
              </a:ext>
            </a:extLst>
          </p:cNvPr>
          <p:cNvSpPr txBox="1"/>
          <p:nvPr/>
        </p:nvSpPr>
        <p:spPr>
          <a:xfrm>
            <a:off x="4968814" y="99671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D4A803-FD80-A37B-A580-98DEB88E22DF}"/>
              </a:ext>
            </a:extLst>
          </p:cNvPr>
          <p:cNvSpPr/>
          <p:nvPr/>
        </p:nvSpPr>
        <p:spPr>
          <a:xfrm>
            <a:off x="5918636" y="138596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F37F3-DAB2-DB54-9110-DFF160F1614A}"/>
              </a:ext>
            </a:extLst>
          </p:cNvPr>
          <p:cNvSpPr txBox="1"/>
          <p:nvPr/>
        </p:nvSpPr>
        <p:spPr>
          <a:xfrm>
            <a:off x="4968814" y="144528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869C1C-1D70-076C-BC8B-46088714C6D2}"/>
              </a:ext>
            </a:extLst>
          </p:cNvPr>
          <p:cNvSpPr txBox="1"/>
          <p:nvPr/>
        </p:nvSpPr>
        <p:spPr>
          <a:xfrm>
            <a:off x="5610961" y="117925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s</a:t>
            </a:r>
            <a:endParaRPr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3102A0-D210-0433-887D-05AED729B57E}"/>
              </a:ext>
            </a:extLst>
          </p:cNvPr>
          <p:cNvSpPr/>
          <p:nvPr/>
        </p:nvSpPr>
        <p:spPr>
          <a:xfrm>
            <a:off x="5918636" y="486671"/>
            <a:ext cx="957532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58463F-A2F8-C3A6-DD14-F89796AD7FD8}"/>
              </a:ext>
            </a:extLst>
          </p:cNvPr>
          <p:cNvSpPr txBox="1"/>
          <p:nvPr/>
        </p:nvSpPr>
        <p:spPr>
          <a:xfrm>
            <a:off x="4968814" y="54599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AC1BDC07-C962-A77B-79B4-47E5F7440F6E}"/>
              </a:ext>
            </a:extLst>
          </p:cNvPr>
          <p:cNvCxnSpPr>
            <a:cxnSpLocks/>
            <a:stCxn id="36" idx="3"/>
            <a:endCxn id="16" idx="1"/>
          </p:cNvCxnSpPr>
          <p:nvPr/>
        </p:nvCxnSpPr>
        <p:spPr>
          <a:xfrm>
            <a:off x="6876168" y="715271"/>
            <a:ext cx="2940172" cy="1539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13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7A91FEE-8427-F3DF-4C9B-F38C9007C528}"/>
              </a:ext>
            </a:extLst>
          </p:cNvPr>
          <p:cNvSpPr txBox="1"/>
          <p:nvPr/>
        </p:nvSpPr>
        <p:spPr>
          <a:xfrm>
            <a:off x="390345" y="224656"/>
            <a:ext cx="47170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virtual void Draw() const {}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Move() {}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height;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Shape s;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  <a:r>
              <a:rPr lang="ko-Kore-KR" altLang="en-US" sz="1600" dirty="0">
                <a:latin typeface="DM Mono" panose="020B0509040201040103" pitchFamily="49" charset="0"/>
              </a:rPr>
              <a:t>Rect r;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285B85-55EF-99E9-9E52-C73774FFA01F}"/>
              </a:ext>
            </a:extLst>
          </p:cNvPr>
          <p:cNvSpPr/>
          <p:nvPr/>
        </p:nvSpPr>
        <p:spPr>
          <a:xfrm>
            <a:off x="7628105" y="1850404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516AE0-2368-4336-5A5B-13722821C6F6}"/>
              </a:ext>
            </a:extLst>
          </p:cNvPr>
          <p:cNvSpPr txBox="1"/>
          <p:nvPr/>
        </p:nvSpPr>
        <p:spPr>
          <a:xfrm>
            <a:off x="6678283" y="1909727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465EF1-9AA2-201C-C80E-3AD7B734CFD9}"/>
              </a:ext>
            </a:extLst>
          </p:cNvPr>
          <p:cNvSpPr/>
          <p:nvPr/>
        </p:nvSpPr>
        <p:spPr>
          <a:xfrm>
            <a:off x="7628105" y="2298978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CE4B5A-2F83-4425-EF36-336CE4D0410C}"/>
              </a:ext>
            </a:extLst>
          </p:cNvPr>
          <p:cNvSpPr txBox="1"/>
          <p:nvPr/>
        </p:nvSpPr>
        <p:spPr>
          <a:xfrm>
            <a:off x="6678283" y="2358301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DF7B5D-D1B9-A3EB-80F0-C6B11FCB2A8D}"/>
              </a:ext>
            </a:extLst>
          </p:cNvPr>
          <p:cNvSpPr txBox="1"/>
          <p:nvPr/>
        </p:nvSpPr>
        <p:spPr>
          <a:xfrm>
            <a:off x="7320430" y="1030940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s</a:t>
            </a:r>
            <a:endParaRPr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651BE4-8EED-0A55-3628-819DCB8DB1B4}"/>
              </a:ext>
            </a:extLst>
          </p:cNvPr>
          <p:cNvSpPr/>
          <p:nvPr/>
        </p:nvSpPr>
        <p:spPr>
          <a:xfrm>
            <a:off x="7649213" y="432179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285795-B2F1-E510-58B2-7E85C4D0E5C9}"/>
              </a:ext>
            </a:extLst>
          </p:cNvPr>
          <p:cNvSpPr txBox="1"/>
          <p:nvPr/>
        </p:nvSpPr>
        <p:spPr>
          <a:xfrm>
            <a:off x="6699391" y="438112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F434D6-5A33-1175-0853-DDA0849CE33E}"/>
              </a:ext>
            </a:extLst>
          </p:cNvPr>
          <p:cNvSpPr/>
          <p:nvPr/>
        </p:nvSpPr>
        <p:spPr>
          <a:xfrm>
            <a:off x="7649213" y="477037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D3DD1C-CAAD-13E6-19E4-3FF1EA3A5DAE}"/>
              </a:ext>
            </a:extLst>
          </p:cNvPr>
          <p:cNvSpPr txBox="1"/>
          <p:nvPr/>
        </p:nvSpPr>
        <p:spPr>
          <a:xfrm>
            <a:off x="6699391" y="482969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1C8C28-524D-78F7-14A9-615F1EB11E55}"/>
              </a:ext>
            </a:extLst>
          </p:cNvPr>
          <p:cNvSpPr txBox="1"/>
          <p:nvPr/>
        </p:nvSpPr>
        <p:spPr>
          <a:xfrm>
            <a:off x="7320430" y="3488308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kumimoji="1" lang="en-US" altLang="ko-Kore-KR" sz="1600" dirty="0">
                <a:latin typeface="DM Mono" panose="020B0509040201040103" pitchFamily="49" charset="0"/>
              </a:rPr>
              <a:t> r</a:t>
            </a:r>
            <a:endParaRPr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AC5F7B-AC50-97ED-F816-66140CB559DA}"/>
              </a:ext>
            </a:extLst>
          </p:cNvPr>
          <p:cNvSpPr/>
          <p:nvPr/>
        </p:nvSpPr>
        <p:spPr>
          <a:xfrm>
            <a:off x="7649213" y="522863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AAC5AD-8273-8AEC-5538-912AB848EB75}"/>
              </a:ext>
            </a:extLst>
          </p:cNvPr>
          <p:cNvSpPr txBox="1"/>
          <p:nvPr/>
        </p:nvSpPr>
        <p:spPr>
          <a:xfrm>
            <a:off x="6699391" y="528795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width</a:t>
            </a:r>
            <a:endParaRPr lang="ko-Kore-KR" altLang="en-US" sz="16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BD374-C4AB-03DD-5740-870EB0503409}"/>
              </a:ext>
            </a:extLst>
          </p:cNvPr>
          <p:cNvSpPr/>
          <p:nvPr/>
        </p:nvSpPr>
        <p:spPr>
          <a:xfrm>
            <a:off x="7649213" y="567720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C26F60-F60F-5B6B-23DF-F6A187630CEB}"/>
              </a:ext>
            </a:extLst>
          </p:cNvPr>
          <p:cNvSpPr txBox="1"/>
          <p:nvPr/>
        </p:nvSpPr>
        <p:spPr>
          <a:xfrm>
            <a:off x="6699391" y="573653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height</a:t>
            </a:r>
            <a:endParaRPr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2D6107-7299-4F37-96D0-630CACE8E367}"/>
              </a:ext>
            </a:extLst>
          </p:cNvPr>
          <p:cNvSpPr/>
          <p:nvPr/>
        </p:nvSpPr>
        <p:spPr>
          <a:xfrm>
            <a:off x="7628105" y="1399686"/>
            <a:ext cx="957532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174F3-E572-B60E-6CAA-FE7E189A01AC}"/>
              </a:ext>
            </a:extLst>
          </p:cNvPr>
          <p:cNvSpPr txBox="1"/>
          <p:nvPr/>
        </p:nvSpPr>
        <p:spPr>
          <a:xfrm>
            <a:off x="6678283" y="1459009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6DB9CE-21F4-80B5-BB57-4419E2F5CE21}"/>
              </a:ext>
            </a:extLst>
          </p:cNvPr>
          <p:cNvSpPr/>
          <p:nvPr/>
        </p:nvSpPr>
        <p:spPr>
          <a:xfrm>
            <a:off x="7649213" y="3871079"/>
            <a:ext cx="957532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4CA4E-A56B-408C-22A4-7F18328216EC}"/>
              </a:ext>
            </a:extLst>
          </p:cNvPr>
          <p:cNvSpPr txBox="1"/>
          <p:nvPr/>
        </p:nvSpPr>
        <p:spPr>
          <a:xfrm>
            <a:off x="6699391" y="393040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E1B8F4-088B-E10B-D961-2E8EB303A1E1}"/>
              </a:ext>
            </a:extLst>
          </p:cNvPr>
          <p:cNvSpPr/>
          <p:nvPr/>
        </p:nvSpPr>
        <p:spPr>
          <a:xfrm>
            <a:off x="9816340" y="640607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29F14-503F-BB4A-2CEC-914C59B6969A}"/>
              </a:ext>
            </a:extLst>
          </p:cNvPr>
          <p:cNvSpPr txBox="1"/>
          <p:nvPr/>
        </p:nvSpPr>
        <p:spPr>
          <a:xfrm>
            <a:off x="9816340" y="229053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VFT</a:t>
            </a:r>
            <a:endParaRPr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4CCFCFF-DF42-D96E-05B8-BA81ACEABEDE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85637" y="869207"/>
            <a:ext cx="1230703" cy="7590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095EF1-D59B-4FDF-F922-E8759FA40C88}"/>
              </a:ext>
            </a:extLst>
          </p:cNvPr>
          <p:cNvSpPr/>
          <p:nvPr/>
        </p:nvSpPr>
        <p:spPr>
          <a:xfrm>
            <a:off x="9985993" y="3154876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C5C2F7-1F00-11AD-B0B4-CCB85E9866E5}"/>
              </a:ext>
            </a:extLst>
          </p:cNvPr>
          <p:cNvSpPr txBox="1"/>
          <p:nvPr/>
        </p:nvSpPr>
        <p:spPr>
          <a:xfrm>
            <a:off x="9985993" y="2743322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kumimoji="1" lang="en-US" altLang="ko-Kore-KR" sz="1600" dirty="0">
                <a:latin typeface="DM Mono" panose="020B0509040201040103" pitchFamily="49" charset="0"/>
              </a:rPr>
              <a:t> VFT</a:t>
            </a:r>
            <a:endParaRPr lang="ko-Kore-KR" altLang="en-US" sz="16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5F71E242-D95F-45D9-55FE-9601FD6F4A8E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8606745" y="3383476"/>
            <a:ext cx="1379248" cy="716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EBAE24-D622-A314-4514-00E7B4E84565}"/>
              </a:ext>
            </a:extLst>
          </p:cNvPr>
          <p:cNvSpPr/>
          <p:nvPr/>
        </p:nvSpPr>
        <p:spPr>
          <a:xfrm>
            <a:off x="5918636" y="93738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72F9E-4A97-0055-06F0-40417435532B}"/>
              </a:ext>
            </a:extLst>
          </p:cNvPr>
          <p:cNvSpPr txBox="1"/>
          <p:nvPr/>
        </p:nvSpPr>
        <p:spPr>
          <a:xfrm>
            <a:off x="4968814" y="99671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D4A803-FD80-A37B-A580-98DEB88E22DF}"/>
              </a:ext>
            </a:extLst>
          </p:cNvPr>
          <p:cNvSpPr/>
          <p:nvPr/>
        </p:nvSpPr>
        <p:spPr>
          <a:xfrm>
            <a:off x="5918636" y="138596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F37F3-DAB2-DB54-9110-DFF160F1614A}"/>
              </a:ext>
            </a:extLst>
          </p:cNvPr>
          <p:cNvSpPr txBox="1"/>
          <p:nvPr/>
        </p:nvSpPr>
        <p:spPr>
          <a:xfrm>
            <a:off x="4968814" y="144528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869C1C-1D70-076C-BC8B-46088714C6D2}"/>
              </a:ext>
            </a:extLst>
          </p:cNvPr>
          <p:cNvSpPr txBox="1"/>
          <p:nvPr/>
        </p:nvSpPr>
        <p:spPr>
          <a:xfrm>
            <a:off x="5610961" y="117925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s</a:t>
            </a:r>
            <a:endParaRPr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3102A0-D210-0433-887D-05AED729B57E}"/>
              </a:ext>
            </a:extLst>
          </p:cNvPr>
          <p:cNvSpPr/>
          <p:nvPr/>
        </p:nvSpPr>
        <p:spPr>
          <a:xfrm>
            <a:off x="5918636" y="486671"/>
            <a:ext cx="957532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58463F-A2F8-C3A6-DD14-F89796AD7FD8}"/>
              </a:ext>
            </a:extLst>
          </p:cNvPr>
          <p:cNvSpPr txBox="1"/>
          <p:nvPr/>
        </p:nvSpPr>
        <p:spPr>
          <a:xfrm>
            <a:off x="4968814" y="54599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AC1BDC07-C962-A77B-79B4-47E5F7440F6E}"/>
              </a:ext>
            </a:extLst>
          </p:cNvPr>
          <p:cNvCxnSpPr>
            <a:cxnSpLocks/>
            <a:stCxn id="36" idx="3"/>
            <a:endCxn id="16" idx="1"/>
          </p:cNvCxnSpPr>
          <p:nvPr/>
        </p:nvCxnSpPr>
        <p:spPr>
          <a:xfrm>
            <a:off x="6876168" y="715271"/>
            <a:ext cx="2940172" cy="1539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BD3F73-F557-BA0F-5410-A9AC081E317C}"/>
              </a:ext>
            </a:extLst>
          </p:cNvPr>
          <p:cNvSpPr/>
          <p:nvPr/>
        </p:nvSpPr>
        <p:spPr>
          <a:xfrm>
            <a:off x="9816340" y="1097807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Shape::Move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CBF513-5C9A-D9D0-F579-C5942C91D500}"/>
              </a:ext>
            </a:extLst>
          </p:cNvPr>
          <p:cNvSpPr/>
          <p:nvPr/>
        </p:nvSpPr>
        <p:spPr>
          <a:xfrm>
            <a:off x="9985993" y="3612076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Shape::Move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62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7A91FEE-8427-F3DF-4C9B-F38C9007C528}"/>
              </a:ext>
            </a:extLst>
          </p:cNvPr>
          <p:cNvSpPr txBox="1"/>
          <p:nvPr/>
        </p:nvSpPr>
        <p:spPr>
          <a:xfrm>
            <a:off x="390345" y="224656"/>
            <a:ext cx="471707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virtual void Draw() const {}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virtual void Move() {}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height;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void Move() override {}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Shape s;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  <a:r>
              <a:rPr lang="ko-Kore-KR" altLang="en-US" sz="1600" dirty="0">
                <a:latin typeface="DM Mono" panose="020B0509040201040103" pitchFamily="49" charset="0"/>
              </a:rPr>
              <a:t>Rect r;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Shape* p = &amp;s;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p-&gt;Move();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p = &amp;r;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p-&gt;Move();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285B85-55EF-99E9-9E52-C73774FFA01F}"/>
              </a:ext>
            </a:extLst>
          </p:cNvPr>
          <p:cNvSpPr/>
          <p:nvPr/>
        </p:nvSpPr>
        <p:spPr>
          <a:xfrm>
            <a:off x="7628105" y="1850404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516AE0-2368-4336-5A5B-13722821C6F6}"/>
              </a:ext>
            </a:extLst>
          </p:cNvPr>
          <p:cNvSpPr txBox="1"/>
          <p:nvPr/>
        </p:nvSpPr>
        <p:spPr>
          <a:xfrm>
            <a:off x="6678283" y="1909727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465EF1-9AA2-201C-C80E-3AD7B734CFD9}"/>
              </a:ext>
            </a:extLst>
          </p:cNvPr>
          <p:cNvSpPr/>
          <p:nvPr/>
        </p:nvSpPr>
        <p:spPr>
          <a:xfrm>
            <a:off x="7628105" y="2298978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CE4B5A-2F83-4425-EF36-336CE4D0410C}"/>
              </a:ext>
            </a:extLst>
          </p:cNvPr>
          <p:cNvSpPr txBox="1"/>
          <p:nvPr/>
        </p:nvSpPr>
        <p:spPr>
          <a:xfrm>
            <a:off x="6678283" y="2358301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DF7B5D-D1B9-A3EB-80F0-C6B11FCB2A8D}"/>
              </a:ext>
            </a:extLst>
          </p:cNvPr>
          <p:cNvSpPr txBox="1"/>
          <p:nvPr/>
        </p:nvSpPr>
        <p:spPr>
          <a:xfrm>
            <a:off x="7320430" y="1030940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s</a:t>
            </a:r>
            <a:endParaRPr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651BE4-8EED-0A55-3628-819DCB8DB1B4}"/>
              </a:ext>
            </a:extLst>
          </p:cNvPr>
          <p:cNvSpPr/>
          <p:nvPr/>
        </p:nvSpPr>
        <p:spPr>
          <a:xfrm>
            <a:off x="7649213" y="432179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285795-B2F1-E510-58B2-7E85C4D0E5C9}"/>
              </a:ext>
            </a:extLst>
          </p:cNvPr>
          <p:cNvSpPr txBox="1"/>
          <p:nvPr/>
        </p:nvSpPr>
        <p:spPr>
          <a:xfrm>
            <a:off x="6699391" y="438112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F434D6-5A33-1175-0853-DDA0849CE33E}"/>
              </a:ext>
            </a:extLst>
          </p:cNvPr>
          <p:cNvSpPr/>
          <p:nvPr/>
        </p:nvSpPr>
        <p:spPr>
          <a:xfrm>
            <a:off x="7649213" y="477037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D3DD1C-CAAD-13E6-19E4-3FF1EA3A5DAE}"/>
              </a:ext>
            </a:extLst>
          </p:cNvPr>
          <p:cNvSpPr txBox="1"/>
          <p:nvPr/>
        </p:nvSpPr>
        <p:spPr>
          <a:xfrm>
            <a:off x="6699391" y="482969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1C8C28-524D-78F7-14A9-615F1EB11E55}"/>
              </a:ext>
            </a:extLst>
          </p:cNvPr>
          <p:cNvSpPr txBox="1"/>
          <p:nvPr/>
        </p:nvSpPr>
        <p:spPr>
          <a:xfrm>
            <a:off x="7320430" y="3488308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kumimoji="1" lang="en-US" altLang="ko-Kore-KR" sz="1600" dirty="0">
                <a:latin typeface="DM Mono" panose="020B0509040201040103" pitchFamily="49" charset="0"/>
              </a:rPr>
              <a:t> r</a:t>
            </a:r>
            <a:endParaRPr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AC5F7B-AC50-97ED-F816-66140CB559DA}"/>
              </a:ext>
            </a:extLst>
          </p:cNvPr>
          <p:cNvSpPr/>
          <p:nvPr/>
        </p:nvSpPr>
        <p:spPr>
          <a:xfrm>
            <a:off x="7649213" y="522863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AAC5AD-8273-8AEC-5538-912AB848EB75}"/>
              </a:ext>
            </a:extLst>
          </p:cNvPr>
          <p:cNvSpPr txBox="1"/>
          <p:nvPr/>
        </p:nvSpPr>
        <p:spPr>
          <a:xfrm>
            <a:off x="6699391" y="528795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width</a:t>
            </a:r>
            <a:endParaRPr lang="ko-Kore-KR" altLang="en-US" sz="16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BD374-C4AB-03DD-5740-870EB0503409}"/>
              </a:ext>
            </a:extLst>
          </p:cNvPr>
          <p:cNvSpPr/>
          <p:nvPr/>
        </p:nvSpPr>
        <p:spPr>
          <a:xfrm>
            <a:off x="7649213" y="567720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C26F60-F60F-5B6B-23DF-F6A187630CEB}"/>
              </a:ext>
            </a:extLst>
          </p:cNvPr>
          <p:cNvSpPr txBox="1"/>
          <p:nvPr/>
        </p:nvSpPr>
        <p:spPr>
          <a:xfrm>
            <a:off x="6699391" y="573653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height</a:t>
            </a:r>
            <a:endParaRPr lang="ko-Kore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2D6107-7299-4F37-96D0-630CACE8E367}"/>
              </a:ext>
            </a:extLst>
          </p:cNvPr>
          <p:cNvSpPr/>
          <p:nvPr/>
        </p:nvSpPr>
        <p:spPr>
          <a:xfrm>
            <a:off x="7628105" y="1399686"/>
            <a:ext cx="957532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174F3-E572-B60E-6CAA-FE7E189A01AC}"/>
              </a:ext>
            </a:extLst>
          </p:cNvPr>
          <p:cNvSpPr txBox="1"/>
          <p:nvPr/>
        </p:nvSpPr>
        <p:spPr>
          <a:xfrm>
            <a:off x="6678283" y="1459009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6DB9CE-21F4-80B5-BB57-4419E2F5CE21}"/>
              </a:ext>
            </a:extLst>
          </p:cNvPr>
          <p:cNvSpPr/>
          <p:nvPr/>
        </p:nvSpPr>
        <p:spPr>
          <a:xfrm>
            <a:off x="7649213" y="3871079"/>
            <a:ext cx="957532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4CA4E-A56B-408C-22A4-7F18328216EC}"/>
              </a:ext>
            </a:extLst>
          </p:cNvPr>
          <p:cNvSpPr txBox="1"/>
          <p:nvPr/>
        </p:nvSpPr>
        <p:spPr>
          <a:xfrm>
            <a:off x="6699391" y="393040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E1B8F4-088B-E10B-D961-2E8EB303A1E1}"/>
              </a:ext>
            </a:extLst>
          </p:cNvPr>
          <p:cNvSpPr/>
          <p:nvPr/>
        </p:nvSpPr>
        <p:spPr>
          <a:xfrm>
            <a:off x="9816340" y="640607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29F14-503F-BB4A-2CEC-914C59B6969A}"/>
              </a:ext>
            </a:extLst>
          </p:cNvPr>
          <p:cNvSpPr txBox="1"/>
          <p:nvPr/>
        </p:nvSpPr>
        <p:spPr>
          <a:xfrm>
            <a:off x="9816340" y="229053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VFT</a:t>
            </a:r>
            <a:endParaRPr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4CCFCFF-DF42-D96E-05B8-BA81ACEABEDE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85637" y="869207"/>
            <a:ext cx="1230703" cy="7590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095EF1-D59B-4FDF-F922-E8759FA40C88}"/>
              </a:ext>
            </a:extLst>
          </p:cNvPr>
          <p:cNvSpPr/>
          <p:nvPr/>
        </p:nvSpPr>
        <p:spPr>
          <a:xfrm>
            <a:off x="9985993" y="3154876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C5C2F7-1F00-11AD-B0B4-CCB85E9866E5}"/>
              </a:ext>
            </a:extLst>
          </p:cNvPr>
          <p:cNvSpPr txBox="1"/>
          <p:nvPr/>
        </p:nvSpPr>
        <p:spPr>
          <a:xfrm>
            <a:off x="9985993" y="2743322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kumimoji="1" lang="en-US" altLang="ko-Kore-KR" sz="1600" dirty="0">
                <a:latin typeface="DM Mono" panose="020B0509040201040103" pitchFamily="49" charset="0"/>
              </a:rPr>
              <a:t> VFT</a:t>
            </a:r>
            <a:endParaRPr lang="ko-Kore-KR" altLang="en-US" sz="16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5F71E242-D95F-45D9-55FE-9601FD6F4A8E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8606745" y="3383476"/>
            <a:ext cx="1379248" cy="716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EBAE24-D622-A314-4514-00E7B4E84565}"/>
              </a:ext>
            </a:extLst>
          </p:cNvPr>
          <p:cNvSpPr/>
          <p:nvPr/>
        </p:nvSpPr>
        <p:spPr>
          <a:xfrm>
            <a:off x="5918636" y="93738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72F9E-4A97-0055-06F0-40417435532B}"/>
              </a:ext>
            </a:extLst>
          </p:cNvPr>
          <p:cNvSpPr txBox="1"/>
          <p:nvPr/>
        </p:nvSpPr>
        <p:spPr>
          <a:xfrm>
            <a:off x="4968814" y="99671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D4A803-FD80-A37B-A580-98DEB88E22DF}"/>
              </a:ext>
            </a:extLst>
          </p:cNvPr>
          <p:cNvSpPr/>
          <p:nvPr/>
        </p:nvSpPr>
        <p:spPr>
          <a:xfrm>
            <a:off x="5918636" y="138596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F37F3-DAB2-DB54-9110-DFF160F1614A}"/>
              </a:ext>
            </a:extLst>
          </p:cNvPr>
          <p:cNvSpPr txBox="1"/>
          <p:nvPr/>
        </p:nvSpPr>
        <p:spPr>
          <a:xfrm>
            <a:off x="4968814" y="144528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869C1C-1D70-076C-BC8B-46088714C6D2}"/>
              </a:ext>
            </a:extLst>
          </p:cNvPr>
          <p:cNvSpPr txBox="1"/>
          <p:nvPr/>
        </p:nvSpPr>
        <p:spPr>
          <a:xfrm>
            <a:off x="5610961" y="117925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s</a:t>
            </a:r>
            <a:endParaRPr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3102A0-D210-0433-887D-05AED729B57E}"/>
              </a:ext>
            </a:extLst>
          </p:cNvPr>
          <p:cNvSpPr/>
          <p:nvPr/>
        </p:nvSpPr>
        <p:spPr>
          <a:xfrm>
            <a:off x="5918636" y="486671"/>
            <a:ext cx="957532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58463F-A2F8-C3A6-DD14-F89796AD7FD8}"/>
              </a:ext>
            </a:extLst>
          </p:cNvPr>
          <p:cNvSpPr txBox="1"/>
          <p:nvPr/>
        </p:nvSpPr>
        <p:spPr>
          <a:xfrm>
            <a:off x="4968814" y="54599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AC1BDC07-C962-A77B-79B4-47E5F7440F6E}"/>
              </a:ext>
            </a:extLst>
          </p:cNvPr>
          <p:cNvCxnSpPr>
            <a:cxnSpLocks/>
            <a:stCxn id="36" idx="3"/>
            <a:endCxn id="16" idx="1"/>
          </p:cNvCxnSpPr>
          <p:nvPr/>
        </p:nvCxnSpPr>
        <p:spPr>
          <a:xfrm>
            <a:off x="6876168" y="715271"/>
            <a:ext cx="2940172" cy="1539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BD3F73-F557-BA0F-5410-A9AC081E317C}"/>
              </a:ext>
            </a:extLst>
          </p:cNvPr>
          <p:cNvSpPr/>
          <p:nvPr/>
        </p:nvSpPr>
        <p:spPr>
          <a:xfrm>
            <a:off x="9816340" y="1097807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Shape::Move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CBF513-5C9A-D9D0-F579-C5942C91D500}"/>
              </a:ext>
            </a:extLst>
          </p:cNvPr>
          <p:cNvSpPr/>
          <p:nvPr/>
        </p:nvSpPr>
        <p:spPr>
          <a:xfrm>
            <a:off x="9985993" y="3612076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::Move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0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DFE208-F584-6554-5AE6-312C21EB58E6}"/>
              </a:ext>
            </a:extLst>
          </p:cNvPr>
          <p:cNvSpPr txBox="1"/>
          <p:nvPr/>
        </p:nvSpPr>
        <p:spPr>
          <a:xfrm>
            <a:off x="430924" y="262529"/>
            <a:ext cx="55903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n = 100;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n = 42;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en-US" altLang="ko-Kore-KR" dirty="0" err="1">
                <a:latin typeface="DM Mono" panose="020B0509040201040103" pitchFamily="49" charset="0"/>
              </a:rPr>
              <a:t>cout</a:t>
            </a:r>
            <a:r>
              <a:rPr lang="en-US" altLang="ko-Kore-KR" dirty="0">
                <a:latin typeface="DM Mono" panose="020B0509040201040103" pitchFamily="49" charset="0"/>
              </a:rPr>
              <a:t> &lt;&lt; *p &lt;&lt; </a:t>
            </a:r>
            <a:r>
              <a:rPr lang="en-US" altLang="ko-Kore-KR" dirty="0" err="1">
                <a:latin typeface="DM Mono" panose="020B0509040201040103" pitchFamily="49" charset="0"/>
              </a:rPr>
              <a:t>endl</a:t>
            </a:r>
            <a:r>
              <a:rPr lang="en-US" altLang="ko-Kore-KR" dirty="0">
                <a:latin typeface="DM Mono" panose="020B0509040201040103" pitchFamily="49" charset="0"/>
              </a:rPr>
              <a:t>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*p = 100;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en-US" altLang="ko-Kore-KR" dirty="0" err="1">
                <a:latin typeface="DM Mono" panose="020B0509040201040103" pitchFamily="49" charset="0"/>
              </a:rPr>
              <a:t>cout</a:t>
            </a:r>
            <a:r>
              <a:rPr lang="en-US" altLang="ko-Kore-KR" dirty="0">
                <a:latin typeface="DM Mono" panose="020B0509040201040103" pitchFamily="49" charset="0"/>
              </a:rPr>
              <a:t> &lt;&lt; n &lt;&lt; </a:t>
            </a:r>
            <a:r>
              <a:rPr lang="en-US" altLang="ko-Kore-KR" dirty="0" err="1">
                <a:latin typeface="DM Mono" panose="020B0509040201040103" pitchFamily="49" charset="0"/>
              </a:rPr>
              <a:t>endl</a:t>
            </a:r>
            <a:r>
              <a:rPr lang="en-US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59866-205C-158E-1A2D-0EB238CB22A3}"/>
              </a:ext>
            </a:extLst>
          </p:cNvPr>
          <p:cNvSpPr/>
          <p:nvPr/>
        </p:nvSpPr>
        <p:spPr>
          <a:xfrm>
            <a:off x="2484408" y="413205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E1FC0-2F9B-3AFF-2BB0-06F2B4747BE5}"/>
              </a:ext>
            </a:extLst>
          </p:cNvPr>
          <p:cNvSpPr txBox="1"/>
          <p:nvPr/>
        </p:nvSpPr>
        <p:spPr>
          <a:xfrm>
            <a:off x="2107003" y="4132053"/>
            <a:ext cx="377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400" dirty="0">
                <a:latin typeface="DM Mono" panose="020B0509040201040103" pitchFamily="49" charset="0"/>
              </a:rPr>
              <a:t>n</a:t>
            </a:r>
            <a:endParaRPr lang="ko-Kore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86858-2E10-CE3B-F137-39BB967F74AA}"/>
              </a:ext>
            </a:extLst>
          </p:cNvPr>
          <p:cNvSpPr txBox="1"/>
          <p:nvPr/>
        </p:nvSpPr>
        <p:spPr>
          <a:xfrm>
            <a:off x="2201695" y="3784416"/>
            <a:ext cx="1024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B43DD-B609-4F79-F052-F3B0C1B0992F}"/>
              </a:ext>
            </a:extLst>
          </p:cNvPr>
          <p:cNvSpPr/>
          <p:nvPr/>
        </p:nvSpPr>
        <p:spPr>
          <a:xfrm>
            <a:off x="2484408" y="5042457"/>
            <a:ext cx="1915064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50BE4-9082-1D00-F9B9-445DF434374F}"/>
              </a:ext>
            </a:extLst>
          </p:cNvPr>
          <p:cNvSpPr txBox="1"/>
          <p:nvPr/>
        </p:nvSpPr>
        <p:spPr>
          <a:xfrm>
            <a:off x="2107003" y="5042457"/>
            <a:ext cx="377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</a:t>
            </a:r>
            <a:endParaRPr lang="ko-Kore-KR" altLang="en-US" sz="14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4B8D722-6E04-2553-2B82-9D6BD01064C8}"/>
              </a:ext>
            </a:extLst>
          </p:cNvPr>
          <p:cNvCxnSpPr>
            <a:stCxn id="7" idx="3"/>
            <a:endCxn id="4" idx="3"/>
          </p:cNvCxnSpPr>
          <p:nvPr/>
        </p:nvCxnSpPr>
        <p:spPr>
          <a:xfrm flipH="1" flipV="1">
            <a:off x="3441940" y="4360653"/>
            <a:ext cx="957532" cy="910404"/>
          </a:xfrm>
          <a:prstGeom prst="curvedConnector3">
            <a:avLst>
              <a:gd name="adj1" fmla="val -238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28BAAC-EDF5-055F-A12E-169D2E72BC40}"/>
              </a:ext>
            </a:extLst>
          </p:cNvPr>
          <p:cNvSpPr txBox="1"/>
          <p:nvPr/>
        </p:nvSpPr>
        <p:spPr>
          <a:xfrm>
            <a:off x="2201695" y="4703903"/>
            <a:ext cx="1024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3414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7A91FEE-8427-F3DF-4C9B-F38C9007C528}"/>
              </a:ext>
            </a:extLst>
          </p:cNvPr>
          <p:cNvSpPr txBox="1"/>
          <p:nvPr/>
        </p:nvSpPr>
        <p:spPr>
          <a:xfrm>
            <a:off x="390345" y="224656"/>
            <a:ext cx="471707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virtual void Draw() const {}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virtual void Move() {}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height;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void Move() override {}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Shape s;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  <a:r>
              <a:rPr lang="ko-Kore-KR" altLang="en-US" sz="1600" dirty="0">
                <a:latin typeface="DM Mono" panose="020B0509040201040103" pitchFamily="49" charset="0"/>
              </a:rPr>
              <a:t>Rect r;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Shape* p = &amp;s;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p-&gt;Move();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p = &amp;r;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p-&gt;Move();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651BE4-8EED-0A55-3628-819DCB8DB1B4}"/>
              </a:ext>
            </a:extLst>
          </p:cNvPr>
          <p:cNvSpPr/>
          <p:nvPr/>
        </p:nvSpPr>
        <p:spPr>
          <a:xfrm>
            <a:off x="7649213" y="432179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285795-B2F1-E510-58B2-7E85C4D0E5C9}"/>
              </a:ext>
            </a:extLst>
          </p:cNvPr>
          <p:cNvSpPr txBox="1"/>
          <p:nvPr/>
        </p:nvSpPr>
        <p:spPr>
          <a:xfrm>
            <a:off x="6699391" y="438112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F434D6-5A33-1175-0853-DDA0849CE33E}"/>
              </a:ext>
            </a:extLst>
          </p:cNvPr>
          <p:cNvSpPr/>
          <p:nvPr/>
        </p:nvSpPr>
        <p:spPr>
          <a:xfrm>
            <a:off x="7649213" y="477037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D3DD1C-CAAD-13E6-19E4-3FF1EA3A5DAE}"/>
              </a:ext>
            </a:extLst>
          </p:cNvPr>
          <p:cNvSpPr txBox="1"/>
          <p:nvPr/>
        </p:nvSpPr>
        <p:spPr>
          <a:xfrm>
            <a:off x="6699391" y="482969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1C8C28-524D-78F7-14A9-615F1EB11E55}"/>
              </a:ext>
            </a:extLst>
          </p:cNvPr>
          <p:cNvSpPr txBox="1"/>
          <p:nvPr/>
        </p:nvSpPr>
        <p:spPr>
          <a:xfrm>
            <a:off x="7320430" y="3488308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kumimoji="1" lang="en-US" altLang="ko-Kore-KR" sz="1600" dirty="0">
                <a:latin typeface="DM Mono" panose="020B0509040201040103" pitchFamily="49" charset="0"/>
              </a:rPr>
              <a:t> r</a:t>
            </a:r>
            <a:endParaRPr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AC5F7B-AC50-97ED-F816-66140CB559DA}"/>
              </a:ext>
            </a:extLst>
          </p:cNvPr>
          <p:cNvSpPr/>
          <p:nvPr/>
        </p:nvSpPr>
        <p:spPr>
          <a:xfrm>
            <a:off x="7649213" y="522863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AAC5AD-8273-8AEC-5538-912AB848EB75}"/>
              </a:ext>
            </a:extLst>
          </p:cNvPr>
          <p:cNvSpPr txBox="1"/>
          <p:nvPr/>
        </p:nvSpPr>
        <p:spPr>
          <a:xfrm>
            <a:off x="6699391" y="528795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width</a:t>
            </a:r>
            <a:endParaRPr lang="ko-Kore-KR" altLang="en-US" sz="16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BD374-C4AB-03DD-5740-870EB0503409}"/>
              </a:ext>
            </a:extLst>
          </p:cNvPr>
          <p:cNvSpPr/>
          <p:nvPr/>
        </p:nvSpPr>
        <p:spPr>
          <a:xfrm>
            <a:off x="7649213" y="567720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C26F60-F60F-5B6B-23DF-F6A187630CEB}"/>
              </a:ext>
            </a:extLst>
          </p:cNvPr>
          <p:cNvSpPr txBox="1"/>
          <p:nvPr/>
        </p:nvSpPr>
        <p:spPr>
          <a:xfrm>
            <a:off x="6699391" y="573653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height</a:t>
            </a:r>
            <a:endParaRPr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6DB9CE-21F4-80B5-BB57-4419E2F5CE21}"/>
              </a:ext>
            </a:extLst>
          </p:cNvPr>
          <p:cNvSpPr/>
          <p:nvPr/>
        </p:nvSpPr>
        <p:spPr>
          <a:xfrm>
            <a:off x="7649213" y="3871079"/>
            <a:ext cx="957532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4CA4E-A56B-408C-22A4-7F18328216EC}"/>
              </a:ext>
            </a:extLst>
          </p:cNvPr>
          <p:cNvSpPr txBox="1"/>
          <p:nvPr/>
        </p:nvSpPr>
        <p:spPr>
          <a:xfrm>
            <a:off x="6699391" y="393040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E1B8F4-088B-E10B-D961-2E8EB303A1E1}"/>
              </a:ext>
            </a:extLst>
          </p:cNvPr>
          <p:cNvSpPr/>
          <p:nvPr/>
        </p:nvSpPr>
        <p:spPr>
          <a:xfrm>
            <a:off x="9816340" y="640607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29F14-503F-BB4A-2CEC-914C59B6969A}"/>
              </a:ext>
            </a:extLst>
          </p:cNvPr>
          <p:cNvSpPr txBox="1"/>
          <p:nvPr/>
        </p:nvSpPr>
        <p:spPr>
          <a:xfrm>
            <a:off x="9816340" y="229053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VFT</a:t>
            </a:r>
            <a:endParaRPr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095EF1-D59B-4FDF-F922-E8759FA40C88}"/>
              </a:ext>
            </a:extLst>
          </p:cNvPr>
          <p:cNvSpPr/>
          <p:nvPr/>
        </p:nvSpPr>
        <p:spPr>
          <a:xfrm>
            <a:off x="9985993" y="3154876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C5C2F7-1F00-11AD-B0B4-CCB85E9866E5}"/>
              </a:ext>
            </a:extLst>
          </p:cNvPr>
          <p:cNvSpPr txBox="1"/>
          <p:nvPr/>
        </p:nvSpPr>
        <p:spPr>
          <a:xfrm>
            <a:off x="9985993" y="2743322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kumimoji="1" lang="en-US" altLang="ko-Kore-KR" sz="1600" dirty="0">
                <a:latin typeface="DM Mono" panose="020B0509040201040103" pitchFamily="49" charset="0"/>
              </a:rPr>
              <a:t> VFT</a:t>
            </a:r>
            <a:endParaRPr lang="ko-Kore-KR" altLang="en-US" sz="16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5F71E242-D95F-45D9-55FE-9601FD6F4A8E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8606745" y="3383476"/>
            <a:ext cx="1379248" cy="716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EBAE24-D622-A314-4514-00E7B4E84565}"/>
              </a:ext>
            </a:extLst>
          </p:cNvPr>
          <p:cNvSpPr/>
          <p:nvPr/>
        </p:nvSpPr>
        <p:spPr>
          <a:xfrm>
            <a:off x="5918636" y="93738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72F9E-4A97-0055-06F0-40417435532B}"/>
              </a:ext>
            </a:extLst>
          </p:cNvPr>
          <p:cNvSpPr txBox="1"/>
          <p:nvPr/>
        </p:nvSpPr>
        <p:spPr>
          <a:xfrm>
            <a:off x="4968814" y="99671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D4A803-FD80-A37B-A580-98DEB88E22DF}"/>
              </a:ext>
            </a:extLst>
          </p:cNvPr>
          <p:cNvSpPr/>
          <p:nvPr/>
        </p:nvSpPr>
        <p:spPr>
          <a:xfrm>
            <a:off x="5918636" y="138596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F37F3-DAB2-DB54-9110-DFF160F1614A}"/>
              </a:ext>
            </a:extLst>
          </p:cNvPr>
          <p:cNvSpPr txBox="1"/>
          <p:nvPr/>
        </p:nvSpPr>
        <p:spPr>
          <a:xfrm>
            <a:off x="4968814" y="144528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869C1C-1D70-076C-BC8B-46088714C6D2}"/>
              </a:ext>
            </a:extLst>
          </p:cNvPr>
          <p:cNvSpPr txBox="1"/>
          <p:nvPr/>
        </p:nvSpPr>
        <p:spPr>
          <a:xfrm>
            <a:off x="5610961" y="117925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s</a:t>
            </a:r>
            <a:endParaRPr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3102A0-D210-0433-887D-05AED729B57E}"/>
              </a:ext>
            </a:extLst>
          </p:cNvPr>
          <p:cNvSpPr/>
          <p:nvPr/>
        </p:nvSpPr>
        <p:spPr>
          <a:xfrm>
            <a:off x="5918636" y="486671"/>
            <a:ext cx="957532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58463F-A2F8-C3A6-DD14-F89796AD7FD8}"/>
              </a:ext>
            </a:extLst>
          </p:cNvPr>
          <p:cNvSpPr txBox="1"/>
          <p:nvPr/>
        </p:nvSpPr>
        <p:spPr>
          <a:xfrm>
            <a:off x="4968814" y="54599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AC1BDC07-C962-A77B-79B4-47E5F7440F6E}"/>
              </a:ext>
            </a:extLst>
          </p:cNvPr>
          <p:cNvCxnSpPr>
            <a:cxnSpLocks/>
            <a:stCxn id="36" idx="3"/>
            <a:endCxn id="16" idx="1"/>
          </p:cNvCxnSpPr>
          <p:nvPr/>
        </p:nvCxnSpPr>
        <p:spPr>
          <a:xfrm>
            <a:off x="6876168" y="715271"/>
            <a:ext cx="2940172" cy="1539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BD3F73-F557-BA0F-5410-A9AC081E317C}"/>
              </a:ext>
            </a:extLst>
          </p:cNvPr>
          <p:cNvSpPr/>
          <p:nvPr/>
        </p:nvSpPr>
        <p:spPr>
          <a:xfrm>
            <a:off x="9816340" y="1097807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Shape::Move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CBF513-5C9A-D9D0-F579-C5942C91D500}"/>
              </a:ext>
            </a:extLst>
          </p:cNvPr>
          <p:cNvSpPr/>
          <p:nvPr/>
        </p:nvSpPr>
        <p:spPr>
          <a:xfrm>
            <a:off x="9985993" y="3612076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::Move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7984E-E4F9-10EA-49FE-01F8B1F17041}"/>
              </a:ext>
            </a:extLst>
          </p:cNvPr>
          <p:cNvSpPr/>
          <p:nvPr/>
        </p:nvSpPr>
        <p:spPr>
          <a:xfrm>
            <a:off x="5138468" y="2373583"/>
            <a:ext cx="957532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0965-BA2F-F65D-49C6-6FCD48D795D9}"/>
              </a:ext>
            </a:extLst>
          </p:cNvPr>
          <p:cNvSpPr txBox="1"/>
          <p:nvPr/>
        </p:nvSpPr>
        <p:spPr>
          <a:xfrm>
            <a:off x="4011283" y="2432906"/>
            <a:ext cx="11271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Shape*p</a:t>
            </a:r>
            <a:endParaRPr lang="ko-Kore-KR" altLang="en-US" sz="16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7E6B1D9-F0F2-E27C-5456-6C2688D3F35A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>
          <a:xfrm flipV="1">
            <a:off x="6096000" y="486671"/>
            <a:ext cx="301402" cy="2115512"/>
          </a:xfrm>
          <a:prstGeom prst="curvedConnector4">
            <a:avLst>
              <a:gd name="adj1" fmla="val 334692"/>
              <a:gd name="adj2" fmla="val 1108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250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7A91FEE-8427-F3DF-4C9B-F38C9007C528}"/>
              </a:ext>
            </a:extLst>
          </p:cNvPr>
          <p:cNvSpPr txBox="1"/>
          <p:nvPr/>
        </p:nvSpPr>
        <p:spPr>
          <a:xfrm>
            <a:off x="390345" y="224656"/>
            <a:ext cx="471707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virtual void Draw() const {}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virtual void Move() {}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height;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void Move() override {}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Shape s;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  <a:r>
              <a:rPr lang="ko-Kore-KR" altLang="en-US" sz="1600" dirty="0">
                <a:latin typeface="DM Mono" panose="020B0509040201040103" pitchFamily="49" charset="0"/>
              </a:rPr>
              <a:t>Rect r;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Shape* p = &amp;s;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p-&gt;Move();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-US" altLang="ko-Kore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vfptr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[1])(p);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p = &amp;r;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p-&gt;Move();</a:t>
            </a: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651BE4-8EED-0A55-3628-819DCB8DB1B4}"/>
              </a:ext>
            </a:extLst>
          </p:cNvPr>
          <p:cNvSpPr/>
          <p:nvPr/>
        </p:nvSpPr>
        <p:spPr>
          <a:xfrm>
            <a:off x="7649213" y="432179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285795-B2F1-E510-58B2-7E85C4D0E5C9}"/>
              </a:ext>
            </a:extLst>
          </p:cNvPr>
          <p:cNvSpPr txBox="1"/>
          <p:nvPr/>
        </p:nvSpPr>
        <p:spPr>
          <a:xfrm>
            <a:off x="6699391" y="438112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F434D6-5A33-1175-0853-DDA0849CE33E}"/>
              </a:ext>
            </a:extLst>
          </p:cNvPr>
          <p:cNvSpPr/>
          <p:nvPr/>
        </p:nvSpPr>
        <p:spPr>
          <a:xfrm>
            <a:off x="7649213" y="477037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D3DD1C-CAAD-13E6-19E4-3FF1EA3A5DAE}"/>
              </a:ext>
            </a:extLst>
          </p:cNvPr>
          <p:cNvSpPr txBox="1"/>
          <p:nvPr/>
        </p:nvSpPr>
        <p:spPr>
          <a:xfrm>
            <a:off x="6699391" y="482969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1C8C28-524D-78F7-14A9-615F1EB11E55}"/>
              </a:ext>
            </a:extLst>
          </p:cNvPr>
          <p:cNvSpPr txBox="1"/>
          <p:nvPr/>
        </p:nvSpPr>
        <p:spPr>
          <a:xfrm>
            <a:off x="7320430" y="3488308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kumimoji="1" lang="en-US" altLang="ko-Kore-KR" sz="1600" dirty="0">
                <a:latin typeface="DM Mono" panose="020B0509040201040103" pitchFamily="49" charset="0"/>
              </a:rPr>
              <a:t> r</a:t>
            </a:r>
            <a:endParaRPr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AC5F7B-AC50-97ED-F816-66140CB559DA}"/>
              </a:ext>
            </a:extLst>
          </p:cNvPr>
          <p:cNvSpPr/>
          <p:nvPr/>
        </p:nvSpPr>
        <p:spPr>
          <a:xfrm>
            <a:off x="7649213" y="522863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AAC5AD-8273-8AEC-5538-912AB848EB75}"/>
              </a:ext>
            </a:extLst>
          </p:cNvPr>
          <p:cNvSpPr txBox="1"/>
          <p:nvPr/>
        </p:nvSpPr>
        <p:spPr>
          <a:xfrm>
            <a:off x="6699391" y="528795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width</a:t>
            </a:r>
            <a:endParaRPr lang="ko-Kore-KR" altLang="en-US" sz="16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BD374-C4AB-03DD-5740-870EB0503409}"/>
              </a:ext>
            </a:extLst>
          </p:cNvPr>
          <p:cNvSpPr/>
          <p:nvPr/>
        </p:nvSpPr>
        <p:spPr>
          <a:xfrm>
            <a:off x="7649213" y="567720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C26F60-F60F-5B6B-23DF-F6A187630CEB}"/>
              </a:ext>
            </a:extLst>
          </p:cNvPr>
          <p:cNvSpPr txBox="1"/>
          <p:nvPr/>
        </p:nvSpPr>
        <p:spPr>
          <a:xfrm>
            <a:off x="6699391" y="573653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height</a:t>
            </a:r>
            <a:endParaRPr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6DB9CE-21F4-80B5-BB57-4419E2F5CE21}"/>
              </a:ext>
            </a:extLst>
          </p:cNvPr>
          <p:cNvSpPr/>
          <p:nvPr/>
        </p:nvSpPr>
        <p:spPr>
          <a:xfrm>
            <a:off x="7649213" y="3871079"/>
            <a:ext cx="957532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4CA4E-A56B-408C-22A4-7F18328216EC}"/>
              </a:ext>
            </a:extLst>
          </p:cNvPr>
          <p:cNvSpPr txBox="1"/>
          <p:nvPr/>
        </p:nvSpPr>
        <p:spPr>
          <a:xfrm>
            <a:off x="6699391" y="393040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E1B8F4-088B-E10B-D961-2E8EB303A1E1}"/>
              </a:ext>
            </a:extLst>
          </p:cNvPr>
          <p:cNvSpPr/>
          <p:nvPr/>
        </p:nvSpPr>
        <p:spPr>
          <a:xfrm>
            <a:off x="9816340" y="640607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29F14-503F-BB4A-2CEC-914C59B6969A}"/>
              </a:ext>
            </a:extLst>
          </p:cNvPr>
          <p:cNvSpPr txBox="1"/>
          <p:nvPr/>
        </p:nvSpPr>
        <p:spPr>
          <a:xfrm>
            <a:off x="9816340" y="229053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VFT</a:t>
            </a:r>
            <a:endParaRPr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095EF1-D59B-4FDF-F922-E8759FA40C88}"/>
              </a:ext>
            </a:extLst>
          </p:cNvPr>
          <p:cNvSpPr/>
          <p:nvPr/>
        </p:nvSpPr>
        <p:spPr>
          <a:xfrm>
            <a:off x="9985993" y="3154876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C5C2F7-1F00-11AD-B0B4-CCB85E9866E5}"/>
              </a:ext>
            </a:extLst>
          </p:cNvPr>
          <p:cNvSpPr txBox="1"/>
          <p:nvPr/>
        </p:nvSpPr>
        <p:spPr>
          <a:xfrm>
            <a:off x="9985993" y="2743322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kumimoji="1" lang="en-US" altLang="ko-Kore-KR" sz="1600" dirty="0">
                <a:latin typeface="DM Mono" panose="020B0509040201040103" pitchFamily="49" charset="0"/>
              </a:rPr>
              <a:t> VFT</a:t>
            </a:r>
            <a:endParaRPr lang="ko-Kore-KR" altLang="en-US" sz="16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5F71E242-D95F-45D9-55FE-9601FD6F4A8E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8606745" y="3383476"/>
            <a:ext cx="1379248" cy="716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EBAE24-D622-A314-4514-00E7B4E84565}"/>
              </a:ext>
            </a:extLst>
          </p:cNvPr>
          <p:cNvSpPr/>
          <p:nvPr/>
        </p:nvSpPr>
        <p:spPr>
          <a:xfrm>
            <a:off x="5918636" y="93738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72F9E-4A97-0055-06F0-40417435532B}"/>
              </a:ext>
            </a:extLst>
          </p:cNvPr>
          <p:cNvSpPr txBox="1"/>
          <p:nvPr/>
        </p:nvSpPr>
        <p:spPr>
          <a:xfrm>
            <a:off x="4968814" y="99671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D4A803-FD80-A37B-A580-98DEB88E22DF}"/>
              </a:ext>
            </a:extLst>
          </p:cNvPr>
          <p:cNvSpPr/>
          <p:nvPr/>
        </p:nvSpPr>
        <p:spPr>
          <a:xfrm>
            <a:off x="5918636" y="138596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F37F3-DAB2-DB54-9110-DFF160F1614A}"/>
              </a:ext>
            </a:extLst>
          </p:cNvPr>
          <p:cNvSpPr txBox="1"/>
          <p:nvPr/>
        </p:nvSpPr>
        <p:spPr>
          <a:xfrm>
            <a:off x="4968814" y="144528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869C1C-1D70-076C-BC8B-46088714C6D2}"/>
              </a:ext>
            </a:extLst>
          </p:cNvPr>
          <p:cNvSpPr txBox="1"/>
          <p:nvPr/>
        </p:nvSpPr>
        <p:spPr>
          <a:xfrm>
            <a:off x="5610961" y="117925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s</a:t>
            </a:r>
            <a:endParaRPr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3102A0-D210-0433-887D-05AED729B57E}"/>
              </a:ext>
            </a:extLst>
          </p:cNvPr>
          <p:cNvSpPr/>
          <p:nvPr/>
        </p:nvSpPr>
        <p:spPr>
          <a:xfrm>
            <a:off x="5918636" y="486671"/>
            <a:ext cx="957532" cy="457200"/>
          </a:xfrm>
          <a:prstGeom prst="rect">
            <a:avLst/>
          </a:prstGeom>
          <a:solidFill>
            <a:srgbClr val="92D05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58463F-A2F8-C3A6-DD14-F89796AD7FD8}"/>
              </a:ext>
            </a:extLst>
          </p:cNvPr>
          <p:cNvSpPr txBox="1"/>
          <p:nvPr/>
        </p:nvSpPr>
        <p:spPr>
          <a:xfrm>
            <a:off x="4968814" y="54599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AC1BDC07-C962-A77B-79B4-47E5F7440F6E}"/>
              </a:ext>
            </a:extLst>
          </p:cNvPr>
          <p:cNvCxnSpPr>
            <a:cxnSpLocks/>
            <a:stCxn id="36" idx="3"/>
            <a:endCxn id="16" idx="1"/>
          </p:cNvCxnSpPr>
          <p:nvPr/>
        </p:nvCxnSpPr>
        <p:spPr>
          <a:xfrm>
            <a:off x="6876168" y="715271"/>
            <a:ext cx="2940172" cy="1539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BD3F73-F557-BA0F-5410-A9AC081E317C}"/>
              </a:ext>
            </a:extLst>
          </p:cNvPr>
          <p:cNvSpPr/>
          <p:nvPr/>
        </p:nvSpPr>
        <p:spPr>
          <a:xfrm>
            <a:off x="9816340" y="1097807"/>
            <a:ext cx="1615098" cy="4572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Shape::Move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CBF513-5C9A-D9D0-F579-C5942C91D500}"/>
              </a:ext>
            </a:extLst>
          </p:cNvPr>
          <p:cNvSpPr/>
          <p:nvPr/>
        </p:nvSpPr>
        <p:spPr>
          <a:xfrm>
            <a:off x="9985993" y="3612076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::Move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7984E-E4F9-10EA-49FE-01F8B1F17041}"/>
              </a:ext>
            </a:extLst>
          </p:cNvPr>
          <p:cNvSpPr/>
          <p:nvPr/>
        </p:nvSpPr>
        <p:spPr>
          <a:xfrm>
            <a:off x="5138468" y="2373583"/>
            <a:ext cx="957532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0965-BA2F-F65D-49C6-6FCD48D795D9}"/>
              </a:ext>
            </a:extLst>
          </p:cNvPr>
          <p:cNvSpPr txBox="1"/>
          <p:nvPr/>
        </p:nvSpPr>
        <p:spPr>
          <a:xfrm>
            <a:off x="4011283" y="2432906"/>
            <a:ext cx="11271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Shape*p</a:t>
            </a:r>
            <a:endParaRPr lang="ko-Kore-KR" altLang="en-US" sz="16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7E6B1D9-F0F2-E27C-5456-6C2688D3F35A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>
          <a:xfrm flipV="1">
            <a:off x="6096000" y="486671"/>
            <a:ext cx="301402" cy="2115512"/>
          </a:xfrm>
          <a:prstGeom prst="curvedConnector4">
            <a:avLst>
              <a:gd name="adj1" fmla="val 334692"/>
              <a:gd name="adj2" fmla="val 1108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69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7A91FEE-8427-F3DF-4C9B-F38C9007C528}"/>
              </a:ext>
            </a:extLst>
          </p:cNvPr>
          <p:cNvSpPr txBox="1"/>
          <p:nvPr/>
        </p:nvSpPr>
        <p:spPr>
          <a:xfrm>
            <a:off x="390345" y="224656"/>
            <a:ext cx="47170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virtual void Draw() const {}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virtual void Move() {}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class Rect : public Shape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width;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height;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void Move() override {}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Shape s;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  <a:r>
              <a:rPr lang="ko-Kore-KR" altLang="en-US" sz="1600" dirty="0">
                <a:latin typeface="DM Mono" panose="020B0509040201040103" pitchFamily="49" charset="0"/>
              </a:rPr>
              <a:t>Rect r;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Shape* p = &amp;r;</a:t>
            </a: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p-&gt;Move();</a:t>
            </a: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// (p-&gt;</a:t>
            </a:r>
            <a:r>
              <a:rPr lang="en-US" altLang="ko-Kore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vfptr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[1])(p);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651BE4-8EED-0A55-3628-819DCB8DB1B4}"/>
              </a:ext>
            </a:extLst>
          </p:cNvPr>
          <p:cNvSpPr/>
          <p:nvPr/>
        </p:nvSpPr>
        <p:spPr>
          <a:xfrm>
            <a:off x="7649213" y="432179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285795-B2F1-E510-58B2-7E85C4D0E5C9}"/>
              </a:ext>
            </a:extLst>
          </p:cNvPr>
          <p:cNvSpPr txBox="1"/>
          <p:nvPr/>
        </p:nvSpPr>
        <p:spPr>
          <a:xfrm>
            <a:off x="6699391" y="438112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F434D6-5A33-1175-0853-DDA0849CE33E}"/>
              </a:ext>
            </a:extLst>
          </p:cNvPr>
          <p:cNvSpPr/>
          <p:nvPr/>
        </p:nvSpPr>
        <p:spPr>
          <a:xfrm>
            <a:off x="7649213" y="477037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D3DD1C-CAAD-13E6-19E4-3FF1EA3A5DAE}"/>
              </a:ext>
            </a:extLst>
          </p:cNvPr>
          <p:cNvSpPr txBox="1"/>
          <p:nvPr/>
        </p:nvSpPr>
        <p:spPr>
          <a:xfrm>
            <a:off x="6699391" y="482969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1C8C28-524D-78F7-14A9-615F1EB11E55}"/>
              </a:ext>
            </a:extLst>
          </p:cNvPr>
          <p:cNvSpPr txBox="1"/>
          <p:nvPr/>
        </p:nvSpPr>
        <p:spPr>
          <a:xfrm>
            <a:off x="7320430" y="3488308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kumimoji="1" lang="en-US" altLang="ko-Kore-KR" sz="1600" dirty="0">
                <a:latin typeface="DM Mono" panose="020B0509040201040103" pitchFamily="49" charset="0"/>
              </a:rPr>
              <a:t> r</a:t>
            </a:r>
            <a:endParaRPr lang="ko-Kore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AC5F7B-AC50-97ED-F816-66140CB559DA}"/>
              </a:ext>
            </a:extLst>
          </p:cNvPr>
          <p:cNvSpPr/>
          <p:nvPr/>
        </p:nvSpPr>
        <p:spPr>
          <a:xfrm>
            <a:off x="7649213" y="522863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AAC5AD-8273-8AEC-5538-912AB848EB75}"/>
              </a:ext>
            </a:extLst>
          </p:cNvPr>
          <p:cNvSpPr txBox="1"/>
          <p:nvPr/>
        </p:nvSpPr>
        <p:spPr>
          <a:xfrm>
            <a:off x="6699391" y="528795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width</a:t>
            </a:r>
            <a:endParaRPr lang="ko-Kore-KR" altLang="en-US" sz="16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BD374-C4AB-03DD-5740-870EB0503409}"/>
              </a:ext>
            </a:extLst>
          </p:cNvPr>
          <p:cNvSpPr/>
          <p:nvPr/>
        </p:nvSpPr>
        <p:spPr>
          <a:xfrm>
            <a:off x="7649213" y="5677207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C26F60-F60F-5B6B-23DF-F6A187630CEB}"/>
              </a:ext>
            </a:extLst>
          </p:cNvPr>
          <p:cNvSpPr txBox="1"/>
          <p:nvPr/>
        </p:nvSpPr>
        <p:spPr>
          <a:xfrm>
            <a:off x="6699391" y="5736530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height</a:t>
            </a:r>
            <a:endParaRPr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6DB9CE-21F4-80B5-BB57-4419E2F5CE21}"/>
              </a:ext>
            </a:extLst>
          </p:cNvPr>
          <p:cNvSpPr/>
          <p:nvPr/>
        </p:nvSpPr>
        <p:spPr>
          <a:xfrm>
            <a:off x="7649213" y="3871079"/>
            <a:ext cx="957532" cy="457200"/>
          </a:xfrm>
          <a:prstGeom prst="rect">
            <a:avLst/>
          </a:prstGeom>
          <a:solidFill>
            <a:srgbClr val="92D05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4CA4E-A56B-408C-22A4-7F18328216EC}"/>
              </a:ext>
            </a:extLst>
          </p:cNvPr>
          <p:cNvSpPr txBox="1"/>
          <p:nvPr/>
        </p:nvSpPr>
        <p:spPr>
          <a:xfrm>
            <a:off x="6699391" y="393040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E1B8F4-088B-E10B-D961-2E8EB303A1E1}"/>
              </a:ext>
            </a:extLst>
          </p:cNvPr>
          <p:cNvSpPr/>
          <p:nvPr/>
        </p:nvSpPr>
        <p:spPr>
          <a:xfrm>
            <a:off x="9816340" y="640607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29F14-503F-BB4A-2CEC-914C59B6969A}"/>
              </a:ext>
            </a:extLst>
          </p:cNvPr>
          <p:cNvSpPr txBox="1"/>
          <p:nvPr/>
        </p:nvSpPr>
        <p:spPr>
          <a:xfrm>
            <a:off x="9816340" y="229053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VFT</a:t>
            </a:r>
            <a:endParaRPr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095EF1-D59B-4FDF-F922-E8759FA40C88}"/>
              </a:ext>
            </a:extLst>
          </p:cNvPr>
          <p:cNvSpPr/>
          <p:nvPr/>
        </p:nvSpPr>
        <p:spPr>
          <a:xfrm>
            <a:off x="9985993" y="3154876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Shape::Draw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C5C2F7-1F00-11AD-B0B4-CCB85E9866E5}"/>
              </a:ext>
            </a:extLst>
          </p:cNvPr>
          <p:cNvSpPr txBox="1"/>
          <p:nvPr/>
        </p:nvSpPr>
        <p:spPr>
          <a:xfrm>
            <a:off x="9985993" y="2743322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 err="1">
                <a:latin typeface="DM Mono" panose="020B0509040201040103" pitchFamily="49" charset="0"/>
              </a:rPr>
              <a:t>Rect</a:t>
            </a:r>
            <a:r>
              <a:rPr kumimoji="1" lang="en-US" altLang="ko-Kore-KR" sz="1600" dirty="0">
                <a:latin typeface="DM Mono" panose="020B0509040201040103" pitchFamily="49" charset="0"/>
              </a:rPr>
              <a:t> VFT</a:t>
            </a:r>
            <a:endParaRPr lang="ko-Kore-KR" altLang="en-US" sz="16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5F71E242-D95F-45D9-55FE-9601FD6F4A8E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8606745" y="3383476"/>
            <a:ext cx="1379248" cy="716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EBAE24-D622-A314-4514-00E7B4E84565}"/>
              </a:ext>
            </a:extLst>
          </p:cNvPr>
          <p:cNvSpPr/>
          <p:nvPr/>
        </p:nvSpPr>
        <p:spPr>
          <a:xfrm>
            <a:off x="5918636" y="93738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72F9E-4A97-0055-06F0-40417435532B}"/>
              </a:ext>
            </a:extLst>
          </p:cNvPr>
          <p:cNvSpPr txBox="1"/>
          <p:nvPr/>
        </p:nvSpPr>
        <p:spPr>
          <a:xfrm>
            <a:off x="4968814" y="99671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D4A803-FD80-A37B-A580-98DEB88E22DF}"/>
              </a:ext>
            </a:extLst>
          </p:cNvPr>
          <p:cNvSpPr/>
          <p:nvPr/>
        </p:nvSpPr>
        <p:spPr>
          <a:xfrm>
            <a:off x="5918636" y="138596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F37F3-DAB2-DB54-9110-DFF160F1614A}"/>
              </a:ext>
            </a:extLst>
          </p:cNvPr>
          <p:cNvSpPr txBox="1"/>
          <p:nvPr/>
        </p:nvSpPr>
        <p:spPr>
          <a:xfrm>
            <a:off x="4968814" y="144528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869C1C-1D70-076C-BC8B-46088714C6D2}"/>
              </a:ext>
            </a:extLst>
          </p:cNvPr>
          <p:cNvSpPr txBox="1"/>
          <p:nvPr/>
        </p:nvSpPr>
        <p:spPr>
          <a:xfrm>
            <a:off x="5610961" y="117925"/>
            <a:ext cx="1615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Shape s</a:t>
            </a:r>
            <a:endParaRPr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3102A0-D210-0433-887D-05AED729B57E}"/>
              </a:ext>
            </a:extLst>
          </p:cNvPr>
          <p:cNvSpPr/>
          <p:nvPr/>
        </p:nvSpPr>
        <p:spPr>
          <a:xfrm>
            <a:off x="5918636" y="486671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58463F-A2F8-C3A6-DD14-F89796AD7FD8}"/>
              </a:ext>
            </a:extLst>
          </p:cNvPr>
          <p:cNvSpPr txBox="1"/>
          <p:nvPr/>
        </p:nvSpPr>
        <p:spPr>
          <a:xfrm>
            <a:off x="4968814" y="54599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latin typeface="DM Mono" panose="020B0509040201040103" pitchFamily="49" charset="0"/>
              </a:rPr>
              <a:t>vfptr</a:t>
            </a:r>
            <a:endParaRPr lang="ko-Kore-KR" altLang="en-US" sz="1600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AC1BDC07-C962-A77B-79B4-47E5F7440F6E}"/>
              </a:ext>
            </a:extLst>
          </p:cNvPr>
          <p:cNvCxnSpPr>
            <a:cxnSpLocks/>
            <a:stCxn id="36" idx="3"/>
            <a:endCxn id="16" idx="1"/>
          </p:cNvCxnSpPr>
          <p:nvPr/>
        </p:nvCxnSpPr>
        <p:spPr>
          <a:xfrm>
            <a:off x="6876168" y="715271"/>
            <a:ext cx="2940172" cy="1539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BD3F73-F557-BA0F-5410-A9AC081E317C}"/>
              </a:ext>
            </a:extLst>
          </p:cNvPr>
          <p:cNvSpPr/>
          <p:nvPr/>
        </p:nvSpPr>
        <p:spPr>
          <a:xfrm>
            <a:off x="9816340" y="1097807"/>
            <a:ext cx="1615098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Shape::Move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CBF513-5C9A-D9D0-F579-C5942C91D500}"/>
              </a:ext>
            </a:extLst>
          </p:cNvPr>
          <p:cNvSpPr/>
          <p:nvPr/>
        </p:nvSpPr>
        <p:spPr>
          <a:xfrm>
            <a:off x="9985993" y="3612076"/>
            <a:ext cx="1615098" cy="457200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::Move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7984E-E4F9-10EA-49FE-01F8B1F17041}"/>
              </a:ext>
            </a:extLst>
          </p:cNvPr>
          <p:cNvSpPr/>
          <p:nvPr/>
        </p:nvSpPr>
        <p:spPr>
          <a:xfrm>
            <a:off x="5138468" y="2373583"/>
            <a:ext cx="957532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0965-BA2F-F65D-49C6-6FCD48D795D9}"/>
              </a:ext>
            </a:extLst>
          </p:cNvPr>
          <p:cNvSpPr txBox="1"/>
          <p:nvPr/>
        </p:nvSpPr>
        <p:spPr>
          <a:xfrm>
            <a:off x="4011283" y="2432906"/>
            <a:ext cx="11271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Shape*p</a:t>
            </a:r>
            <a:endParaRPr lang="ko-Kore-KR" altLang="en-US" sz="16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7E6B1D9-F0F2-E27C-5456-6C2688D3F35A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6096000" y="2602183"/>
            <a:ext cx="1553213" cy="1497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643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E2CE0EA-C7E9-65FA-3FCB-C25BF0C811B9}"/>
              </a:ext>
            </a:extLst>
          </p:cNvPr>
          <p:cNvSpPr/>
          <p:nvPr/>
        </p:nvSpPr>
        <p:spPr>
          <a:xfrm>
            <a:off x="3018724" y="3530457"/>
            <a:ext cx="440468" cy="5067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5E1DC-A6CF-326E-B7A4-5DE61D50D3E9}"/>
              </a:ext>
            </a:extLst>
          </p:cNvPr>
          <p:cNvSpPr/>
          <p:nvPr/>
        </p:nvSpPr>
        <p:spPr>
          <a:xfrm>
            <a:off x="3459192" y="3530457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B8F149-EE12-7991-F6F8-60124F0A567C}"/>
              </a:ext>
            </a:extLst>
          </p:cNvPr>
          <p:cNvSpPr/>
          <p:nvPr/>
        </p:nvSpPr>
        <p:spPr>
          <a:xfrm>
            <a:off x="3899660" y="3530457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6DDC0A-568B-02DC-9579-F6ED62EE5BC1}"/>
              </a:ext>
            </a:extLst>
          </p:cNvPr>
          <p:cNvSpPr/>
          <p:nvPr/>
        </p:nvSpPr>
        <p:spPr>
          <a:xfrm>
            <a:off x="4340128" y="3530457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39EA35-5CD0-108A-EF48-3FBC28029920}"/>
              </a:ext>
            </a:extLst>
          </p:cNvPr>
          <p:cNvSpPr/>
          <p:nvPr/>
        </p:nvSpPr>
        <p:spPr>
          <a:xfrm>
            <a:off x="4780596" y="3530457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A23F57-DA4B-5B17-7DA2-8FFC653DCB64}"/>
              </a:ext>
            </a:extLst>
          </p:cNvPr>
          <p:cNvSpPr/>
          <p:nvPr/>
        </p:nvSpPr>
        <p:spPr>
          <a:xfrm>
            <a:off x="5221064" y="3530457"/>
            <a:ext cx="440468" cy="5067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CF357D-BFB7-A4BC-6E92-D84BDEC6BB18}"/>
              </a:ext>
            </a:extLst>
          </p:cNvPr>
          <p:cNvSpPr/>
          <p:nvPr/>
        </p:nvSpPr>
        <p:spPr>
          <a:xfrm>
            <a:off x="5661532" y="3530457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C23FE0-F1D3-D751-907D-A2283DF3CD92}"/>
              </a:ext>
            </a:extLst>
          </p:cNvPr>
          <p:cNvSpPr/>
          <p:nvPr/>
        </p:nvSpPr>
        <p:spPr>
          <a:xfrm>
            <a:off x="6102000" y="3530457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E1892E-EECB-1CC9-7CAD-5B53775539A9}"/>
              </a:ext>
            </a:extLst>
          </p:cNvPr>
          <p:cNvSpPr/>
          <p:nvPr/>
        </p:nvSpPr>
        <p:spPr>
          <a:xfrm>
            <a:off x="6542468" y="3530457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C26FEF-A4C2-53EF-4FCE-D60B471A8739}"/>
              </a:ext>
            </a:extLst>
          </p:cNvPr>
          <p:cNvSpPr/>
          <p:nvPr/>
        </p:nvSpPr>
        <p:spPr>
          <a:xfrm>
            <a:off x="6982936" y="3530457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DD09A7-60C1-54E8-C35A-8358FC06E008}"/>
              </a:ext>
            </a:extLst>
          </p:cNvPr>
          <p:cNvSpPr/>
          <p:nvPr/>
        </p:nvSpPr>
        <p:spPr>
          <a:xfrm>
            <a:off x="7423404" y="3530457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D48D98-E6E5-02F2-6912-07DCBBC61FDB}"/>
              </a:ext>
            </a:extLst>
          </p:cNvPr>
          <p:cNvSpPr/>
          <p:nvPr/>
        </p:nvSpPr>
        <p:spPr>
          <a:xfrm>
            <a:off x="7863872" y="3530457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0CEB36-FD69-0DD4-E909-D11063A386E4}"/>
              </a:ext>
            </a:extLst>
          </p:cNvPr>
          <p:cNvSpPr/>
          <p:nvPr/>
        </p:nvSpPr>
        <p:spPr>
          <a:xfrm>
            <a:off x="8304340" y="3530457"/>
            <a:ext cx="440468" cy="5067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1456BC-8130-597D-0D0F-0D9FF0238A43}"/>
              </a:ext>
            </a:extLst>
          </p:cNvPr>
          <p:cNvSpPr/>
          <p:nvPr/>
        </p:nvSpPr>
        <p:spPr>
          <a:xfrm>
            <a:off x="8744808" y="3530457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86192E2-AA35-CF81-7B3C-77033C61DEC7}"/>
              </a:ext>
            </a:extLst>
          </p:cNvPr>
          <p:cNvCxnSpPr>
            <a:cxnSpLocks/>
            <a:stCxn id="8" idx="2"/>
            <a:endCxn id="29" idx="2"/>
          </p:cNvCxnSpPr>
          <p:nvPr/>
        </p:nvCxnSpPr>
        <p:spPr>
          <a:xfrm rot="16200000" flipH="1">
            <a:off x="5881766" y="1394355"/>
            <a:ext cx="12700" cy="5285616"/>
          </a:xfrm>
          <a:prstGeom prst="curvedConnector3">
            <a:avLst>
              <a:gd name="adj1" fmla="val 87282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8060E77B-C143-8EED-75D4-CDA891C884DB}"/>
              </a:ext>
            </a:extLst>
          </p:cNvPr>
          <p:cNvCxnSpPr>
            <a:cxnSpLocks/>
            <a:stCxn id="29" idx="0"/>
            <a:endCxn id="18" idx="0"/>
          </p:cNvCxnSpPr>
          <p:nvPr/>
        </p:nvCxnSpPr>
        <p:spPr>
          <a:xfrm rot="16200000" flipV="1">
            <a:off x="6982936" y="1988819"/>
            <a:ext cx="12700" cy="3083276"/>
          </a:xfrm>
          <a:prstGeom prst="curvedConnector3">
            <a:avLst>
              <a:gd name="adj1" fmla="val 52641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61A360-58F0-2A84-C65C-BCF4F8D80E6C}"/>
              </a:ext>
            </a:extLst>
          </p:cNvPr>
          <p:cNvSpPr/>
          <p:nvPr/>
        </p:nvSpPr>
        <p:spPr>
          <a:xfrm>
            <a:off x="2994107" y="1690155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42F3266-0864-4E07-8C07-8F4EFA2C1AD7}"/>
              </a:ext>
            </a:extLst>
          </p:cNvPr>
          <p:cNvSpPr/>
          <p:nvPr/>
        </p:nvSpPr>
        <p:spPr>
          <a:xfrm>
            <a:off x="3434575" y="1690155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89FED8B-F14F-3B43-D9DD-E7810DFB1D5F}"/>
              </a:ext>
            </a:extLst>
          </p:cNvPr>
          <p:cNvSpPr/>
          <p:nvPr/>
        </p:nvSpPr>
        <p:spPr>
          <a:xfrm>
            <a:off x="3875043" y="1690155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BD95FDF-E933-A4E3-8AC1-9A07860AAB3B}"/>
              </a:ext>
            </a:extLst>
          </p:cNvPr>
          <p:cNvSpPr/>
          <p:nvPr/>
        </p:nvSpPr>
        <p:spPr>
          <a:xfrm>
            <a:off x="4315511" y="1690155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95C880E-6888-1AD6-0BB0-A4B6C4FD4175}"/>
              </a:ext>
            </a:extLst>
          </p:cNvPr>
          <p:cNvSpPr/>
          <p:nvPr/>
        </p:nvSpPr>
        <p:spPr>
          <a:xfrm>
            <a:off x="4755979" y="1690155"/>
            <a:ext cx="440468" cy="50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90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D661DAF0-64EC-4211-174F-A151CBDC9A8A}"/>
              </a:ext>
            </a:extLst>
          </p:cNvPr>
          <p:cNvCxnSpPr/>
          <p:nvPr/>
        </p:nvCxnSpPr>
        <p:spPr>
          <a:xfrm>
            <a:off x="2104845" y="879894"/>
            <a:ext cx="0" cy="4183812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706CD79-812E-3565-2659-83CC28D04DD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104845" y="5057420"/>
            <a:ext cx="6211019" cy="6286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81840D-033C-AF2B-0CA2-1D10963BF949}"/>
              </a:ext>
            </a:extLst>
          </p:cNvPr>
          <p:cNvSpPr txBox="1"/>
          <p:nvPr/>
        </p:nvSpPr>
        <p:spPr>
          <a:xfrm>
            <a:off x="8315864" y="4765032"/>
            <a:ext cx="11271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ko-Kore-KR" altLang="en-US" sz="1600" dirty="0">
                <a:latin typeface="DM Mono" panose="020B0509040201040103" pitchFamily="49" charset="0"/>
              </a:rPr>
              <a:t>데이터</a:t>
            </a:r>
            <a:r>
              <a:rPr kumimoji="1" lang="ko-KR" altLang="en-US" sz="1600" dirty="0">
                <a:latin typeface="DM Mono" panose="020B0509040201040103" pitchFamily="49" charset="0"/>
              </a:rPr>
              <a:t> 개수</a:t>
            </a:r>
            <a:endParaRPr lang="ko-Kore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FDCAF-BF1D-F2C7-55C4-0D2AC2E9A3CF}"/>
              </a:ext>
            </a:extLst>
          </p:cNvPr>
          <p:cNvSpPr txBox="1"/>
          <p:nvPr/>
        </p:nvSpPr>
        <p:spPr>
          <a:xfrm>
            <a:off x="977660" y="517960"/>
            <a:ext cx="11271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600" dirty="0"/>
              <a:t>시간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EDEA4CF-50A4-89C1-F59A-2961E5C20231}"/>
                  </a:ext>
                </a:extLst>
              </p14:cNvPr>
              <p14:cNvContentPartPr/>
              <p14:nvPr/>
            </p14:nvContentPartPr>
            <p14:xfrm>
              <a:off x="2191802" y="522686"/>
              <a:ext cx="5807520" cy="451944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EDEA4CF-50A4-89C1-F59A-2961E5C202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5682" y="516566"/>
                <a:ext cx="5819760" cy="45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EC16519-9AB3-627D-B8EF-5942459AB5B3}"/>
                  </a:ext>
                </a:extLst>
              </p14:cNvPr>
              <p14:cNvContentPartPr/>
              <p14:nvPr/>
            </p14:nvContentPartPr>
            <p14:xfrm>
              <a:off x="8453642" y="426566"/>
              <a:ext cx="256680" cy="19152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EC16519-9AB3-627D-B8EF-5942459AB5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7522" y="420446"/>
                <a:ext cx="2689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01D39F8-5312-206D-2FFB-07A1793D1514}"/>
                  </a:ext>
                </a:extLst>
              </p14:cNvPr>
              <p14:cNvContentPartPr/>
              <p14:nvPr/>
            </p14:nvContentPartPr>
            <p14:xfrm>
              <a:off x="8836682" y="347366"/>
              <a:ext cx="155880" cy="38088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01D39F8-5312-206D-2FFB-07A1793D15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30562" y="341246"/>
                <a:ext cx="1681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673585F-BBEF-505C-D484-61CD97B4607F}"/>
                  </a:ext>
                </a:extLst>
              </p14:cNvPr>
              <p14:cNvContentPartPr/>
              <p14:nvPr/>
            </p14:nvContentPartPr>
            <p14:xfrm>
              <a:off x="9096242" y="438806"/>
              <a:ext cx="161280" cy="2620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673585F-BBEF-505C-D484-61CD97B460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0122" y="432686"/>
                <a:ext cx="1735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55F086F-906D-E245-68DB-A2CE2B60A846}"/>
                  </a:ext>
                </a:extLst>
              </p14:cNvPr>
              <p14:cNvContentPartPr/>
              <p14:nvPr/>
            </p14:nvContentPartPr>
            <p14:xfrm>
              <a:off x="9131882" y="485246"/>
              <a:ext cx="34560" cy="2793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55F086F-906D-E245-68DB-A2CE2B60A8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25762" y="479126"/>
                <a:ext cx="468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6A17B8B9-6F0F-8AA0-41FD-DF85F9AFE548}"/>
                  </a:ext>
                </a:extLst>
              </p14:cNvPr>
              <p14:cNvContentPartPr/>
              <p14:nvPr/>
            </p14:nvContentPartPr>
            <p14:xfrm>
              <a:off x="9247082" y="456806"/>
              <a:ext cx="21600" cy="2300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6A17B8B9-6F0F-8AA0-41FD-DF85F9AFE5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40962" y="450686"/>
                <a:ext cx="33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19CE92D8-9270-E63E-D055-36195352A548}"/>
                  </a:ext>
                </a:extLst>
              </p14:cNvPr>
              <p14:cNvContentPartPr/>
              <p14:nvPr/>
            </p14:nvContentPartPr>
            <p14:xfrm>
              <a:off x="9342842" y="412886"/>
              <a:ext cx="185760" cy="39708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19CE92D8-9270-E63E-D055-36195352A5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36722" y="406766"/>
                <a:ext cx="198000" cy="40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그룹 37">
            <a:extLst>
              <a:ext uri="{FF2B5EF4-FFF2-40B4-BE49-F238E27FC236}">
                <a16:creationId xmlns:a16="http://schemas.microsoft.com/office/drawing/2014/main" id="{3BBFEFEE-8839-36B2-F174-52B82BC6AEA5}"/>
              </a:ext>
            </a:extLst>
          </p:cNvPr>
          <p:cNvGrpSpPr/>
          <p:nvPr/>
        </p:nvGrpSpPr>
        <p:grpSpPr>
          <a:xfrm>
            <a:off x="2142842" y="-1059514"/>
            <a:ext cx="5522760" cy="6127920"/>
            <a:chOff x="2142842" y="-1059514"/>
            <a:chExt cx="5522760" cy="612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A24C515-8FFD-E002-7F30-6764BF61AAE8}"/>
                    </a:ext>
                  </a:extLst>
                </p14:cNvPr>
                <p14:cNvContentPartPr/>
                <p14:nvPr/>
              </p14:nvContentPartPr>
              <p14:xfrm>
                <a:off x="2142842" y="-1059514"/>
                <a:ext cx="5522760" cy="61279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A24C515-8FFD-E002-7F30-6764BF61AA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6722" y="-1065634"/>
                  <a:ext cx="5535000" cy="61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167AC16-AF33-9B03-A8E9-87938FD4B250}"/>
                    </a:ext>
                  </a:extLst>
                </p14:cNvPr>
                <p14:cNvContentPartPr/>
                <p14:nvPr/>
              </p14:nvContentPartPr>
              <p14:xfrm>
                <a:off x="5991242" y="262046"/>
                <a:ext cx="199080" cy="2343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167AC16-AF33-9B03-A8E9-87938FD4B2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85122" y="255926"/>
                  <a:ext cx="211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1D51730-BA64-1A0D-1CDB-7F3060B8B00B}"/>
                    </a:ext>
                  </a:extLst>
                </p14:cNvPr>
                <p14:cNvContentPartPr/>
                <p14:nvPr/>
              </p14:nvContentPartPr>
              <p14:xfrm>
                <a:off x="6273122" y="215246"/>
                <a:ext cx="186840" cy="4334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1D51730-BA64-1A0D-1CDB-7F3060B8B0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7002" y="209126"/>
                  <a:ext cx="1990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CA2ED62-9CAA-674D-9C7D-A00D6281F288}"/>
                    </a:ext>
                  </a:extLst>
                </p14:cNvPr>
                <p14:cNvContentPartPr/>
                <p14:nvPr/>
              </p14:nvContentPartPr>
              <p14:xfrm>
                <a:off x="6471482" y="282206"/>
                <a:ext cx="37080" cy="1958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CA2ED62-9CAA-674D-9C7D-A00D6281F2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65362" y="276086"/>
                  <a:ext cx="49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998786B1-B889-2A4F-A68D-9C1BE0B3C33D}"/>
                    </a:ext>
                  </a:extLst>
                </p14:cNvPr>
                <p14:cNvContentPartPr/>
                <p14:nvPr/>
              </p14:nvContentPartPr>
              <p14:xfrm>
                <a:off x="6500642" y="247286"/>
                <a:ext cx="260640" cy="2980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998786B1-B889-2A4F-A68D-9C1BE0B3C3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4522" y="241166"/>
                  <a:ext cx="272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A0CA730-9FE3-B4EE-9F0D-366C7788F42A}"/>
                    </a:ext>
                  </a:extLst>
                </p14:cNvPr>
                <p14:cNvContentPartPr/>
                <p14:nvPr/>
              </p14:nvContentPartPr>
              <p14:xfrm>
                <a:off x="6759122" y="177086"/>
                <a:ext cx="122760" cy="914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A0CA730-9FE3-B4EE-9F0D-366C7788F4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53002" y="170966"/>
                  <a:ext cx="135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035ACFA-9AC3-E17A-AE2B-63BE896763C8}"/>
                    </a:ext>
                  </a:extLst>
                </p14:cNvPr>
                <p14:cNvContentPartPr/>
                <p14:nvPr/>
              </p14:nvContentPartPr>
              <p14:xfrm>
                <a:off x="6905642" y="180326"/>
                <a:ext cx="87480" cy="3358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035ACFA-9AC3-E17A-AE2B-63BE896763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99522" y="174206"/>
                  <a:ext cx="9972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102AFCF-73F9-FACC-FEB2-0B774B2DA5FC}"/>
              </a:ext>
            </a:extLst>
          </p:cNvPr>
          <p:cNvGrpSpPr/>
          <p:nvPr/>
        </p:nvGrpSpPr>
        <p:grpSpPr>
          <a:xfrm>
            <a:off x="2118002" y="1673606"/>
            <a:ext cx="9387360" cy="3387960"/>
            <a:chOff x="2118002" y="1673606"/>
            <a:chExt cx="9387360" cy="338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FE99A7F-EDDB-FA87-BF5D-14B57D8DD78B}"/>
                    </a:ext>
                  </a:extLst>
                </p14:cNvPr>
                <p14:cNvContentPartPr/>
                <p14:nvPr/>
              </p14:nvContentPartPr>
              <p14:xfrm>
                <a:off x="2118002" y="3592046"/>
                <a:ext cx="6338520" cy="3794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FE99A7F-EDDB-FA87-BF5D-14B57D8DD7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11882" y="3585926"/>
                  <a:ext cx="63507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F3270B87-3D8D-63DE-1938-6B5EC3B71EE7}"/>
                    </a:ext>
                  </a:extLst>
                </p14:cNvPr>
                <p14:cNvContentPartPr/>
                <p14:nvPr/>
              </p14:nvContentPartPr>
              <p14:xfrm>
                <a:off x="8848562" y="3405566"/>
                <a:ext cx="333000" cy="3099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3270B87-3D8D-63DE-1938-6B5EC3B71E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42442" y="3399446"/>
                  <a:ext cx="3452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5569B5A-4F8F-06F4-FAAD-C2DD6546A9D8}"/>
                    </a:ext>
                  </a:extLst>
                </p14:cNvPr>
                <p14:cNvContentPartPr/>
                <p14:nvPr/>
              </p14:nvContentPartPr>
              <p14:xfrm>
                <a:off x="9327362" y="3409166"/>
                <a:ext cx="138240" cy="3247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5569B5A-4F8F-06F4-FAAD-C2DD6546A9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21242" y="3403046"/>
                  <a:ext cx="1504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A2532E8-1F03-A91E-69BE-139D9B0DBCC1}"/>
                    </a:ext>
                  </a:extLst>
                </p14:cNvPr>
                <p14:cNvContentPartPr/>
                <p14:nvPr/>
              </p14:nvContentPartPr>
              <p14:xfrm>
                <a:off x="9543362" y="3404126"/>
                <a:ext cx="92160" cy="2923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A2532E8-1F03-A91E-69BE-139D9B0DBC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37242" y="3398006"/>
                  <a:ext cx="104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465050E-8D2C-9887-7FFB-11B575A09F54}"/>
                    </a:ext>
                  </a:extLst>
                </p14:cNvPr>
                <p14:cNvContentPartPr/>
                <p14:nvPr/>
              </p14:nvContentPartPr>
              <p14:xfrm>
                <a:off x="9689162" y="3354086"/>
                <a:ext cx="160560" cy="3729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465050E-8D2C-9887-7FFB-11B575A09F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83042" y="3347966"/>
                  <a:ext cx="1728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5C210AE-B1AC-62BA-EFE1-C211FF98D6B4}"/>
                    </a:ext>
                  </a:extLst>
                </p14:cNvPr>
                <p14:cNvContentPartPr/>
                <p14:nvPr/>
              </p14:nvContentPartPr>
              <p14:xfrm>
                <a:off x="2199002" y="1942886"/>
                <a:ext cx="7042320" cy="31186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5C210AE-B1AC-62BA-EFE1-C211FF98D6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92882" y="1936766"/>
                  <a:ext cx="7054560" cy="31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1DBAEE2-4281-D5A1-FA0C-5592A3C47B74}"/>
                    </a:ext>
                  </a:extLst>
                </p14:cNvPr>
                <p14:cNvContentPartPr/>
                <p14:nvPr/>
              </p14:nvContentPartPr>
              <p14:xfrm>
                <a:off x="9584402" y="1824446"/>
                <a:ext cx="276840" cy="2862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1DBAEE2-4281-D5A1-FA0C-5592A3C47B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78282" y="1818326"/>
                  <a:ext cx="289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F7D467BE-B9F6-A674-91A8-6E0A2B7FCC70}"/>
                    </a:ext>
                  </a:extLst>
                </p14:cNvPr>
                <p14:cNvContentPartPr/>
                <p14:nvPr/>
              </p14:nvContentPartPr>
              <p14:xfrm>
                <a:off x="10028282" y="1673606"/>
                <a:ext cx="198360" cy="6195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F7D467BE-B9F6-A674-91A8-6E0A2B7FCC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22162" y="1667486"/>
                  <a:ext cx="2106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AFCAB0F-E2FE-D7C2-4B89-476C56B14801}"/>
                    </a:ext>
                  </a:extLst>
                </p14:cNvPr>
                <p14:cNvContentPartPr/>
                <p14:nvPr/>
              </p14:nvContentPartPr>
              <p14:xfrm>
                <a:off x="10327802" y="1873766"/>
                <a:ext cx="55800" cy="2656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AFCAB0F-E2FE-D7C2-4B89-476C56B148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21682" y="1867646"/>
                  <a:ext cx="68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BAFE899-7CE6-5B28-F282-E837254589F2}"/>
                    </a:ext>
                  </a:extLst>
                </p14:cNvPr>
                <p14:cNvContentPartPr/>
                <p14:nvPr/>
              </p14:nvContentPartPr>
              <p14:xfrm>
                <a:off x="10437962" y="2020646"/>
                <a:ext cx="124920" cy="896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BAFE899-7CE6-5B28-F282-E837254589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31842" y="2014526"/>
                  <a:ext cx="137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A2B9A8C-28EF-0779-8105-85430632560B}"/>
                    </a:ext>
                  </a:extLst>
                </p14:cNvPr>
                <p14:cNvContentPartPr/>
                <p14:nvPr/>
              </p14:nvContentPartPr>
              <p14:xfrm>
                <a:off x="10645682" y="1988246"/>
                <a:ext cx="199800" cy="4856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A2B9A8C-28EF-0779-8105-8543063256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39562" y="1982126"/>
                  <a:ext cx="2120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F1EB0EF-1318-DB01-5FD3-FE15868F9C3F}"/>
                    </a:ext>
                  </a:extLst>
                </p14:cNvPr>
                <p14:cNvContentPartPr/>
                <p14:nvPr/>
              </p14:nvContentPartPr>
              <p14:xfrm>
                <a:off x="10876082" y="1734446"/>
                <a:ext cx="339480" cy="3744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F1EB0EF-1318-DB01-5FD3-FE15868F9C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69962" y="1728326"/>
                  <a:ext cx="3517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D858062-FDCF-36C3-4B5C-B8827B1B7350}"/>
                    </a:ext>
                  </a:extLst>
                </p14:cNvPr>
                <p14:cNvContentPartPr/>
                <p14:nvPr/>
              </p14:nvContentPartPr>
              <p14:xfrm>
                <a:off x="11323562" y="1711406"/>
                <a:ext cx="181800" cy="6915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D858062-FDCF-36C3-4B5C-B8827B1B73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17442" y="1705286"/>
                  <a:ext cx="194040" cy="70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331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2861205-4D6D-9229-504A-55B123030B85}"/>
              </a:ext>
            </a:extLst>
          </p:cNvPr>
          <p:cNvSpPr/>
          <p:nvPr/>
        </p:nvSpPr>
        <p:spPr>
          <a:xfrm>
            <a:off x="1546285" y="3666227"/>
            <a:ext cx="5208198" cy="2820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02A79-A772-333F-A304-D810FFB753F6}"/>
              </a:ext>
            </a:extLst>
          </p:cNvPr>
          <p:cNvSpPr txBox="1"/>
          <p:nvPr/>
        </p:nvSpPr>
        <p:spPr>
          <a:xfrm>
            <a:off x="744028" y="227994"/>
            <a:ext cx="609456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Increment1(int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Increment1(x);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B97889-A2D6-E4DE-5823-6585391C901D}"/>
              </a:ext>
            </a:extLst>
          </p:cNvPr>
          <p:cNvSpPr/>
          <p:nvPr/>
        </p:nvSpPr>
        <p:spPr>
          <a:xfrm>
            <a:off x="3286665" y="461513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0824C-76B3-5495-4BB1-3220FD2721B3}"/>
              </a:ext>
            </a:extLst>
          </p:cNvPr>
          <p:cNvSpPr txBox="1"/>
          <p:nvPr/>
        </p:nvSpPr>
        <p:spPr>
          <a:xfrm>
            <a:off x="3003952" y="4267496"/>
            <a:ext cx="1024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902A9-2616-D994-7B11-8F72F5020E88}"/>
              </a:ext>
            </a:extLst>
          </p:cNvPr>
          <p:cNvSpPr txBox="1"/>
          <p:nvPr/>
        </p:nvSpPr>
        <p:spPr>
          <a:xfrm>
            <a:off x="2336843" y="467445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C930D-A008-48DB-9BC4-5FBCB3AE4224}"/>
              </a:ext>
            </a:extLst>
          </p:cNvPr>
          <p:cNvSpPr txBox="1"/>
          <p:nvPr/>
        </p:nvSpPr>
        <p:spPr>
          <a:xfrm>
            <a:off x="3638191" y="3301943"/>
            <a:ext cx="1024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main</a:t>
            </a:r>
            <a:endParaRPr lang="ko-Kore-KR" altLang="en-US" sz="1600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067F5FA-E96E-9385-0638-62F14287B594}"/>
              </a:ext>
            </a:extLst>
          </p:cNvPr>
          <p:cNvSpPr/>
          <p:nvPr/>
        </p:nvSpPr>
        <p:spPr>
          <a:xfrm>
            <a:off x="6615742" y="608162"/>
            <a:ext cx="5208198" cy="2820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A2D7E-F562-BD5F-8B2F-146A5C88D5C2}"/>
              </a:ext>
            </a:extLst>
          </p:cNvPr>
          <p:cNvSpPr txBox="1"/>
          <p:nvPr/>
        </p:nvSpPr>
        <p:spPr>
          <a:xfrm>
            <a:off x="8311552" y="269608"/>
            <a:ext cx="18165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Increment1</a:t>
            </a:r>
            <a:endParaRPr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5BDA1-FDC8-806F-8128-7F8BF8678D62}"/>
              </a:ext>
            </a:extLst>
          </p:cNvPr>
          <p:cNvSpPr/>
          <p:nvPr/>
        </p:nvSpPr>
        <p:spPr>
          <a:xfrm>
            <a:off x="8485517" y="1256582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68B86-18DC-DC64-94DA-253311EF45C4}"/>
              </a:ext>
            </a:extLst>
          </p:cNvPr>
          <p:cNvSpPr txBox="1"/>
          <p:nvPr/>
        </p:nvSpPr>
        <p:spPr>
          <a:xfrm>
            <a:off x="7535695" y="1315905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EFCE8392-D9DD-3CEB-5709-0C2285AA27C5}"/>
              </a:ext>
            </a:extLst>
          </p:cNvPr>
          <p:cNvCxnSpPr>
            <a:stCxn id="6" idx="3"/>
            <a:endCxn id="13" idx="2"/>
          </p:cNvCxnSpPr>
          <p:nvPr/>
        </p:nvCxnSpPr>
        <p:spPr>
          <a:xfrm flipV="1">
            <a:off x="4244197" y="1713782"/>
            <a:ext cx="4720086" cy="31299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B29E31-D99D-EEBC-0737-5E8B5F6D2CB3}"/>
              </a:ext>
            </a:extLst>
          </p:cNvPr>
          <p:cNvSpPr txBox="1"/>
          <p:nvPr/>
        </p:nvSpPr>
        <p:spPr>
          <a:xfrm>
            <a:off x="7217956" y="3967089"/>
            <a:ext cx="1024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600" dirty="0">
                <a:latin typeface="DM Mono" panose="020B0509040201040103" pitchFamily="49" charset="0"/>
              </a:rPr>
              <a:t>값</a:t>
            </a:r>
            <a:r>
              <a:rPr kumimoji="1" lang="ko-KR" altLang="en-US" sz="1600" dirty="0">
                <a:latin typeface="DM Mono" panose="020B0509040201040103" pitchFamily="49" charset="0"/>
              </a:rPr>
              <a:t> 복사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538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2861205-4D6D-9229-504A-55B123030B85}"/>
              </a:ext>
            </a:extLst>
          </p:cNvPr>
          <p:cNvSpPr/>
          <p:nvPr/>
        </p:nvSpPr>
        <p:spPr>
          <a:xfrm>
            <a:off x="1546285" y="3666227"/>
            <a:ext cx="5208198" cy="2820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02A79-A772-333F-A304-D810FFB753F6}"/>
              </a:ext>
            </a:extLst>
          </p:cNvPr>
          <p:cNvSpPr txBox="1"/>
          <p:nvPr/>
        </p:nvSpPr>
        <p:spPr>
          <a:xfrm>
            <a:off x="744028" y="227994"/>
            <a:ext cx="609456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Increment</a:t>
            </a:r>
            <a:r>
              <a:rPr lang="en-US" altLang="ko-Kore-KR" sz="1400" dirty="0">
                <a:latin typeface="DM Mono" panose="020B0509040201040103" pitchFamily="49" charset="0"/>
              </a:rPr>
              <a:t>2</a:t>
            </a:r>
            <a:r>
              <a:rPr lang="ko-Kore-KR" altLang="en-US" sz="1400" dirty="0">
                <a:latin typeface="DM Mono" panose="020B0509040201040103" pitchFamily="49" charset="0"/>
              </a:rPr>
              <a:t>(int</a:t>
            </a:r>
            <a:r>
              <a:rPr lang="en-US" altLang="ko-Kore-KR" sz="1400" dirty="0">
                <a:latin typeface="DM Mono" panose="020B0509040201040103" pitchFamily="49" charset="0"/>
              </a:rPr>
              <a:t>*</a:t>
            </a:r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p</a:t>
            </a:r>
            <a:r>
              <a:rPr lang="ko-Kore-KR" altLang="en-US" sz="1400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(*p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Increment</a:t>
            </a:r>
            <a:r>
              <a:rPr lang="en-US" altLang="ko-Kore-KR" sz="1400" dirty="0">
                <a:latin typeface="DM Mono" panose="020B0509040201040103" pitchFamily="49" charset="0"/>
              </a:rPr>
              <a:t>2</a:t>
            </a:r>
            <a:r>
              <a:rPr lang="ko-Kore-KR" altLang="en-US" sz="1400" dirty="0">
                <a:latin typeface="DM Mono" panose="020B0509040201040103" pitchFamily="49" charset="0"/>
              </a:rPr>
              <a:t>(</a:t>
            </a:r>
            <a:r>
              <a:rPr lang="en-US" altLang="ko-Kore-KR" sz="1400" dirty="0">
                <a:latin typeface="DM Mono" panose="020B0509040201040103" pitchFamily="49" charset="0"/>
              </a:rPr>
              <a:t>&amp;</a:t>
            </a:r>
            <a:r>
              <a:rPr lang="ko-Kore-KR" altLang="en-US" sz="1400" dirty="0">
                <a:latin typeface="DM Mono" panose="020B0509040201040103" pitchFamily="49" charset="0"/>
              </a:rPr>
              <a:t>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B97889-A2D6-E4DE-5823-6585391C901D}"/>
              </a:ext>
            </a:extLst>
          </p:cNvPr>
          <p:cNvSpPr/>
          <p:nvPr/>
        </p:nvSpPr>
        <p:spPr>
          <a:xfrm>
            <a:off x="3286665" y="461513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0824C-76B3-5495-4BB1-3220FD2721B3}"/>
              </a:ext>
            </a:extLst>
          </p:cNvPr>
          <p:cNvSpPr txBox="1"/>
          <p:nvPr/>
        </p:nvSpPr>
        <p:spPr>
          <a:xfrm>
            <a:off x="3003952" y="4267496"/>
            <a:ext cx="1024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902A9-2616-D994-7B11-8F72F5020E88}"/>
              </a:ext>
            </a:extLst>
          </p:cNvPr>
          <p:cNvSpPr txBox="1"/>
          <p:nvPr/>
        </p:nvSpPr>
        <p:spPr>
          <a:xfrm>
            <a:off x="2336843" y="467445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C930D-A008-48DB-9BC4-5FBCB3AE4224}"/>
              </a:ext>
            </a:extLst>
          </p:cNvPr>
          <p:cNvSpPr txBox="1"/>
          <p:nvPr/>
        </p:nvSpPr>
        <p:spPr>
          <a:xfrm>
            <a:off x="3638191" y="3301943"/>
            <a:ext cx="1024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main</a:t>
            </a:r>
            <a:endParaRPr lang="ko-Kore-KR" altLang="en-US" sz="1600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067F5FA-E96E-9385-0638-62F14287B594}"/>
              </a:ext>
            </a:extLst>
          </p:cNvPr>
          <p:cNvSpPr/>
          <p:nvPr/>
        </p:nvSpPr>
        <p:spPr>
          <a:xfrm>
            <a:off x="6615742" y="608162"/>
            <a:ext cx="5208198" cy="2820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A2D7E-F562-BD5F-8B2F-146A5C88D5C2}"/>
              </a:ext>
            </a:extLst>
          </p:cNvPr>
          <p:cNvSpPr txBox="1"/>
          <p:nvPr/>
        </p:nvSpPr>
        <p:spPr>
          <a:xfrm>
            <a:off x="8311552" y="269608"/>
            <a:ext cx="18165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Increment2</a:t>
            </a:r>
            <a:endParaRPr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5BDA1-FDC8-806F-8128-7F8BF8678D62}"/>
              </a:ext>
            </a:extLst>
          </p:cNvPr>
          <p:cNvSpPr/>
          <p:nvPr/>
        </p:nvSpPr>
        <p:spPr>
          <a:xfrm>
            <a:off x="8485516" y="1256582"/>
            <a:ext cx="1816577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68B86-18DC-DC64-94DA-253311EF45C4}"/>
              </a:ext>
            </a:extLst>
          </p:cNvPr>
          <p:cNvSpPr txBox="1"/>
          <p:nvPr/>
        </p:nvSpPr>
        <p:spPr>
          <a:xfrm>
            <a:off x="7535695" y="1315905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ore-KR" altLang="en-US" sz="16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EFCE8392-D9DD-3CEB-5709-0C2285AA27C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4028338" y="1713782"/>
            <a:ext cx="5365467" cy="27229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B29E31-D99D-EEBC-0737-5E8B5F6D2CB3}"/>
              </a:ext>
            </a:extLst>
          </p:cNvPr>
          <p:cNvSpPr txBox="1"/>
          <p:nvPr/>
        </p:nvSpPr>
        <p:spPr>
          <a:xfrm>
            <a:off x="7159925" y="3682721"/>
            <a:ext cx="1024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600" dirty="0"/>
              <a:t>주소</a:t>
            </a:r>
            <a:r>
              <a:rPr lang="ko-KR" altLang="en-US" sz="1600" dirty="0"/>
              <a:t> 전달</a:t>
            </a:r>
            <a:endParaRPr lang="ko-Kore-KR" altLang="en-US" sz="16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DFB4B3C5-3D6E-3458-75E1-4B0DFAF0F38F}"/>
              </a:ext>
            </a:extLst>
          </p:cNvPr>
          <p:cNvCxnSpPr>
            <a:cxnSpLocks/>
            <a:stCxn id="13" idx="2"/>
            <a:endCxn id="7" idx="3"/>
          </p:cNvCxnSpPr>
          <p:nvPr/>
        </p:nvCxnSpPr>
        <p:spPr>
          <a:xfrm rot="5400000">
            <a:off x="5349577" y="392544"/>
            <a:ext cx="2722991" cy="5365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8DE4EA-F7FA-CE6E-CF8C-7E4466014E30}"/>
              </a:ext>
            </a:extLst>
          </p:cNvPr>
          <p:cNvSpPr txBox="1"/>
          <p:nvPr/>
        </p:nvSpPr>
        <p:spPr>
          <a:xfrm flipH="1">
            <a:off x="3317573" y="3963145"/>
            <a:ext cx="2582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600" dirty="0"/>
              <a:t>주소</a:t>
            </a:r>
            <a:r>
              <a:rPr lang="ko-KR" altLang="en-US" sz="1600" dirty="0"/>
              <a:t> 참조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928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2861205-4D6D-9229-504A-55B123030B85}"/>
              </a:ext>
            </a:extLst>
          </p:cNvPr>
          <p:cNvSpPr/>
          <p:nvPr/>
        </p:nvSpPr>
        <p:spPr>
          <a:xfrm>
            <a:off x="1546285" y="3666227"/>
            <a:ext cx="5208198" cy="2820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02A79-A772-333F-A304-D810FFB753F6}"/>
              </a:ext>
            </a:extLst>
          </p:cNvPr>
          <p:cNvSpPr txBox="1"/>
          <p:nvPr/>
        </p:nvSpPr>
        <p:spPr>
          <a:xfrm>
            <a:off x="744028" y="227994"/>
            <a:ext cx="609456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void Increment</a:t>
            </a:r>
            <a:r>
              <a:rPr lang="en-US" altLang="ko-Kore-KR" sz="1400" dirty="0">
                <a:latin typeface="DM Mono" panose="020B0509040201040103" pitchFamily="49" charset="0"/>
              </a:rPr>
              <a:t>3</a:t>
            </a:r>
            <a:r>
              <a:rPr lang="ko-Kore-KR" altLang="en-US" sz="1400" dirty="0">
                <a:latin typeface="DM Mono" panose="020B0509040201040103" pitchFamily="49" charset="0"/>
              </a:rPr>
              <a:t>(int</a:t>
            </a:r>
            <a:r>
              <a:rPr lang="en-US" altLang="ko-Kore-KR" sz="1400" dirty="0">
                <a:latin typeface="DM Mono" panose="020B0509040201040103" pitchFamily="49" charset="0"/>
              </a:rPr>
              <a:t>&amp;</a:t>
            </a:r>
            <a:r>
              <a:rPr lang="ko-Kore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latin typeface="DM Mono" panose="020B0509040201040103" pitchFamily="49" charset="0"/>
              </a:rPr>
              <a:t>r</a:t>
            </a:r>
            <a:r>
              <a:rPr lang="ko-Kore-KR" altLang="en-US" sz="1400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Increment</a:t>
            </a:r>
            <a:r>
              <a:rPr lang="en-US" altLang="ko-Kore-KR" sz="1400" dirty="0">
                <a:latin typeface="DM Mono" panose="020B0509040201040103" pitchFamily="49" charset="0"/>
              </a:rPr>
              <a:t>3</a:t>
            </a:r>
            <a:r>
              <a:rPr lang="ko-Kore-KR" altLang="en-US" sz="1400" dirty="0">
                <a:latin typeface="DM Mono" panose="020B0509040201040103" pitchFamily="49" charset="0"/>
              </a:rPr>
              <a:t>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B97889-A2D6-E4DE-5823-6585391C901D}"/>
              </a:ext>
            </a:extLst>
          </p:cNvPr>
          <p:cNvSpPr/>
          <p:nvPr/>
        </p:nvSpPr>
        <p:spPr>
          <a:xfrm>
            <a:off x="3286665" y="4615133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0824C-76B3-5495-4BB1-3220FD2721B3}"/>
              </a:ext>
            </a:extLst>
          </p:cNvPr>
          <p:cNvSpPr txBox="1"/>
          <p:nvPr/>
        </p:nvSpPr>
        <p:spPr>
          <a:xfrm>
            <a:off x="3003952" y="4267496"/>
            <a:ext cx="1024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902A9-2616-D994-7B11-8F72F5020E88}"/>
              </a:ext>
            </a:extLst>
          </p:cNvPr>
          <p:cNvSpPr txBox="1"/>
          <p:nvPr/>
        </p:nvSpPr>
        <p:spPr>
          <a:xfrm>
            <a:off x="2336843" y="4674456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C930D-A008-48DB-9BC4-5FBCB3AE4224}"/>
              </a:ext>
            </a:extLst>
          </p:cNvPr>
          <p:cNvSpPr txBox="1"/>
          <p:nvPr/>
        </p:nvSpPr>
        <p:spPr>
          <a:xfrm>
            <a:off x="3638191" y="3301943"/>
            <a:ext cx="1024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main</a:t>
            </a:r>
            <a:endParaRPr lang="ko-Kore-KR" altLang="en-US" sz="1600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067F5FA-E96E-9385-0638-62F14287B594}"/>
              </a:ext>
            </a:extLst>
          </p:cNvPr>
          <p:cNvSpPr/>
          <p:nvPr/>
        </p:nvSpPr>
        <p:spPr>
          <a:xfrm>
            <a:off x="6615742" y="608162"/>
            <a:ext cx="5208198" cy="2820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A2D7E-F562-BD5F-8B2F-146A5C88D5C2}"/>
              </a:ext>
            </a:extLst>
          </p:cNvPr>
          <p:cNvSpPr txBox="1"/>
          <p:nvPr/>
        </p:nvSpPr>
        <p:spPr>
          <a:xfrm>
            <a:off x="8311552" y="269608"/>
            <a:ext cx="18165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Increment3</a:t>
            </a:r>
            <a:endParaRPr lang="ko-Kore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68B86-18DC-DC64-94DA-253311EF45C4}"/>
              </a:ext>
            </a:extLst>
          </p:cNvPr>
          <p:cNvSpPr txBox="1"/>
          <p:nvPr/>
        </p:nvSpPr>
        <p:spPr>
          <a:xfrm>
            <a:off x="8048445" y="1486994"/>
            <a:ext cx="4749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ore-KR" altLang="en-US" sz="16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106BC7E-6E0C-D202-EC20-44CD5657322A}"/>
              </a:ext>
            </a:extLst>
          </p:cNvPr>
          <p:cNvCxnSpPr>
            <a:endCxn id="6" idx="3"/>
          </p:cNvCxnSpPr>
          <p:nvPr/>
        </p:nvCxnSpPr>
        <p:spPr>
          <a:xfrm rot="10800000" flipV="1">
            <a:off x="4244197" y="1656271"/>
            <a:ext cx="3804248" cy="3187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3AFA7D-FB8F-7892-1639-8440D13054E7}"/>
              </a:ext>
            </a:extLst>
          </p:cNvPr>
          <p:cNvSpPr txBox="1"/>
          <p:nvPr/>
        </p:nvSpPr>
        <p:spPr>
          <a:xfrm>
            <a:off x="5405887" y="2147165"/>
            <a:ext cx="10243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600" dirty="0"/>
              <a:t>새로운</a:t>
            </a:r>
            <a:r>
              <a:rPr lang="ko-KR" altLang="en-US" sz="1600" dirty="0"/>
              <a:t> 이름 부여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412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F356BE-B578-53B5-DF3A-681CA7A18426}"/>
              </a:ext>
            </a:extLst>
          </p:cNvPr>
          <p:cNvSpPr txBox="1"/>
          <p:nvPr/>
        </p:nvSpPr>
        <p:spPr>
          <a:xfrm>
            <a:off x="606005" y="370828"/>
            <a:ext cx="437143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Point::Set(&amp;pt2, 100, 200)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744B31-771F-8412-F865-DBC0D3C578E1}"/>
              </a:ext>
            </a:extLst>
          </p:cNvPr>
          <p:cNvSpPr/>
          <p:nvPr/>
        </p:nvSpPr>
        <p:spPr>
          <a:xfrm>
            <a:off x="6096000" y="4912765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34EF9-F2F1-B3E9-F25F-6BEE9B0D22A5}"/>
              </a:ext>
            </a:extLst>
          </p:cNvPr>
          <p:cNvSpPr txBox="1"/>
          <p:nvPr/>
        </p:nvSpPr>
        <p:spPr>
          <a:xfrm>
            <a:off x="5146178" y="4972088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3BFC3A-4651-64F0-C3B0-D10274899F93}"/>
              </a:ext>
            </a:extLst>
          </p:cNvPr>
          <p:cNvSpPr/>
          <p:nvPr/>
        </p:nvSpPr>
        <p:spPr>
          <a:xfrm>
            <a:off x="6096000" y="536133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AE288-7725-94B9-4746-794EB2CE3BB2}"/>
              </a:ext>
            </a:extLst>
          </p:cNvPr>
          <p:cNvSpPr txBox="1"/>
          <p:nvPr/>
        </p:nvSpPr>
        <p:spPr>
          <a:xfrm>
            <a:off x="5146178" y="54206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850C72-78EF-55CD-5B74-B7316D0F3714}"/>
              </a:ext>
            </a:extLst>
          </p:cNvPr>
          <p:cNvSpPr txBox="1"/>
          <p:nvPr/>
        </p:nvSpPr>
        <p:spPr>
          <a:xfrm>
            <a:off x="6096000" y="452351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pt1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5DB9B-8151-357F-C6FF-484EE35ECD42}"/>
              </a:ext>
            </a:extLst>
          </p:cNvPr>
          <p:cNvSpPr/>
          <p:nvPr/>
        </p:nvSpPr>
        <p:spPr>
          <a:xfrm>
            <a:off x="8655170" y="4912765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8946E-CB3F-1D55-5EB2-D8558B52050C}"/>
              </a:ext>
            </a:extLst>
          </p:cNvPr>
          <p:cNvSpPr txBox="1"/>
          <p:nvPr/>
        </p:nvSpPr>
        <p:spPr>
          <a:xfrm>
            <a:off x="7705348" y="4972088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043BD3-CB83-A3D8-E672-65BC0E2F77FC}"/>
              </a:ext>
            </a:extLst>
          </p:cNvPr>
          <p:cNvSpPr/>
          <p:nvPr/>
        </p:nvSpPr>
        <p:spPr>
          <a:xfrm>
            <a:off x="8655170" y="536133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BD0266-BB0D-61A3-744F-5FA38124A100}"/>
              </a:ext>
            </a:extLst>
          </p:cNvPr>
          <p:cNvSpPr txBox="1"/>
          <p:nvPr/>
        </p:nvSpPr>
        <p:spPr>
          <a:xfrm>
            <a:off x="7705348" y="54206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ACA113-2F05-5212-35B5-CDDD51692451}"/>
              </a:ext>
            </a:extLst>
          </p:cNvPr>
          <p:cNvSpPr txBox="1"/>
          <p:nvPr/>
        </p:nvSpPr>
        <p:spPr>
          <a:xfrm>
            <a:off x="8655170" y="452351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pt2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0DB62-24EA-754F-300D-A2CFFFF99704}"/>
              </a:ext>
            </a:extLst>
          </p:cNvPr>
          <p:cNvSpPr txBox="1"/>
          <p:nvPr/>
        </p:nvSpPr>
        <p:spPr>
          <a:xfrm>
            <a:off x="5040864" y="2083235"/>
            <a:ext cx="67255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ore-KR" sz="1800" dirty="0">
                <a:latin typeface="DM Mono" panose="020B0509040201040103" pitchFamily="49" charset="0"/>
              </a:rPr>
              <a:t>       </a:t>
            </a:r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1D7C1724-9A07-5590-2A79-DCA950B638E0}"/>
              </a:ext>
            </a:extLst>
          </p:cNvPr>
          <p:cNvSpPr/>
          <p:nvPr/>
        </p:nvSpPr>
        <p:spPr>
          <a:xfrm>
            <a:off x="931653" y="1547358"/>
            <a:ext cx="3088256" cy="14373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999ADC7-A74F-F83E-0536-228122477340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4019909" y="2266049"/>
            <a:ext cx="1020955" cy="555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2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F356BE-B578-53B5-DF3A-681CA7A18426}"/>
              </a:ext>
            </a:extLst>
          </p:cNvPr>
          <p:cNvSpPr txBox="1"/>
          <p:nvPr/>
        </p:nvSpPr>
        <p:spPr>
          <a:xfrm>
            <a:off x="606005" y="370828"/>
            <a:ext cx="437143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endParaRPr lang="en-US" altLang="ko-Kore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Point::Set(&amp;pt2, 100, 200)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744B31-771F-8412-F865-DBC0D3C578E1}"/>
              </a:ext>
            </a:extLst>
          </p:cNvPr>
          <p:cNvSpPr/>
          <p:nvPr/>
        </p:nvSpPr>
        <p:spPr>
          <a:xfrm>
            <a:off x="6096000" y="4912765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34EF9-F2F1-B3E9-F25F-6BEE9B0D22A5}"/>
              </a:ext>
            </a:extLst>
          </p:cNvPr>
          <p:cNvSpPr txBox="1"/>
          <p:nvPr/>
        </p:nvSpPr>
        <p:spPr>
          <a:xfrm>
            <a:off x="5146178" y="4972088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3BFC3A-4651-64F0-C3B0-D10274899F93}"/>
              </a:ext>
            </a:extLst>
          </p:cNvPr>
          <p:cNvSpPr/>
          <p:nvPr/>
        </p:nvSpPr>
        <p:spPr>
          <a:xfrm>
            <a:off x="6096000" y="536133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AE288-7725-94B9-4746-794EB2CE3BB2}"/>
              </a:ext>
            </a:extLst>
          </p:cNvPr>
          <p:cNvSpPr txBox="1"/>
          <p:nvPr/>
        </p:nvSpPr>
        <p:spPr>
          <a:xfrm>
            <a:off x="5146178" y="54206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850C72-78EF-55CD-5B74-B7316D0F3714}"/>
              </a:ext>
            </a:extLst>
          </p:cNvPr>
          <p:cNvSpPr txBox="1"/>
          <p:nvPr/>
        </p:nvSpPr>
        <p:spPr>
          <a:xfrm>
            <a:off x="6096000" y="452351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pt1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5DB9B-8151-357F-C6FF-484EE35ECD42}"/>
              </a:ext>
            </a:extLst>
          </p:cNvPr>
          <p:cNvSpPr/>
          <p:nvPr/>
        </p:nvSpPr>
        <p:spPr>
          <a:xfrm>
            <a:off x="8655170" y="4912765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8946E-CB3F-1D55-5EB2-D8558B52050C}"/>
              </a:ext>
            </a:extLst>
          </p:cNvPr>
          <p:cNvSpPr txBox="1"/>
          <p:nvPr/>
        </p:nvSpPr>
        <p:spPr>
          <a:xfrm>
            <a:off x="7705348" y="4972088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043BD3-CB83-A3D8-E672-65BC0E2F77FC}"/>
              </a:ext>
            </a:extLst>
          </p:cNvPr>
          <p:cNvSpPr/>
          <p:nvPr/>
        </p:nvSpPr>
        <p:spPr>
          <a:xfrm>
            <a:off x="8655170" y="536133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BD0266-BB0D-61A3-744F-5FA38124A100}"/>
              </a:ext>
            </a:extLst>
          </p:cNvPr>
          <p:cNvSpPr txBox="1"/>
          <p:nvPr/>
        </p:nvSpPr>
        <p:spPr>
          <a:xfrm>
            <a:off x="7705348" y="54206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ACA113-2F05-5212-35B5-CDDD51692451}"/>
              </a:ext>
            </a:extLst>
          </p:cNvPr>
          <p:cNvSpPr txBox="1"/>
          <p:nvPr/>
        </p:nvSpPr>
        <p:spPr>
          <a:xfrm>
            <a:off x="8655170" y="452351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pt2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0DB62-24EA-754F-300D-A2CFFFF99704}"/>
              </a:ext>
            </a:extLst>
          </p:cNvPr>
          <p:cNvSpPr txBox="1"/>
          <p:nvPr/>
        </p:nvSpPr>
        <p:spPr>
          <a:xfrm>
            <a:off x="5040864" y="2083235"/>
            <a:ext cx="67255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ore-KR" sz="1800" dirty="0">
                <a:latin typeface="DM Mono" panose="020B0509040201040103" pitchFamily="49" charset="0"/>
              </a:rPr>
              <a:t>       </a:t>
            </a:r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1D7C1724-9A07-5590-2A79-DCA950B638E0}"/>
              </a:ext>
            </a:extLst>
          </p:cNvPr>
          <p:cNvSpPr/>
          <p:nvPr/>
        </p:nvSpPr>
        <p:spPr>
          <a:xfrm>
            <a:off x="931653" y="1547358"/>
            <a:ext cx="3088256" cy="14373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999ADC7-A74F-F83E-0536-228122477340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4019909" y="2266049"/>
            <a:ext cx="1020955" cy="555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68F1461-0870-6E3A-B641-7004810D7F76}"/>
              </a:ext>
            </a:extLst>
          </p:cNvPr>
          <p:cNvSpPr/>
          <p:nvPr/>
        </p:nvSpPr>
        <p:spPr>
          <a:xfrm>
            <a:off x="8738557" y="2057952"/>
            <a:ext cx="664235" cy="3660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1852144-9E84-FE9A-1E9A-23890D0B8A8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6578350" y="2420440"/>
            <a:ext cx="2488742" cy="2495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76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F356BE-B578-53B5-DF3A-681CA7A18426}"/>
              </a:ext>
            </a:extLst>
          </p:cNvPr>
          <p:cNvSpPr txBox="1"/>
          <p:nvPr/>
        </p:nvSpPr>
        <p:spPr>
          <a:xfrm>
            <a:off x="606005" y="370828"/>
            <a:ext cx="437143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endParaRPr lang="en-US" altLang="ko-Kore-KR" sz="1600" dirty="0">
              <a:latin typeface="DM Mono" panose="020B0509040201040103" pitchFamily="49" charset="0"/>
            </a:endParaRPr>
          </a:p>
          <a:p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ore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600" dirty="0">
                <a:latin typeface="DM Mono" panose="020B0509040201040103" pitchFamily="49" charset="0"/>
              </a:rPr>
              <a:t>    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Point::Set(&amp;pt2, 100, 200)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744B31-771F-8412-F865-DBC0D3C578E1}"/>
              </a:ext>
            </a:extLst>
          </p:cNvPr>
          <p:cNvSpPr/>
          <p:nvPr/>
        </p:nvSpPr>
        <p:spPr>
          <a:xfrm>
            <a:off x="6096000" y="4912765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34EF9-F2F1-B3E9-F25F-6BEE9B0D22A5}"/>
              </a:ext>
            </a:extLst>
          </p:cNvPr>
          <p:cNvSpPr txBox="1"/>
          <p:nvPr/>
        </p:nvSpPr>
        <p:spPr>
          <a:xfrm>
            <a:off x="5146178" y="4972088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3BFC3A-4651-64F0-C3B0-D10274899F93}"/>
              </a:ext>
            </a:extLst>
          </p:cNvPr>
          <p:cNvSpPr/>
          <p:nvPr/>
        </p:nvSpPr>
        <p:spPr>
          <a:xfrm>
            <a:off x="6096000" y="536133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AE288-7725-94B9-4746-794EB2CE3BB2}"/>
              </a:ext>
            </a:extLst>
          </p:cNvPr>
          <p:cNvSpPr txBox="1"/>
          <p:nvPr/>
        </p:nvSpPr>
        <p:spPr>
          <a:xfrm>
            <a:off x="5146178" y="54206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850C72-78EF-55CD-5B74-B7316D0F3714}"/>
              </a:ext>
            </a:extLst>
          </p:cNvPr>
          <p:cNvSpPr txBox="1"/>
          <p:nvPr/>
        </p:nvSpPr>
        <p:spPr>
          <a:xfrm>
            <a:off x="6096000" y="452351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pt1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65DB9B-8151-357F-C6FF-484EE35ECD42}"/>
              </a:ext>
            </a:extLst>
          </p:cNvPr>
          <p:cNvSpPr/>
          <p:nvPr/>
        </p:nvSpPr>
        <p:spPr>
          <a:xfrm>
            <a:off x="8655170" y="4912765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8946E-CB3F-1D55-5EB2-D8558B52050C}"/>
              </a:ext>
            </a:extLst>
          </p:cNvPr>
          <p:cNvSpPr txBox="1"/>
          <p:nvPr/>
        </p:nvSpPr>
        <p:spPr>
          <a:xfrm>
            <a:off x="7705348" y="4972088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x</a:t>
            </a:r>
            <a:endParaRPr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043BD3-CB83-A3D8-E672-65BC0E2F77FC}"/>
              </a:ext>
            </a:extLst>
          </p:cNvPr>
          <p:cNvSpPr/>
          <p:nvPr/>
        </p:nvSpPr>
        <p:spPr>
          <a:xfrm>
            <a:off x="8655170" y="5361339"/>
            <a:ext cx="95753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BD0266-BB0D-61A3-744F-5FA38124A100}"/>
              </a:ext>
            </a:extLst>
          </p:cNvPr>
          <p:cNvSpPr txBox="1"/>
          <p:nvPr/>
        </p:nvSpPr>
        <p:spPr>
          <a:xfrm>
            <a:off x="7705348" y="5420662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600" dirty="0">
                <a:latin typeface="DM Mono" panose="020B0509040201040103" pitchFamily="49" charset="0"/>
              </a:rPr>
              <a:t>y</a:t>
            </a:r>
            <a:endParaRPr lang="ko-Kore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ACA113-2F05-5212-35B5-CDDD51692451}"/>
              </a:ext>
            </a:extLst>
          </p:cNvPr>
          <p:cNvSpPr txBox="1"/>
          <p:nvPr/>
        </p:nvSpPr>
        <p:spPr>
          <a:xfrm>
            <a:off x="8655170" y="4523514"/>
            <a:ext cx="949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DM Mono" panose="020B0509040201040103" pitchFamily="49" charset="0"/>
              </a:rPr>
              <a:t>pt2</a:t>
            </a:r>
            <a:endParaRPr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0DB62-24EA-754F-300D-A2CFFFF99704}"/>
              </a:ext>
            </a:extLst>
          </p:cNvPr>
          <p:cNvSpPr txBox="1"/>
          <p:nvPr/>
        </p:nvSpPr>
        <p:spPr>
          <a:xfrm>
            <a:off x="5040864" y="2083235"/>
            <a:ext cx="67255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ore-KR" sz="1800" dirty="0">
                <a:latin typeface="DM Mono" panose="020B0509040201040103" pitchFamily="49" charset="0"/>
              </a:rPr>
              <a:t>       </a:t>
            </a:r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1D7C1724-9A07-5590-2A79-DCA950B638E0}"/>
              </a:ext>
            </a:extLst>
          </p:cNvPr>
          <p:cNvSpPr/>
          <p:nvPr/>
        </p:nvSpPr>
        <p:spPr>
          <a:xfrm>
            <a:off x="931653" y="1547358"/>
            <a:ext cx="3088256" cy="14373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999ADC7-A74F-F83E-0536-228122477340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4019909" y="2266049"/>
            <a:ext cx="1020955" cy="555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68F1461-0870-6E3A-B641-7004810D7F76}"/>
              </a:ext>
            </a:extLst>
          </p:cNvPr>
          <p:cNvSpPr/>
          <p:nvPr/>
        </p:nvSpPr>
        <p:spPr>
          <a:xfrm>
            <a:off x="8738557" y="2057952"/>
            <a:ext cx="664235" cy="3660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1852144-9E84-FE9A-1E9A-23890D0B8A84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16200000" flipH="1">
            <a:off x="7857934" y="3636763"/>
            <a:ext cx="2488742" cy="632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400"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2320</Words>
  <Application>Microsoft Macintosh PowerPoint</Application>
  <PresentationFormat>와이드스크린</PresentationFormat>
  <Paragraphs>840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찬식 윤</cp:lastModifiedBy>
  <cp:revision>63</cp:revision>
  <dcterms:created xsi:type="dcterms:W3CDTF">2023-08-08T01:59:09Z</dcterms:created>
  <dcterms:modified xsi:type="dcterms:W3CDTF">2023-09-14T05:55:11Z</dcterms:modified>
</cp:coreProperties>
</file>