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4" r:id="rId3"/>
    <p:sldId id="266" r:id="rId4"/>
    <p:sldId id="267" r:id="rId5"/>
    <p:sldId id="268" r:id="rId6"/>
    <p:sldId id="330" r:id="rId7"/>
    <p:sldId id="358" r:id="rId8"/>
    <p:sldId id="354" r:id="rId9"/>
    <p:sldId id="359" r:id="rId10"/>
    <p:sldId id="355" r:id="rId11"/>
    <p:sldId id="391" r:id="rId12"/>
    <p:sldId id="331" r:id="rId13"/>
    <p:sldId id="332" r:id="rId14"/>
    <p:sldId id="385" r:id="rId15"/>
    <p:sldId id="356" r:id="rId16"/>
    <p:sldId id="386" r:id="rId17"/>
    <p:sldId id="357" r:id="rId18"/>
    <p:sldId id="336" r:id="rId19"/>
    <p:sldId id="337" r:id="rId20"/>
    <p:sldId id="371" r:id="rId21"/>
    <p:sldId id="338" r:id="rId22"/>
    <p:sldId id="363" r:id="rId23"/>
    <p:sldId id="339" r:id="rId24"/>
    <p:sldId id="364" r:id="rId25"/>
    <p:sldId id="367" r:id="rId26"/>
    <p:sldId id="368" r:id="rId27"/>
    <p:sldId id="372" r:id="rId28"/>
    <p:sldId id="369" r:id="rId29"/>
    <p:sldId id="392" r:id="rId30"/>
    <p:sldId id="387" r:id="rId31"/>
    <p:sldId id="388" r:id="rId32"/>
    <p:sldId id="373" r:id="rId33"/>
    <p:sldId id="374" r:id="rId34"/>
    <p:sldId id="376" r:id="rId35"/>
    <p:sldId id="377" r:id="rId36"/>
    <p:sldId id="389" r:id="rId37"/>
    <p:sldId id="390" r:id="rId38"/>
    <p:sldId id="378" r:id="rId39"/>
    <p:sldId id="379" r:id="rId40"/>
    <p:sldId id="380" r:id="rId41"/>
    <p:sldId id="381" r:id="rId42"/>
    <p:sldId id="382" r:id="rId43"/>
    <p:sldId id="25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59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5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44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39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24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9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0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09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553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55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2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16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427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9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55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82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1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23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2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46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274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1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52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0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7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0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7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9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03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88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7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4_Junit_@Before&amp;@After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5_&#21453;&#23556;_&#27010;&#36848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6_&#21453;&#23556;_&#33719;&#21462;&#23383;&#33410;&#30721;Class&#23545;&#35937;&#30340;&#19977;&#31181;&#26041;&#2433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7_&#21453;&#23556;_Class&#23545;&#35937;&#21151;&#33021;&#27010;&#36848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8_&#21453;&#23556;_Class&#23545;&#35937;&#21151;&#33021;_&#33719;&#21462;Field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9_&#21453;&#23556;_Class&#23545;&#35937;&#21151;&#33021;_&#33719;&#21462;Constructor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&#21453;&#23556;_Class&#23545;&#35937;&#21151;&#33021;_&#33719;&#21462;Method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&#21453;&#23556;_&#26696;&#20363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&#27880;&#35299;_&#27010;&#24565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&#27880;&#35299;_JDK&#20869;&#32622;&#27880;&#35299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&#27880;&#35299;_&#33258;&#23450;&#20041;&#27880;&#35299;_&#26684;&#24335;&amp;&#26412;&#36136;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&#27880;&#35299;_&#33258;&#23450;&#20041;&#27880;&#35299;_&#23646;&#24615;&#23450;&#20041;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&#27880;&#35299;_&#33258;&#23450;&#20041;&#27880;&#35299;_&#20803;&#27880;&#35299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&#27880;&#35299;_&#35299;&#26512;&#27880;&#35299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&#27880;&#35299;_&#26696;&#20363;_&#31616;&#21333;&#30340;&#27979;&#35797;&#26694;&#26550;.av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1_&#20170;&#26085;&#20869;&#2348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2_Junit_&#27979;&#35797;&#27010;&#36848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03_Junit_&#20351;&#29992;&#27493;&#39588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97381"/>
            <a:ext cx="9144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Day01_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基础加强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9250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学习目标：能够掌握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Junit_@Before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&amp;@After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28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对象功能概述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学习目标：知道反射的相关概念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反射的好处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反射的好处有哪些？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13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学习目标：掌握获取字节码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的三种方式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秒掌握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获取字节码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练习获取字节码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对象的三种方式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1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对象的功能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52436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学习目标：能够独立完成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1898586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junit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单元测试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能够掌握反射原理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能够掌握注解的应用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 </a:t>
            </a:r>
          </a:p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_Class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对象功能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学习目标：能够完成反射案例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练习反射案例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学习目标：能够清楚的知道注解的概念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注解的作用分类有哪些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8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611560" y="1628800"/>
            <a:ext cx="3085440" cy="1898586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Junit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单元测试（重要）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反射（重要）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注解（重点）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学习目标：清楚的知道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9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_JDK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内置注解的使用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29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8322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学习目标：知道自定义注解格式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学习目标：能够完成自定义注解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属性定义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编写代码实现自定义注解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学习目标：能够完成自定义注解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3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编写代码实现自定义注解元注解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21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学习目标：能够完成解析注解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6"/>
            <a:ext cx="9144000" cy="8037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Junit_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Junit_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1.4Junit_@Before&amp;@After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编写代码实现解析注解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学习目标：能够完成注解案例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简单的测试框架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编写代码实现测试框架案例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学习目标：今日内容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学习目标：能够清晰的描述出测试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掌握程度：记忆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黑盒白盒测试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2923867" y="2514673"/>
            <a:ext cx="538365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什么是黑盒和白盒测试？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28" name="椭圆 27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30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学习目标：掌握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的使用步骤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软件中的三层架构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3867" y="2525412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Junit_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使用步骤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0" name="椭圆 19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1" name="椭圆 20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0000" y="2520000"/>
            <a:ext cx="2272123" cy="1913432"/>
            <a:chOff x="827584" y="2564904"/>
            <a:chExt cx="2232248" cy="2016224"/>
          </a:xfrm>
        </p:grpSpPr>
        <p:sp>
          <p:nvSpPr>
            <p:cNvPr id="25" name="圆角矩形 29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1095</Words>
  <Application>Microsoft Office PowerPoint</Application>
  <PresentationFormat>全屏显示(4:3)</PresentationFormat>
  <Paragraphs>333</Paragraphs>
  <Slides>43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主要内容概述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1577</cp:revision>
  <dcterms:created xsi:type="dcterms:W3CDTF">2015-06-29T07:19:00Z</dcterms:created>
  <dcterms:modified xsi:type="dcterms:W3CDTF">2018-07-03T06:27:46Z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