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9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81677-08BF-7849-98BD-3B502235EC4B}" v="393" dt="2021-05-25T17:19:29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90A5B-E2F6-4817-9FB1-FA94F98F4C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7EAE7A-3F17-436E-858F-D0CC0F747E06}">
      <dgm:prSet/>
      <dgm:spPr/>
      <dgm:t>
        <a:bodyPr/>
        <a:lstStyle/>
        <a:p>
          <a:r>
            <a:rPr lang="en-US" dirty="0"/>
            <a:t>Project vision / goals</a:t>
          </a:r>
        </a:p>
      </dgm:t>
    </dgm:pt>
    <dgm:pt modelId="{228491CA-7391-45B1-B636-7200697E35B3}" type="parTrans" cxnId="{72877385-DD76-4287-BD08-A016F5151D60}">
      <dgm:prSet/>
      <dgm:spPr/>
      <dgm:t>
        <a:bodyPr/>
        <a:lstStyle/>
        <a:p>
          <a:endParaRPr lang="en-US"/>
        </a:p>
      </dgm:t>
    </dgm:pt>
    <dgm:pt modelId="{37A450D9-8059-4BBB-A2F5-23AB0E594C18}" type="sibTrans" cxnId="{72877385-DD76-4287-BD08-A016F5151D60}">
      <dgm:prSet/>
      <dgm:spPr/>
      <dgm:t>
        <a:bodyPr/>
        <a:lstStyle/>
        <a:p>
          <a:endParaRPr lang="en-US"/>
        </a:p>
      </dgm:t>
    </dgm:pt>
    <dgm:pt modelId="{FCBB1157-108F-4A1F-A928-F6798469318A}">
      <dgm:prSet/>
      <dgm:spPr/>
      <dgm:t>
        <a:bodyPr/>
        <a:lstStyle/>
        <a:p>
          <a:r>
            <a:rPr lang="en-US" dirty="0"/>
            <a:t>Technologies used and  project details</a:t>
          </a:r>
        </a:p>
      </dgm:t>
    </dgm:pt>
    <dgm:pt modelId="{E6540CB1-5D32-410A-89CC-9F26793EBB45}" type="parTrans" cxnId="{2CC54266-8807-4BC0-8F18-99CBD8A77EAF}">
      <dgm:prSet/>
      <dgm:spPr/>
      <dgm:t>
        <a:bodyPr/>
        <a:lstStyle/>
        <a:p>
          <a:endParaRPr lang="en-US"/>
        </a:p>
      </dgm:t>
    </dgm:pt>
    <dgm:pt modelId="{158B40B3-DC8F-49CB-80ED-7F3DBF36E103}" type="sibTrans" cxnId="{2CC54266-8807-4BC0-8F18-99CBD8A77EAF}">
      <dgm:prSet/>
      <dgm:spPr/>
      <dgm:t>
        <a:bodyPr/>
        <a:lstStyle/>
        <a:p>
          <a:endParaRPr lang="en-US"/>
        </a:p>
      </dgm:t>
    </dgm:pt>
    <dgm:pt modelId="{27A497EE-D825-464E-98BD-5F1F233FFDE4}">
      <dgm:prSet/>
      <dgm:spPr/>
      <dgm:t>
        <a:bodyPr/>
        <a:lstStyle/>
        <a:p>
          <a:r>
            <a:rPr lang="en-US"/>
            <a:t>Demo</a:t>
          </a:r>
        </a:p>
      </dgm:t>
    </dgm:pt>
    <dgm:pt modelId="{4C183570-99FD-4739-9C43-5F6B0564973F}" type="parTrans" cxnId="{F80F249A-6576-4448-B217-20E711FA163B}">
      <dgm:prSet/>
      <dgm:spPr/>
      <dgm:t>
        <a:bodyPr/>
        <a:lstStyle/>
        <a:p>
          <a:endParaRPr lang="en-US"/>
        </a:p>
      </dgm:t>
    </dgm:pt>
    <dgm:pt modelId="{0B0EF2E5-649F-4E19-AD58-C6E6267B08A0}" type="sibTrans" cxnId="{F80F249A-6576-4448-B217-20E711FA163B}">
      <dgm:prSet/>
      <dgm:spPr/>
      <dgm:t>
        <a:bodyPr/>
        <a:lstStyle/>
        <a:p>
          <a:endParaRPr lang="en-US"/>
        </a:p>
      </dgm:t>
    </dgm:pt>
    <dgm:pt modelId="{DCD75231-8BE6-4BF1-87C9-A16EA8081D24}">
      <dgm:prSet/>
      <dgm:spPr/>
      <dgm:t>
        <a:bodyPr/>
        <a:lstStyle/>
        <a:p>
          <a:r>
            <a:rPr lang="en-US"/>
            <a:t>Obstacles </a:t>
          </a:r>
        </a:p>
      </dgm:t>
    </dgm:pt>
    <dgm:pt modelId="{F7B6AE0F-7696-4855-A862-534552A23613}" type="parTrans" cxnId="{66A84C62-2A1B-47E8-A3FE-807C4504B214}">
      <dgm:prSet/>
      <dgm:spPr/>
      <dgm:t>
        <a:bodyPr/>
        <a:lstStyle/>
        <a:p>
          <a:endParaRPr lang="en-US"/>
        </a:p>
      </dgm:t>
    </dgm:pt>
    <dgm:pt modelId="{0B466B77-AF97-4BDA-AE58-52A83554B352}" type="sibTrans" cxnId="{66A84C62-2A1B-47E8-A3FE-807C4504B214}">
      <dgm:prSet/>
      <dgm:spPr/>
      <dgm:t>
        <a:bodyPr/>
        <a:lstStyle/>
        <a:p>
          <a:endParaRPr lang="en-US"/>
        </a:p>
      </dgm:t>
    </dgm:pt>
    <dgm:pt modelId="{2D29C6B7-2C95-4358-AC85-C808BD87E0DD}">
      <dgm:prSet/>
      <dgm:spPr/>
      <dgm:t>
        <a:bodyPr/>
        <a:lstStyle/>
        <a:p>
          <a:r>
            <a:rPr lang="en-US"/>
            <a:t>Current status</a:t>
          </a:r>
        </a:p>
      </dgm:t>
    </dgm:pt>
    <dgm:pt modelId="{662744EF-DA2D-4DC4-97C2-EE3545709910}" type="parTrans" cxnId="{87BFC900-4A41-4873-B92C-431CD313AB00}">
      <dgm:prSet/>
      <dgm:spPr/>
      <dgm:t>
        <a:bodyPr/>
        <a:lstStyle/>
        <a:p>
          <a:endParaRPr lang="en-US"/>
        </a:p>
      </dgm:t>
    </dgm:pt>
    <dgm:pt modelId="{FF3988B1-D2F8-47D1-A0DF-F18C7CBF0DE3}" type="sibTrans" cxnId="{87BFC900-4A41-4873-B92C-431CD313AB00}">
      <dgm:prSet/>
      <dgm:spPr/>
      <dgm:t>
        <a:bodyPr/>
        <a:lstStyle/>
        <a:p>
          <a:endParaRPr lang="en-US"/>
        </a:p>
      </dgm:t>
    </dgm:pt>
    <dgm:pt modelId="{0C251553-E3A7-4373-B26C-ADBC546837F0}">
      <dgm:prSet/>
      <dgm:spPr/>
      <dgm:t>
        <a:bodyPr/>
        <a:lstStyle/>
        <a:p>
          <a:r>
            <a:rPr lang="en-US"/>
            <a:t>Next steps</a:t>
          </a:r>
        </a:p>
      </dgm:t>
    </dgm:pt>
    <dgm:pt modelId="{0D1F8463-38AE-438B-8C03-FA3320D0F2A7}" type="parTrans" cxnId="{59841D21-7945-487F-AA76-51A05D7E6BB1}">
      <dgm:prSet/>
      <dgm:spPr/>
      <dgm:t>
        <a:bodyPr/>
        <a:lstStyle/>
        <a:p>
          <a:endParaRPr lang="en-US"/>
        </a:p>
      </dgm:t>
    </dgm:pt>
    <dgm:pt modelId="{88C00A29-7592-43E2-A3B7-E996DE4F3E19}" type="sibTrans" cxnId="{59841D21-7945-487F-AA76-51A05D7E6BB1}">
      <dgm:prSet/>
      <dgm:spPr/>
      <dgm:t>
        <a:bodyPr/>
        <a:lstStyle/>
        <a:p>
          <a:endParaRPr lang="en-US"/>
        </a:p>
      </dgm:t>
    </dgm:pt>
    <dgm:pt modelId="{B65BC144-4ACA-4268-BAE7-157A8F5DFAE4}">
      <dgm:prSet/>
      <dgm:spPr/>
      <dgm:t>
        <a:bodyPr/>
        <a:lstStyle/>
        <a:p>
          <a:r>
            <a:rPr lang="en-US"/>
            <a:t>Lessons learned / knowledge gained</a:t>
          </a:r>
        </a:p>
      </dgm:t>
    </dgm:pt>
    <dgm:pt modelId="{8769F6B0-D450-47E5-B0C7-0F6D439287C9}" type="parTrans" cxnId="{82AA96C4-9E07-4726-BEF6-00BE7B12DF0D}">
      <dgm:prSet/>
      <dgm:spPr/>
      <dgm:t>
        <a:bodyPr/>
        <a:lstStyle/>
        <a:p>
          <a:endParaRPr lang="en-US"/>
        </a:p>
      </dgm:t>
    </dgm:pt>
    <dgm:pt modelId="{E286A2F8-C1E8-4933-830C-47AE1B6CFF08}" type="sibTrans" cxnId="{82AA96C4-9E07-4726-BEF6-00BE7B12DF0D}">
      <dgm:prSet/>
      <dgm:spPr/>
      <dgm:t>
        <a:bodyPr/>
        <a:lstStyle/>
        <a:p>
          <a:endParaRPr lang="en-US"/>
        </a:p>
      </dgm:t>
    </dgm:pt>
    <dgm:pt modelId="{68B6E17D-0E72-A84C-BB97-F85406E75CBC}" type="pres">
      <dgm:prSet presAssocID="{E6990A5B-E2F6-4817-9FB1-FA94F98F4CA1}" presName="linear" presStyleCnt="0">
        <dgm:presLayoutVars>
          <dgm:animLvl val="lvl"/>
          <dgm:resizeHandles val="exact"/>
        </dgm:presLayoutVars>
      </dgm:prSet>
      <dgm:spPr/>
    </dgm:pt>
    <dgm:pt modelId="{9F8637F3-A19B-2148-87F9-0A69D50C9303}" type="pres">
      <dgm:prSet presAssocID="{A77EAE7A-3F17-436E-858F-D0CC0F747E0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A4CB5E6-4C55-DF48-ABC0-AD5C6AE0E562}" type="pres">
      <dgm:prSet presAssocID="{37A450D9-8059-4BBB-A2F5-23AB0E594C18}" presName="spacer" presStyleCnt="0"/>
      <dgm:spPr/>
    </dgm:pt>
    <dgm:pt modelId="{4DD1EA9B-89A9-4F4C-B24F-02AF9BDABC38}" type="pres">
      <dgm:prSet presAssocID="{FCBB1157-108F-4A1F-A928-F6798469318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22329A9-9738-184D-804D-F1387F17D9B3}" type="pres">
      <dgm:prSet presAssocID="{158B40B3-DC8F-49CB-80ED-7F3DBF36E103}" presName="spacer" presStyleCnt="0"/>
      <dgm:spPr/>
    </dgm:pt>
    <dgm:pt modelId="{E81D9714-C561-9E41-BEED-E6A6E29B994F}" type="pres">
      <dgm:prSet presAssocID="{27A497EE-D825-464E-98BD-5F1F233FFDE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CE4CDBB-19AA-DF4E-9998-BA7F3F58ACA3}" type="pres">
      <dgm:prSet presAssocID="{0B0EF2E5-649F-4E19-AD58-C6E6267B08A0}" presName="spacer" presStyleCnt="0"/>
      <dgm:spPr/>
    </dgm:pt>
    <dgm:pt modelId="{7AF2FBA3-9008-F841-96F8-EBC082AC0763}" type="pres">
      <dgm:prSet presAssocID="{DCD75231-8BE6-4BF1-87C9-A16EA8081D2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5670D3F-4B2D-034B-9F7F-B52A1CFF0D84}" type="pres">
      <dgm:prSet presAssocID="{0B466B77-AF97-4BDA-AE58-52A83554B352}" presName="spacer" presStyleCnt="0"/>
      <dgm:spPr/>
    </dgm:pt>
    <dgm:pt modelId="{EB1BDA33-DD20-B948-BC4D-94560414C231}" type="pres">
      <dgm:prSet presAssocID="{2D29C6B7-2C95-4358-AC85-C808BD87E0D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334F507-7D92-3446-B1FC-0159C6475B9D}" type="pres">
      <dgm:prSet presAssocID="{FF3988B1-D2F8-47D1-A0DF-F18C7CBF0DE3}" presName="spacer" presStyleCnt="0"/>
      <dgm:spPr/>
    </dgm:pt>
    <dgm:pt modelId="{F95F7FB0-E96B-5546-8874-E8CBB11A31A8}" type="pres">
      <dgm:prSet presAssocID="{0C251553-E3A7-4373-B26C-ADBC546837F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6A8D6A7-1B36-1F42-B00E-513002FB2A5C}" type="pres">
      <dgm:prSet presAssocID="{88C00A29-7592-43E2-A3B7-E996DE4F3E19}" presName="spacer" presStyleCnt="0"/>
      <dgm:spPr/>
    </dgm:pt>
    <dgm:pt modelId="{81CF2D21-8EC0-4844-A516-92A94EFB0AB5}" type="pres">
      <dgm:prSet presAssocID="{B65BC144-4ACA-4268-BAE7-157A8F5DFAE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7BFC900-4A41-4873-B92C-431CD313AB00}" srcId="{E6990A5B-E2F6-4817-9FB1-FA94F98F4CA1}" destId="{2D29C6B7-2C95-4358-AC85-C808BD87E0DD}" srcOrd="4" destOrd="0" parTransId="{662744EF-DA2D-4DC4-97C2-EE3545709910}" sibTransId="{FF3988B1-D2F8-47D1-A0DF-F18C7CBF0DE3}"/>
    <dgm:cxn modelId="{59841D21-7945-487F-AA76-51A05D7E6BB1}" srcId="{E6990A5B-E2F6-4817-9FB1-FA94F98F4CA1}" destId="{0C251553-E3A7-4373-B26C-ADBC546837F0}" srcOrd="5" destOrd="0" parTransId="{0D1F8463-38AE-438B-8C03-FA3320D0F2A7}" sibTransId="{88C00A29-7592-43E2-A3B7-E996DE4F3E19}"/>
    <dgm:cxn modelId="{B38E9729-2D28-6049-99C3-406D0E6166C6}" type="presOf" srcId="{A77EAE7A-3F17-436E-858F-D0CC0F747E06}" destId="{9F8637F3-A19B-2148-87F9-0A69D50C9303}" srcOrd="0" destOrd="0" presId="urn:microsoft.com/office/officeart/2005/8/layout/vList2"/>
    <dgm:cxn modelId="{66A84C62-2A1B-47E8-A3FE-807C4504B214}" srcId="{E6990A5B-E2F6-4817-9FB1-FA94F98F4CA1}" destId="{DCD75231-8BE6-4BF1-87C9-A16EA8081D24}" srcOrd="3" destOrd="0" parTransId="{F7B6AE0F-7696-4855-A862-534552A23613}" sibTransId="{0B466B77-AF97-4BDA-AE58-52A83554B352}"/>
    <dgm:cxn modelId="{2CC54266-8807-4BC0-8F18-99CBD8A77EAF}" srcId="{E6990A5B-E2F6-4817-9FB1-FA94F98F4CA1}" destId="{FCBB1157-108F-4A1F-A928-F6798469318A}" srcOrd="1" destOrd="0" parTransId="{E6540CB1-5D32-410A-89CC-9F26793EBB45}" sibTransId="{158B40B3-DC8F-49CB-80ED-7F3DBF36E103}"/>
    <dgm:cxn modelId="{1D623E7E-7BDE-434D-919F-A2B21E578570}" type="presOf" srcId="{DCD75231-8BE6-4BF1-87C9-A16EA8081D24}" destId="{7AF2FBA3-9008-F841-96F8-EBC082AC0763}" srcOrd="0" destOrd="0" presId="urn:microsoft.com/office/officeart/2005/8/layout/vList2"/>
    <dgm:cxn modelId="{72877385-DD76-4287-BD08-A016F5151D60}" srcId="{E6990A5B-E2F6-4817-9FB1-FA94F98F4CA1}" destId="{A77EAE7A-3F17-436E-858F-D0CC0F747E06}" srcOrd="0" destOrd="0" parTransId="{228491CA-7391-45B1-B636-7200697E35B3}" sibTransId="{37A450D9-8059-4BBB-A2F5-23AB0E594C18}"/>
    <dgm:cxn modelId="{F80F249A-6576-4448-B217-20E711FA163B}" srcId="{E6990A5B-E2F6-4817-9FB1-FA94F98F4CA1}" destId="{27A497EE-D825-464E-98BD-5F1F233FFDE4}" srcOrd="2" destOrd="0" parTransId="{4C183570-99FD-4739-9C43-5F6B0564973F}" sibTransId="{0B0EF2E5-649F-4E19-AD58-C6E6267B08A0}"/>
    <dgm:cxn modelId="{6A48039D-49D3-A940-8D28-1801735FAEC8}" type="presOf" srcId="{FCBB1157-108F-4A1F-A928-F6798469318A}" destId="{4DD1EA9B-89A9-4F4C-B24F-02AF9BDABC38}" srcOrd="0" destOrd="0" presId="urn:microsoft.com/office/officeart/2005/8/layout/vList2"/>
    <dgm:cxn modelId="{4047A8A7-804E-A44C-AB32-BD593201EF63}" type="presOf" srcId="{0C251553-E3A7-4373-B26C-ADBC546837F0}" destId="{F95F7FB0-E96B-5546-8874-E8CBB11A31A8}" srcOrd="0" destOrd="0" presId="urn:microsoft.com/office/officeart/2005/8/layout/vList2"/>
    <dgm:cxn modelId="{506FA3BA-D4A7-E04C-91F8-CD52057579F5}" type="presOf" srcId="{B65BC144-4ACA-4268-BAE7-157A8F5DFAE4}" destId="{81CF2D21-8EC0-4844-A516-92A94EFB0AB5}" srcOrd="0" destOrd="0" presId="urn:microsoft.com/office/officeart/2005/8/layout/vList2"/>
    <dgm:cxn modelId="{2F5F6BBF-D727-194C-8007-F22F875EF011}" type="presOf" srcId="{E6990A5B-E2F6-4817-9FB1-FA94F98F4CA1}" destId="{68B6E17D-0E72-A84C-BB97-F85406E75CBC}" srcOrd="0" destOrd="0" presId="urn:microsoft.com/office/officeart/2005/8/layout/vList2"/>
    <dgm:cxn modelId="{82AA96C4-9E07-4726-BEF6-00BE7B12DF0D}" srcId="{E6990A5B-E2F6-4817-9FB1-FA94F98F4CA1}" destId="{B65BC144-4ACA-4268-BAE7-157A8F5DFAE4}" srcOrd="6" destOrd="0" parTransId="{8769F6B0-D450-47E5-B0C7-0F6D439287C9}" sibTransId="{E286A2F8-C1E8-4933-830C-47AE1B6CFF08}"/>
    <dgm:cxn modelId="{3BA6E8E2-389E-2F48-93E9-CD543A075229}" type="presOf" srcId="{27A497EE-D825-464E-98BD-5F1F233FFDE4}" destId="{E81D9714-C561-9E41-BEED-E6A6E29B994F}" srcOrd="0" destOrd="0" presId="urn:microsoft.com/office/officeart/2005/8/layout/vList2"/>
    <dgm:cxn modelId="{9BB903F6-4E77-5445-934D-6699D459B869}" type="presOf" srcId="{2D29C6B7-2C95-4358-AC85-C808BD87E0DD}" destId="{EB1BDA33-DD20-B948-BC4D-94560414C231}" srcOrd="0" destOrd="0" presId="urn:microsoft.com/office/officeart/2005/8/layout/vList2"/>
    <dgm:cxn modelId="{7A5D7BBC-44CF-C648-BDEC-3E90D274ECC1}" type="presParOf" srcId="{68B6E17D-0E72-A84C-BB97-F85406E75CBC}" destId="{9F8637F3-A19B-2148-87F9-0A69D50C9303}" srcOrd="0" destOrd="0" presId="urn:microsoft.com/office/officeart/2005/8/layout/vList2"/>
    <dgm:cxn modelId="{81C95216-9606-5347-B41F-1CE4938BF12C}" type="presParOf" srcId="{68B6E17D-0E72-A84C-BB97-F85406E75CBC}" destId="{9A4CB5E6-4C55-DF48-ABC0-AD5C6AE0E562}" srcOrd="1" destOrd="0" presId="urn:microsoft.com/office/officeart/2005/8/layout/vList2"/>
    <dgm:cxn modelId="{082248F8-FB8D-1841-B37E-DFEBBE6E2379}" type="presParOf" srcId="{68B6E17D-0E72-A84C-BB97-F85406E75CBC}" destId="{4DD1EA9B-89A9-4F4C-B24F-02AF9BDABC38}" srcOrd="2" destOrd="0" presId="urn:microsoft.com/office/officeart/2005/8/layout/vList2"/>
    <dgm:cxn modelId="{7E0CF5FE-E044-5A43-BCB6-5C2A491A0E99}" type="presParOf" srcId="{68B6E17D-0E72-A84C-BB97-F85406E75CBC}" destId="{022329A9-9738-184D-804D-F1387F17D9B3}" srcOrd="3" destOrd="0" presId="urn:microsoft.com/office/officeart/2005/8/layout/vList2"/>
    <dgm:cxn modelId="{9641D0B0-D024-1541-863B-AD60A27D0544}" type="presParOf" srcId="{68B6E17D-0E72-A84C-BB97-F85406E75CBC}" destId="{E81D9714-C561-9E41-BEED-E6A6E29B994F}" srcOrd="4" destOrd="0" presId="urn:microsoft.com/office/officeart/2005/8/layout/vList2"/>
    <dgm:cxn modelId="{E09945D4-AEE6-664F-AB90-F24BF9E50B57}" type="presParOf" srcId="{68B6E17D-0E72-A84C-BB97-F85406E75CBC}" destId="{3CE4CDBB-19AA-DF4E-9998-BA7F3F58ACA3}" srcOrd="5" destOrd="0" presId="urn:microsoft.com/office/officeart/2005/8/layout/vList2"/>
    <dgm:cxn modelId="{59DA8470-7565-EF45-A5B1-CE99A05F6541}" type="presParOf" srcId="{68B6E17D-0E72-A84C-BB97-F85406E75CBC}" destId="{7AF2FBA3-9008-F841-96F8-EBC082AC0763}" srcOrd="6" destOrd="0" presId="urn:microsoft.com/office/officeart/2005/8/layout/vList2"/>
    <dgm:cxn modelId="{2BF96C2D-DF50-1848-9D09-20607A06A225}" type="presParOf" srcId="{68B6E17D-0E72-A84C-BB97-F85406E75CBC}" destId="{F5670D3F-4B2D-034B-9F7F-B52A1CFF0D84}" srcOrd="7" destOrd="0" presId="urn:microsoft.com/office/officeart/2005/8/layout/vList2"/>
    <dgm:cxn modelId="{AB6093AD-E4B5-7B48-B9AA-B38A389D4A75}" type="presParOf" srcId="{68B6E17D-0E72-A84C-BB97-F85406E75CBC}" destId="{EB1BDA33-DD20-B948-BC4D-94560414C231}" srcOrd="8" destOrd="0" presId="urn:microsoft.com/office/officeart/2005/8/layout/vList2"/>
    <dgm:cxn modelId="{7B428507-4C73-ED4E-9D34-0853F46BE570}" type="presParOf" srcId="{68B6E17D-0E72-A84C-BB97-F85406E75CBC}" destId="{8334F507-7D92-3446-B1FC-0159C6475B9D}" srcOrd="9" destOrd="0" presId="urn:microsoft.com/office/officeart/2005/8/layout/vList2"/>
    <dgm:cxn modelId="{460DEDEF-3963-D240-85C4-D0DB38E29404}" type="presParOf" srcId="{68B6E17D-0E72-A84C-BB97-F85406E75CBC}" destId="{F95F7FB0-E96B-5546-8874-E8CBB11A31A8}" srcOrd="10" destOrd="0" presId="urn:microsoft.com/office/officeart/2005/8/layout/vList2"/>
    <dgm:cxn modelId="{12ED60C1-2D61-1647-93B9-C932CDCBB4F5}" type="presParOf" srcId="{68B6E17D-0E72-A84C-BB97-F85406E75CBC}" destId="{D6A8D6A7-1B36-1F42-B00E-513002FB2A5C}" srcOrd="11" destOrd="0" presId="urn:microsoft.com/office/officeart/2005/8/layout/vList2"/>
    <dgm:cxn modelId="{09E874B6-521B-AF45-BE8F-1810551B395B}" type="presParOf" srcId="{68B6E17D-0E72-A84C-BB97-F85406E75CBC}" destId="{81CF2D21-8EC0-4844-A516-92A94EFB0AB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2E7F52-DB75-4FBF-B30C-009DED03A8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799774-F46E-4DB9-BC87-102D05F6AE4B}">
      <dgm:prSet/>
      <dgm:spPr/>
      <dgm:t>
        <a:bodyPr/>
        <a:lstStyle/>
        <a:p>
          <a:r>
            <a:rPr lang="en-US" dirty="0"/>
            <a:t>Modern web application that allows users to interactively view and manipulate data within the database to support the School of Engineering with student advising needs</a:t>
          </a:r>
        </a:p>
      </dgm:t>
    </dgm:pt>
    <dgm:pt modelId="{DD2012B4-465D-41BE-BCE7-8C1C563AEC6D}" type="parTrans" cxnId="{F3C100F9-BC50-447E-90F6-DC56F83A17C7}">
      <dgm:prSet/>
      <dgm:spPr/>
      <dgm:t>
        <a:bodyPr/>
        <a:lstStyle/>
        <a:p>
          <a:endParaRPr lang="en-US"/>
        </a:p>
      </dgm:t>
    </dgm:pt>
    <dgm:pt modelId="{8FB76A9E-C77D-4479-B6FE-65352D190A8A}" type="sibTrans" cxnId="{F3C100F9-BC50-447E-90F6-DC56F83A17C7}">
      <dgm:prSet/>
      <dgm:spPr/>
      <dgm:t>
        <a:bodyPr/>
        <a:lstStyle/>
        <a:p>
          <a:endParaRPr lang="en-US"/>
        </a:p>
      </dgm:t>
    </dgm:pt>
    <dgm:pt modelId="{A10122D9-3695-4658-AC70-606B015D25B7}">
      <dgm:prSet/>
      <dgm:spPr/>
      <dgm:t>
        <a:bodyPr/>
        <a:lstStyle/>
        <a:p>
          <a:r>
            <a:rPr lang="en-US" dirty="0"/>
            <a:t>Graphql API for the web application to securely communicate with the database</a:t>
          </a:r>
        </a:p>
      </dgm:t>
    </dgm:pt>
    <dgm:pt modelId="{2A6A82A8-5947-4D56-8846-14CF0486E988}" type="parTrans" cxnId="{EFAF849A-7931-48B9-8806-2F8B9879A816}">
      <dgm:prSet/>
      <dgm:spPr/>
      <dgm:t>
        <a:bodyPr/>
        <a:lstStyle/>
        <a:p>
          <a:endParaRPr lang="en-US"/>
        </a:p>
      </dgm:t>
    </dgm:pt>
    <dgm:pt modelId="{98B05ADE-6648-43E3-B03A-FBF35DEDEC9D}" type="sibTrans" cxnId="{EFAF849A-7931-48B9-8806-2F8B9879A816}">
      <dgm:prSet/>
      <dgm:spPr/>
      <dgm:t>
        <a:bodyPr/>
        <a:lstStyle/>
        <a:p>
          <a:endParaRPr lang="en-US"/>
        </a:p>
      </dgm:t>
    </dgm:pt>
    <dgm:pt modelId="{0606B6B0-858F-4A72-871C-5B730FB88544}">
      <dgm:prSet/>
      <dgm:spPr/>
      <dgm:t>
        <a:bodyPr/>
        <a:lstStyle/>
        <a:p>
          <a:r>
            <a:rPr lang="en-US" dirty="0"/>
            <a:t>Main goal is learning the process and gaining experience in building modern full stack applications from idea – design – development – production</a:t>
          </a:r>
        </a:p>
      </dgm:t>
    </dgm:pt>
    <dgm:pt modelId="{54941778-7415-4C7B-BD1F-83B21BD583F3}" type="parTrans" cxnId="{734CD455-F2E5-43CA-8FF9-76C83E547B87}">
      <dgm:prSet/>
      <dgm:spPr/>
      <dgm:t>
        <a:bodyPr/>
        <a:lstStyle/>
        <a:p>
          <a:endParaRPr lang="en-US"/>
        </a:p>
      </dgm:t>
    </dgm:pt>
    <dgm:pt modelId="{3B276CAB-898B-449D-9F64-DF22A05C48C9}" type="sibTrans" cxnId="{734CD455-F2E5-43CA-8FF9-76C83E547B87}">
      <dgm:prSet/>
      <dgm:spPr/>
      <dgm:t>
        <a:bodyPr/>
        <a:lstStyle/>
        <a:p>
          <a:endParaRPr lang="en-US"/>
        </a:p>
      </dgm:t>
    </dgm:pt>
    <dgm:pt modelId="{484011C9-C2FB-4EA4-8620-FA652F345F09}">
      <dgm:prSet/>
      <dgm:spPr/>
      <dgm:t>
        <a:bodyPr/>
        <a:lstStyle/>
        <a:p>
          <a:r>
            <a:rPr lang="en-US"/>
            <a:t>Understanding the technologies and how they work under the hood is the goal rather than delivering functionality</a:t>
          </a:r>
        </a:p>
      </dgm:t>
    </dgm:pt>
    <dgm:pt modelId="{6FA139C2-1D94-4249-BC1B-8155350AC81D}" type="parTrans" cxnId="{96C5F050-FE2B-4F4C-879C-8827E6B264FD}">
      <dgm:prSet/>
      <dgm:spPr/>
      <dgm:t>
        <a:bodyPr/>
        <a:lstStyle/>
        <a:p>
          <a:endParaRPr lang="en-US"/>
        </a:p>
      </dgm:t>
    </dgm:pt>
    <dgm:pt modelId="{71EA09C5-D2D8-4E97-ADF0-B56779598B3B}" type="sibTrans" cxnId="{96C5F050-FE2B-4F4C-879C-8827E6B264FD}">
      <dgm:prSet/>
      <dgm:spPr/>
      <dgm:t>
        <a:bodyPr/>
        <a:lstStyle/>
        <a:p>
          <a:endParaRPr lang="en-US"/>
        </a:p>
      </dgm:t>
    </dgm:pt>
    <dgm:pt modelId="{CAEA4A12-E5A1-9442-9CDA-1A9B86AF0F4E}" type="pres">
      <dgm:prSet presAssocID="{1D2E7F52-DB75-4FBF-B30C-009DED03A8E6}" presName="linear" presStyleCnt="0">
        <dgm:presLayoutVars>
          <dgm:animLvl val="lvl"/>
          <dgm:resizeHandles val="exact"/>
        </dgm:presLayoutVars>
      </dgm:prSet>
      <dgm:spPr/>
    </dgm:pt>
    <dgm:pt modelId="{F780F8AE-E880-FC45-84AC-9493EA75E260}" type="pres">
      <dgm:prSet presAssocID="{0E799774-F46E-4DB9-BC87-102D05F6AE4B}" presName="parentText" presStyleLbl="node1" presStyleIdx="0" presStyleCnt="4" custLinFactY="-19216" custLinFactNeighborY="-100000">
        <dgm:presLayoutVars>
          <dgm:chMax val="0"/>
          <dgm:bulletEnabled val="1"/>
        </dgm:presLayoutVars>
      </dgm:prSet>
      <dgm:spPr/>
    </dgm:pt>
    <dgm:pt modelId="{AC117A10-E6F7-534B-84FF-F3DAF4B8041B}" type="pres">
      <dgm:prSet presAssocID="{8FB76A9E-C77D-4479-B6FE-65352D190A8A}" presName="spacer" presStyleCnt="0"/>
      <dgm:spPr/>
    </dgm:pt>
    <dgm:pt modelId="{803E60F8-9973-6D43-AEE5-A83835750D93}" type="pres">
      <dgm:prSet presAssocID="{A10122D9-3695-4658-AC70-606B015D25B7}" presName="parentText" presStyleLbl="node1" presStyleIdx="1" presStyleCnt="4" custLinFactY="-19216" custLinFactNeighborY="-100000">
        <dgm:presLayoutVars>
          <dgm:chMax val="0"/>
          <dgm:bulletEnabled val="1"/>
        </dgm:presLayoutVars>
      </dgm:prSet>
      <dgm:spPr/>
    </dgm:pt>
    <dgm:pt modelId="{076CE649-F754-0D47-AEEC-F919B5C5D21A}" type="pres">
      <dgm:prSet presAssocID="{98B05ADE-6648-43E3-B03A-FBF35DEDEC9D}" presName="spacer" presStyleCnt="0"/>
      <dgm:spPr/>
    </dgm:pt>
    <dgm:pt modelId="{7FC9070A-CFD7-C540-8BA6-C902CFA20824}" type="pres">
      <dgm:prSet presAssocID="{0606B6B0-858F-4A72-871C-5B730FB88544}" presName="parentText" presStyleLbl="node1" presStyleIdx="2" presStyleCnt="4" custLinFactY="13239" custLinFactNeighborY="100000">
        <dgm:presLayoutVars>
          <dgm:chMax val="0"/>
          <dgm:bulletEnabled val="1"/>
        </dgm:presLayoutVars>
      </dgm:prSet>
      <dgm:spPr/>
    </dgm:pt>
    <dgm:pt modelId="{BE3F55A4-D087-D744-B109-948D3292247F}" type="pres">
      <dgm:prSet presAssocID="{3B276CAB-898B-449D-9F64-DF22A05C48C9}" presName="spacer" presStyleCnt="0"/>
      <dgm:spPr/>
    </dgm:pt>
    <dgm:pt modelId="{BF1196B3-EE39-DB42-8A28-C3624FB20C4C}" type="pres">
      <dgm:prSet presAssocID="{484011C9-C2FB-4EA4-8620-FA652F345F09}" presName="parentText" presStyleLbl="node1" presStyleIdx="3" presStyleCnt="4" custLinFactY="13239" custLinFactNeighborY="100000">
        <dgm:presLayoutVars>
          <dgm:chMax val="0"/>
          <dgm:bulletEnabled val="1"/>
        </dgm:presLayoutVars>
      </dgm:prSet>
      <dgm:spPr/>
    </dgm:pt>
  </dgm:ptLst>
  <dgm:cxnLst>
    <dgm:cxn modelId="{96C5F050-FE2B-4F4C-879C-8827E6B264FD}" srcId="{1D2E7F52-DB75-4FBF-B30C-009DED03A8E6}" destId="{484011C9-C2FB-4EA4-8620-FA652F345F09}" srcOrd="3" destOrd="0" parTransId="{6FA139C2-1D94-4249-BC1B-8155350AC81D}" sibTransId="{71EA09C5-D2D8-4E97-ADF0-B56779598B3B}"/>
    <dgm:cxn modelId="{734CD455-F2E5-43CA-8FF9-76C83E547B87}" srcId="{1D2E7F52-DB75-4FBF-B30C-009DED03A8E6}" destId="{0606B6B0-858F-4A72-871C-5B730FB88544}" srcOrd="2" destOrd="0" parTransId="{54941778-7415-4C7B-BD1F-83B21BD583F3}" sibTransId="{3B276CAB-898B-449D-9F64-DF22A05C48C9}"/>
    <dgm:cxn modelId="{857D5059-8088-E243-962F-37D2DBF7168B}" type="presOf" srcId="{0606B6B0-858F-4A72-871C-5B730FB88544}" destId="{7FC9070A-CFD7-C540-8BA6-C902CFA20824}" srcOrd="0" destOrd="0" presId="urn:microsoft.com/office/officeart/2005/8/layout/vList2"/>
    <dgm:cxn modelId="{3F151762-73D2-CF43-A334-01345412631A}" type="presOf" srcId="{A10122D9-3695-4658-AC70-606B015D25B7}" destId="{803E60F8-9973-6D43-AEE5-A83835750D93}" srcOrd="0" destOrd="0" presId="urn:microsoft.com/office/officeart/2005/8/layout/vList2"/>
    <dgm:cxn modelId="{A39C1694-17DD-8F46-96E3-FF8DDB82DF79}" type="presOf" srcId="{0E799774-F46E-4DB9-BC87-102D05F6AE4B}" destId="{F780F8AE-E880-FC45-84AC-9493EA75E260}" srcOrd="0" destOrd="0" presId="urn:microsoft.com/office/officeart/2005/8/layout/vList2"/>
    <dgm:cxn modelId="{EFAF849A-7931-48B9-8806-2F8B9879A816}" srcId="{1D2E7F52-DB75-4FBF-B30C-009DED03A8E6}" destId="{A10122D9-3695-4658-AC70-606B015D25B7}" srcOrd="1" destOrd="0" parTransId="{2A6A82A8-5947-4D56-8846-14CF0486E988}" sibTransId="{98B05ADE-6648-43E3-B03A-FBF35DEDEC9D}"/>
    <dgm:cxn modelId="{8C025AC3-9B8D-B146-90C8-207D5D34BE33}" type="presOf" srcId="{484011C9-C2FB-4EA4-8620-FA652F345F09}" destId="{BF1196B3-EE39-DB42-8A28-C3624FB20C4C}" srcOrd="0" destOrd="0" presId="urn:microsoft.com/office/officeart/2005/8/layout/vList2"/>
    <dgm:cxn modelId="{F3C100F9-BC50-447E-90F6-DC56F83A17C7}" srcId="{1D2E7F52-DB75-4FBF-B30C-009DED03A8E6}" destId="{0E799774-F46E-4DB9-BC87-102D05F6AE4B}" srcOrd="0" destOrd="0" parTransId="{DD2012B4-465D-41BE-BCE7-8C1C563AEC6D}" sibTransId="{8FB76A9E-C77D-4479-B6FE-65352D190A8A}"/>
    <dgm:cxn modelId="{21A656FD-863E-6B4D-A0B0-569D7EC8B946}" type="presOf" srcId="{1D2E7F52-DB75-4FBF-B30C-009DED03A8E6}" destId="{CAEA4A12-E5A1-9442-9CDA-1A9B86AF0F4E}" srcOrd="0" destOrd="0" presId="urn:microsoft.com/office/officeart/2005/8/layout/vList2"/>
    <dgm:cxn modelId="{784D578F-EF07-C64D-8B41-830AEA298CC2}" type="presParOf" srcId="{CAEA4A12-E5A1-9442-9CDA-1A9B86AF0F4E}" destId="{F780F8AE-E880-FC45-84AC-9493EA75E260}" srcOrd="0" destOrd="0" presId="urn:microsoft.com/office/officeart/2005/8/layout/vList2"/>
    <dgm:cxn modelId="{2F3480BF-3FBE-7C44-BBB4-C16DD42EA837}" type="presParOf" srcId="{CAEA4A12-E5A1-9442-9CDA-1A9B86AF0F4E}" destId="{AC117A10-E6F7-534B-84FF-F3DAF4B8041B}" srcOrd="1" destOrd="0" presId="urn:microsoft.com/office/officeart/2005/8/layout/vList2"/>
    <dgm:cxn modelId="{7F5F46A5-A0EC-0C43-B2E9-31F7C34C7157}" type="presParOf" srcId="{CAEA4A12-E5A1-9442-9CDA-1A9B86AF0F4E}" destId="{803E60F8-9973-6D43-AEE5-A83835750D93}" srcOrd="2" destOrd="0" presId="urn:microsoft.com/office/officeart/2005/8/layout/vList2"/>
    <dgm:cxn modelId="{8FE00672-B7C2-F040-A982-6BA9007BD662}" type="presParOf" srcId="{CAEA4A12-E5A1-9442-9CDA-1A9B86AF0F4E}" destId="{076CE649-F754-0D47-AEEC-F919B5C5D21A}" srcOrd="3" destOrd="0" presId="urn:microsoft.com/office/officeart/2005/8/layout/vList2"/>
    <dgm:cxn modelId="{645F5966-C6F6-E348-BA76-C2145137B525}" type="presParOf" srcId="{CAEA4A12-E5A1-9442-9CDA-1A9B86AF0F4E}" destId="{7FC9070A-CFD7-C540-8BA6-C902CFA20824}" srcOrd="4" destOrd="0" presId="urn:microsoft.com/office/officeart/2005/8/layout/vList2"/>
    <dgm:cxn modelId="{1D4EB5BB-B0AB-8B47-96A5-EDC3BAB0203E}" type="presParOf" srcId="{CAEA4A12-E5A1-9442-9CDA-1A9B86AF0F4E}" destId="{BE3F55A4-D087-D744-B109-948D3292247F}" srcOrd="5" destOrd="0" presId="urn:microsoft.com/office/officeart/2005/8/layout/vList2"/>
    <dgm:cxn modelId="{0E06C329-792D-0344-BE01-3D75B9108A9C}" type="presParOf" srcId="{CAEA4A12-E5A1-9442-9CDA-1A9B86AF0F4E}" destId="{BF1196B3-EE39-DB42-8A28-C3624FB20C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594D46-806D-4428-B2D4-6719100EC4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1ABFF2-32C0-414A-B92C-5103EDD9FB90}">
      <dgm:prSet/>
      <dgm:spPr/>
      <dgm:t>
        <a:bodyPr/>
        <a:lstStyle/>
        <a:p>
          <a:r>
            <a:rPr lang="en-US"/>
            <a:t>Front-End:</a:t>
          </a:r>
        </a:p>
      </dgm:t>
    </dgm:pt>
    <dgm:pt modelId="{AD2BA400-A0AF-416A-81D9-8B2EA1779775}" type="parTrans" cxnId="{125B87D5-7757-4BB5-8857-666FF7A1A7E2}">
      <dgm:prSet/>
      <dgm:spPr/>
      <dgm:t>
        <a:bodyPr/>
        <a:lstStyle/>
        <a:p>
          <a:endParaRPr lang="en-US"/>
        </a:p>
      </dgm:t>
    </dgm:pt>
    <dgm:pt modelId="{432FCF5F-563C-42C3-94B3-46E6FF3C9B6E}" type="sibTrans" cxnId="{125B87D5-7757-4BB5-8857-666FF7A1A7E2}">
      <dgm:prSet/>
      <dgm:spPr/>
      <dgm:t>
        <a:bodyPr/>
        <a:lstStyle/>
        <a:p>
          <a:endParaRPr lang="en-US"/>
        </a:p>
      </dgm:t>
    </dgm:pt>
    <dgm:pt modelId="{45129B23-50F1-498E-93EF-DF2882F2D5A0}">
      <dgm:prSet/>
      <dgm:spPr/>
      <dgm:t>
        <a:bodyPr/>
        <a:lstStyle/>
        <a:p>
          <a:r>
            <a:rPr lang="en-US"/>
            <a:t>Figma – Design and prototyping</a:t>
          </a:r>
        </a:p>
      </dgm:t>
    </dgm:pt>
    <dgm:pt modelId="{CD3DD164-5082-43F9-B239-4B422BDBC04C}" type="parTrans" cxnId="{CEDA04B4-7B07-4864-8339-7E4AD67970DA}">
      <dgm:prSet/>
      <dgm:spPr/>
      <dgm:t>
        <a:bodyPr/>
        <a:lstStyle/>
        <a:p>
          <a:endParaRPr lang="en-US"/>
        </a:p>
      </dgm:t>
    </dgm:pt>
    <dgm:pt modelId="{EA303E22-DBC3-4A5C-B405-C8AFF033BE05}" type="sibTrans" cxnId="{CEDA04B4-7B07-4864-8339-7E4AD67970DA}">
      <dgm:prSet/>
      <dgm:spPr/>
      <dgm:t>
        <a:bodyPr/>
        <a:lstStyle/>
        <a:p>
          <a:endParaRPr lang="en-US"/>
        </a:p>
      </dgm:t>
    </dgm:pt>
    <dgm:pt modelId="{BD470F58-AAAB-446C-930F-E23298A88697}">
      <dgm:prSet/>
      <dgm:spPr/>
      <dgm:t>
        <a:bodyPr/>
        <a:lstStyle/>
        <a:p>
          <a:r>
            <a:rPr lang="en-US"/>
            <a:t>React – User interface</a:t>
          </a:r>
        </a:p>
      </dgm:t>
    </dgm:pt>
    <dgm:pt modelId="{410F9009-2969-433F-A942-BDF9FE5CDD2A}" type="parTrans" cxnId="{479E6033-E152-4982-8D85-123D87ED11DF}">
      <dgm:prSet/>
      <dgm:spPr/>
      <dgm:t>
        <a:bodyPr/>
        <a:lstStyle/>
        <a:p>
          <a:endParaRPr lang="en-US"/>
        </a:p>
      </dgm:t>
    </dgm:pt>
    <dgm:pt modelId="{19CBE3C9-0724-4DC3-9722-31C33BB7692D}" type="sibTrans" cxnId="{479E6033-E152-4982-8D85-123D87ED11DF}">
      <dgm:prSet/>
      <dgm:spPr/>
      <dgm:t>
        <a:bodyPr/>
        <a:lstStyle/>
        <a:p>
          <a:endParaRPr lang="en-US"/>
        </a:p>
      </dgm:t>
    </dgm:pt>
    <dgm:pt modelId="{F43645F6-9757-4AB7-8308-864E1EAA31C8}">
      <dgm:prSet/>
      <dgm:spPr/>
      <dgm:t>
        <a:bodyPr/>
        <a:lstStyle/>
        <a:p>
          <a:r>
            <a:rPr lang="en-US"/>
            <a:t>Styled Components – Styling</a:t>
          </a:r>
        </a:p>
      </dgm:t>
    </dgm:pt>
    <dgm:pt modelId="{731E2503-8198-4590-A761-FC4CFC027A0D}" type="parTrans" cxnId="{6114028F-0E75-44B8-AAD0-EE01A8E231CA}">
      <dgm:prSet/>
      <dgm:spPr/>
      <dgm:t>
        <a:bodyPr/>
        <a:lstStyle/>
        <a:p>
          <a:endParaRPr lang="en-US"/>
        </a:p>
      </dgm:t>
    </dgm:pt>
    <dgm:pt modelId="{077DD9AD-DE64-4E2A-80B7-A5BD417F0443}" type="sibTrans" cxnId="{6114028F-0E75-44B8-AAD0-EE01A8E231CA}">
      <dgm:prSet/>
      <dgm:spPr/>
      <dgm:t>
        <a:bodyPr/>
        <a:lstStyle/>
        <a:p>
          <a:endParaRPr lang="en-US"/>
        </a:p>
      </dgm:t>
    </dgm:pt>
    <dgm:pt modelId="{94C0C7EB-62D9-4676-AAD0-C1FA44082C0B}">
      <dgm:prSet/>
      <dgm:spPr/>
      <dgm:t>
        <a:bodyPr/>
        <a:lstStyle/>
        <a:p>
          <a:r>
            <a:rPr lang="en-US" dirty="0"/>
            <a:t>Valtio &amp; React hooks – State management</a:t>
          </a:r>
        </a:p>
      </dgm:t>
    </dgm:pt>
    <dgm:pt modelId="{0B426B44-EB21-4B5D-BF8A-0B9168CBF874}" type="parTrans" cxnId="{4D416733-38B2-44A0-B577-A7AFBC68193D}">
      <dgm:prSet/>
      <dgm:spPr/>
      <dgm:t>
        <a:bodyPr/>
        <a:lstStyle/>
        <a:p>
          <a:endParaRPr lang="en-US"/>
        </a:p>
      </dgm:t>
    </dgm:pt>
    <dgm:pt modelId="{1C20984C-82E0-49D8-88A7-B43F9DF6F72C}" type="sibTrans" cxnId="{4D416733-38B2-44A0-B577-A7AFBC68193D}">
      <dgm:prSet/>
      <dgm:spPr/>
      <dgm:t>
        <a:bodyPr/>
        <a:lstStyle/>
        <a:p>
          <a:endParaRPr lang="en-US"/>
        </a:p>
      </dgm:t>
    </dgm:pt>
    <dgm:pt modelId="{A1B20384-174A-416F-86F9-D7CCE39B2B71}">
      <dgm:prSet/>
      <dgm:spPr/>
      <dgm:t>
        <a:bodyPr/>
        <a:lstStyle/>
        <a:p>
          <a:r>
            <a:rPr lang="en-US" dirty="0"/>
            <a:t>Apollo client – Data fetching</a:t>
          </a:r>
        </a:p>
      </dgm:t>
    </dgm:pt>
    <dgm:pt modelId="{DA46F412-5201-42FC-80E3-A58E54B1B4D9}" type="parTrans" cxnId="{7E8EE64A-D7AB-4A23-B923-959AA7B601D2}">
      <dgm:prSet/>
      <dgm:spPr/>
      <dgm:t>
        <a:bodyPr/>
        <a:lstStyle/>
        <a:p>
          <a:endParaRPr lang="en-US"/>
        </a:p>
      </dgm:t>
    </dgm:pt>
    <dgm:pt modelId="{0AE87AF9-DAE1-45B1-BE22-E0F5C124855C}" type="sibTrans" cxnId="{7E8EE64A-D7AB-4A23-B923-959AA7B601D2}">
      <dgm:prSet/>
      <dgm:spPr/>
      <dgm:t>
        <a:bodyPr/>
        <a:lstStyle/>
        <a:p>
          <a:endParaRPr lang="en-US"/>
        </a:p>
      </dgm:t>
    </dgm:pt>
    <dgm:pt modelId="{50B81A3A-8301-4C14-A991-BB9B5E5C37A7}">
      <dgm:prSet/>
      <dgm:spPr/>
      <dgm:t>
        <a:bodyPr/>
        <a:lstStyle/>
        <a:p>
          <a:r>
            <a:rPr lang="en-US" dirty="0"/>
            <a:t>Prettier – Code formatting </a:t>
          </a:r>
        </a:p>
      </dgm:t>
    </dgm:pt>
    <dgm:pt modelId="{51E4F19E-F85A-4826-B8F3-38E8DD9BC7AE}" type="parTrans" cxnId="{85DA3F26-6B3B-44A3-AA1D-BC979313752C}">
      <dgm:prSet/>
      <dgm:spPr/>
      <dgm:t>
        <a:bodyPr/>
        <a:lstStyle/>
        <a:p>
          <a:endParaRPr lang="en-US"/>
        </a:p>
      </dgm:t>
    </dgm:pt>
    <dgm:pt modelId="{71A835C3-3E40-483D-AC45-0E9494AC13D6}" type="sibTrans" cxnId="{85DA3F26-6B3B-44A3-AA1D-BC979313752C}">
      <dgm:prSet/>
      <dgm:spPr/>
      <dgm:t>
        <a:bodyPr/>
        <a:lstStyle/>
        <a:p>
          <a:endParaRPr lang="en-US"/>
        </a:p>
      </dgm:t>
    </dgm:pt>
    <dgm:pt modelId="{5B477532-E0E3-4348-B106-7CA0D3D2E0E6}">
      <dgm:prSet/>
      <dgm:spPr/>
      <dgm:t>
        <a:bodyPr/>
        <a:lstStyle/>
        <a:p>
          <a:r>
            <a:rPr lang="en-US" dirty="0"/>
            <a:t>Babel – Transpilation </a:t>
          </a:r>
        </a:p>
      </dgm:t>
    </dgm:pt>
    <dgm:pt modelId="{4ECACFEA-6784-4D6A-8B83-3AC3C85E8607}" type="parTrans" cxnId="{E25CA1BE-C3F8-45E6-B356-E59F53107876}">
      <dgm:prSet/>
      <dgm:spPr/>
      <dgm:t>
        <a:bodyPr/>
        <a:lstStyle/>
        <a:p>
          <a:endParaRPr lang="en-US"/>
        </a:p>
      </dgm:t>
    </dgm:pt>
    <dgm:pt modelId="{6EFE9505-3EBF-4628-AB47-3D0E24F8B352}" type="sibTrans" cxnId="{E25CA1BE-C3F8-45E6-B356-E59F53107876}">
      <dgm:prSet/>
      <dgm:spPr/>
      <dgm:t>
        <a:bodyPr/>
        <a:lstStyle/>
        <a:p>
          <a:endParaRPr lang="en-US"/>
        </a:p>
      </dgm:t>
    </dgm:pt>
    <dgm:pt modelId="{CAD1ED20-F256-46A1-99A2-FC1D74158EFF}">
      <dgm:prSet/>
      <dgm:spPr/>
      <dgm:t>
        <a:bodyPr/>
        <a:lstStyle/>
        <a:p>
          <a:r>
            <a:rPr lang="en-US" dirty="0"/>
            <a:t>Webpack – Build tool</a:t>
          </a:r>
        </a:p>
      </dgm:t>
    </dgm:pt>
    <dgm:pt modelId="{6D14CDD0-B9C3-485B-985D-322B49480C82}" type="parTrans" cxnId="{C8F67D73-9AF5-4309-9906-57D3ACAD64EC}">
      <dgm:prSet/>
      <dgm:spPr/>
      <dgm:t>
        <a:bodyPr/>
        <a:lstStyle/>
        <a:p>
          <a:endParaRPr lang="en-US"/>
        </a:p>
      </dgm:t>
    </dgm:pt>
    <dgm:pt modelId="{12E333DE-502F-404E-A07C-9C1EFECC6132}" type="sibTrans" cxnId="{C8F67D73-9AF5-4309-9906-57D3ACAD64EC}">
      <dgm:prSet/>
      <dgm:spPr/>
      <dgm:t>
        <a:bodyPr/>
        <a:lstStyle/>
        <a:p>
          <a:endParaRPr lang="en-US"/>
        </a:p>
      </dgm:t>
    </dgm:pt>
    <dgm:pt modelId="{C78B84DD-D597-451B-845D-E076673B5564}">
      <dgm:prSet/>
      <dgm:spPr/>
      <dgm:t>
        <a:bodyPr/>
        <a:lstStyle/>
        <a:p>
          <a:r>
            <a:rPr lang="en-US" dirty="0"/>
            <a:t>Github – Code hosting and version control</a:t>
          </a:r>
        </a:p>
      </dgm:t>
    </dgm:pt>
    <dgm:pt modelId="{3A7EF217-0299-45AB-8410-AD1C8DD5BC7D}" type="parTrans" cxnId="{92F51D69-115A-4D67-B669-E4D34DFD6303}">
      <dgm:prSet/>
      <dgm:spPr/>
      <dgm:t>
        <a:bodyPr/>
        <a:lstStyle/>
        <a:p>
          <a:endParaRPr lang="en-US"/>
        </a:p>
      </dgm:t>
    </dgm:pt>
    <dgm:pt modelId="{6517FD6A-6EC6-401E-8F98-54CB920A3F80}" type="sibTrans" cxnId="{92F51D69-115A-4D67-B669-E4D34DFD6303}">
      <dgm:prSet/>
      <dgm:spPr/>
      <dgm:t>
        <a:bodyPr/>
        <a:lstStyle/>
        <a:p>
          <a:endParaRPr lang="en-US"/>
        </a:p>
      </dgm:t>
    </dgm:pt>
    <dgm:pt modelId="{C1946985-09BD-4D42-B7B7-55296EBC1A78}">
      <dgm:prSet/>
      <dgm:spPr/>
      <dgm:t>
        <a:bodyPr/>
        <a:lstStyle/>
        <a:p>
          <a:r>
            <a:rPr lang="en-US"/>
            <a:t>Netlify – Production hosting</a:t>
          </a:r>
        </a:p>
      </dgm:t>
    </dgm:pt>
    <dgm:pt modelId="{F7957171-450E-4AE8-9C5D-348728A6AB7A}" type="parTrans" cxnId="{CDCD7E2D-C5DB-4B04-910F-C3D8C9ED75E8}">
      <dgm:prSet/>
      <dgm:spPr/>
      <dgm:t>
        <a:bodyPr/>
        <a:lstStyle/>
        <a:p>
          <a:endParaRPr lang="en-US"/>
        </a:p>
      </dgm:t>
    </dgm:pt>
    <dgm:pt modelId="{719A496F-F4B9-4C81-B3DF-3508EC1CEF8C}" type="sibTrans" cxnId="{CDCD7E2D-C5DB-4B04-910F-C3D8C9ED75E8}">
      <dgm:prSet/>
      <dgm:spPr/>
      <dgm:t>
        <a:bodyPr/>
        <a:lstStyle/>
        <a:p>
          <a:endParaRPr lang="en-US"/>
        </a:p>
      </dgm:t>
    </dgm:pt>
    <dgm:pt modelId="{43971E94-D5F2-43C6-A3D3-E9D907B9F989}">
      <dgm:prSet/>
      <dgm:spPr/>
      <dgm:t>
        <a:bodyPr/>
        <a:lstStyle/>
        <a:p>
          <a:r>
            <a:rPr lang="en-US"/>
            <a:t>API:</a:t>
          </a:r>
        </a:p>
      </dgm:t>
    </dgm:pt>
    <dgm:pt modelId="{B0A79BB2-FC3D-41B6-B506-D8F25BEE920B}" type="parTrans" cxnId="{8C3993D6-05EE-4DB0-92A2-2C402576FA24}">
      <dgm:prSet/>
      <dgm:spPr/>
      <dgm:t>
        <a:bodyPr/>
        <a:lstStyle/>
        <a:p>
          <a:endParaRPr lang="en-US"/>
        </a:p>
      </dgm:t>
    </dgm:pt>
    <dgm:pt modelId="{8857C93C-EA20-4B85-A0A1-93F0EA856029}" type="sibTrans" cxnId="{8C3993D6-05EE-4DB0-92A2-2C402576FA24}">
      <dgm:prSet/>
      <dgm:spPr/>
      <dgm:t>
        <a:bodyPr/>
        <a:lstStyle/>
        <a:p>
          <a:endParaRPr lang="en-US"/>
        </a:p>
      </dgm:t>
    </dgm:pt>
    <dgm:pt modelId="{85BDC7FC-B06E-41DB-BA7A-2606F4FCC5C5}">
      <dgm:prSet/>
      <dgm:spPr/>
      <dgm:t>
        <a:bodyPr/>
        <a:lstStyle/>
        <a:p>
          <a:r>
            <a:rPr lang="en-US"/>
            <a:t>Apollo Server – Nodejs graphql server</a:t>
          </a:r>
        </a:p>
      </dgm:t>
    </dgm:pt>
    <dgm:pt modelId="{F5C790A8-F2DE-4167-B6AB-A37AB69DB4D9}" type="parTrans" cxnId="{E9D1F68A-03FF-49D3-8090-3A015BB76A76}">
      <dgm:prSet/>
      <dgm:spPr/>
      <dgm:t>
        <a:bodyPr/>
        <a:lstStyle/>
        <a:p>
          <a:endParaRPr lang="en-US"/>
        </a:p>
      </dgm:t>
    </dgm:pt>
    <dgm:pt modelId="{E8930EBA-75CD-4DED-B098-384A5D5E7F3A}" type="sibTrans" cxnId="{E9D1F68A-03FF-49D3-8090-3A015BB76A76}">
      <dgm:prSet/>
      <dgm:spPr/>
      <dgm:t>
        <a:bodyPr/>
        <a:lstStyle/>
        <a:p>
          <a:endParaRPr lang="en-US"/>
        </a:p>
      </dgm:t>
    </dgm:pt>
    <dgm:pt modelId="{52BBBDDC-EAFE-4E08-830D-E3A18DF09118}">
      <dgm:prSet/>
      <dgm:spPr/>
      <dgm:t>
        <a:bodyPr/>
        <a:lstStyle/>
        <a:p>
          <a:r>
            <a:rPr lang="en-US" dirty="0"/>
            <a:t>Graphql – API design paradigm</a:t>
          </a:r>
        </a:p>
      </dgm:t>
    </dgm:pt>
    <dgm:pt modelId="{0DEE8A10-0986-4DC3-B42A-B47D97E4A782}" type="parTrans" cxnId="{E97A1EC5-9FC9-493C-9150-C7689D321533}">
      <dgm:prSet/>
      <dgm:spPr/>
      <dgm:t>
        <a:bodyPr/>
        <a:lstStyle/>
        <a:p>
          <a:endParaRPr lang="en-US"/>
        </a:p>
      </dgm:t>
    </dgm:pt>
    <dgm:pt modelId="{D8A837D8-786D-474B-9E18-303C5C230044}" type="sibTrans" cxnId="{E97A1EC5-9FC9-493C-9150-C7689D321533}">
      <dgm:prSet/>
      <dgm:spPr/>
      <dgm:t>
        <a:bodyPr/>
        <a:lstStyle/>
        <a:p>
          <a:endParaRPr lang="en-US"/>
        </a:p>
      </dgm:t>
    </dgm:pt>
    <dgm:pt modelId="{E0CDA58F-3115-46A7-970C-7DB771CE999E}">
      <dgm:prSet/>
      <dgm:spPr/>
      <dgm:t>
        <a:bodyPr/>
        <a:lstStyle/>
        <a:p>
          <a:r>
            <a:rPr lang="en-US" dirty="0"/>
            <a:t>mssql – Azure sql database connection</a:t>
          </a:r>
        </a:p>
      </dgm:t>
    </dgm:pt>
    <dgm:pt modelId="{6DC75720-FF31-487F-AB76-3E95D5D48CFA}" type="parTrans" cxnId="{07B63F46-6752-4703-98E0-777377EE8BC2}">
      <dgm:prSet/>
      <dgm:spPr/>
      <dgm:t>
        <a:bodyPr/>
        <a:lstStyle/>
        <a:p>
          <a:endParaRPr lang="en-US"/>
        </a:p>
      </dgm:t>
    </dgm:pt>
    <dgm:pt modelId="{C70B78E4-523A-492C-9202-3F0DB31992BC}" type="sibTrans" cxnId="{07B63F46-6752-4703-98E0-777377EE8BC2}">
      <dgm:prSet/>
      <dgm:spPr/>
      <dgm:t>
        <a:bodyPr/>
        <a:lstStyle/>
        <a:p>
          <a:endParaRPr lang="en-US"/>
        </a:p>
      </dgm:t>
    </dgm:pt>
    <dgm:pt modelId="{69E5BF51-2C9D-4565-B3FB-73E94C21E78A}">
      <dgm:prSet/>
      <dgm:spPr/>
      <dgm:t>
        <a:bodyPr/>
        <a:lstStyle/>
        <a:p>
          <a:r>
            <a:rPr lang="en-US"/>
            <a:t>Graphql Playground – Testing </a:t>
          </a:r>
        </a:p>
      </dgm:t>
    </dgm:pt>
    <dgm:pt modelId="{10731B95-33C7-4DE6-8BBE-CFA4A2BE505E}" type="parTrans" cxnId="{1FD17AA0-FC56-489F-8B9B-E2C95A7875AB}">
      <dgm:prSet/>
      <dgm:spPr/>
      <dgm:t>
        <a:bodyPr/>
        <a:lstStyle/>
        <a:p>
          <a:endParaRPr lang="en-US"/>
        </a:p>
      </dgm:t>
    </dgm:pt>
    <dgm:pt modelId="{3865309E-5BCA-4108-BEDA-01445896491C}" type="sibTrans" cxnId="{1FD17AA0-FC56-489F-8B9B-E2C95A7875AB}">
      <dgm:prSet/>
      <dgm:spPr/>
      <dgm:t>
        <a:bodyPr/>
        <a:lstStyle/>
        <a:p>
          <a:endParaRPr lang="en-US"/>
        </a:p>
      </dgm:t>
    </dgm:pt>
    <dgm:pt modelId="{28B6A2AD-CCD6-4E79-932D-CA40997A1AD5}">
      <dgm:prSet/>
      <dgm:spPr/>
      <dgm:t>
        <a:bodyPr/>
        <a:lstStyle/>
        <a:p>
          <a:r>
            <a:rPr lang="en-US" dirty="0"/>
            <a:t>Prettier – Code formatting </a:t>
          </a:r>
        </a:p>
      </dgm:t>
    </dgm:pt>
    <dgm:pt modelId="{9A98EC82-3514-4483-9E72-0660BB8A50A9}" type="parTrans" cxnId="{3BF6CB27-1B9D-4788-99BB-2C0D4DD5FDCC}">
      <dgm:prSet/>
      <dgm:spPr/>
      <dgm:t>
        <a:bodyPr/>
        <a:lstStyle/>
        <a:p>
          <a:endParaRPr lang="en-US"/>
        </a:p>
      </dgm:t>
    </dgm:pt>
    <dgm:pt modelId="{A0834568-AD52-47D9-9A7D-571542EECC0F}" type="sibTrans" cxnId="{3BF6CB27-1B9D-4788-99BB-2C0D4DD5FDCC}">
      <dgm:prSet/>
      <dgm:spPr/>
      <dgm:t>
        <a:bodyPr/>
        <a:lstStyle/>
        <a:p>
          <a:endParaRPr lang="en-US"/>
        </a:p>
      </dgm:t>
    </dgm:pt>
    <dgm:pt modelId="{CC711D10-8C1A-4BCE-944E-7F45A94710E6}">
      <dgm:prSet/>
      <dgm:spPr/>
      <dgm:t>
        <a:bodyPr/>
        <a:lstStyle/>
        <a:p>
          <a:r>
            <a:rPr lang="en-US"/>
            <a:t>Github – Code hosting and version control</a:t>
          </a:r>
        </a:p>
      </dgm:t>
    </dgm:pt>
    <dgm:pt modelId="{4620BAF4-6109-4353-816D-F34ABBF9D526}" type="parTrans" cxnId="{B83F8E01-1DE4-417D-8DEC-3B640243D71B}">
      <dgm:prSet/>
      <dgm:spPr/>
      <dgm:t>
        <a:bodyPr/>
        <a:lstStyle/>
        <a:p>
          <a:endParaRPr lang="en-US"/>
        </a:p>
      </dgm:t>
    </dgm:pt>
    <dgm:pt modelId="{1D5EACD8-2FC5-4887-BD9E-5471F09DE282}" type="sibTrans" cxnId="{B83F8E01-1DE4-417D-8DEC-3B640243D71B}">
      <dgm:prSet/>
      <dgm:spPr/>
      <dgm:t>
        <a:bodyPr/>
        <a:lstStyle/>
        <a:p>
          <a:endParaRPr lang="en-US"/>
        </a:p>
      </dgm:t>
    </dgm:pt>
    <dgm:pt modelId="{7DCCA224-1506-C14C-B917-4B3D20A8AFB6}" type="pres">
      <dgm:prSet presAssocID="{27594D46-806D-4428-B2D4-6719100EC4C1}" presName="linear" presStyleCnt="0">
        <dgm:presLayoutVars>
          <dgm:animLvl val="lvl"/>
          <dgm:resizeHandles val="exact"/>
        </dgm:presLayoutVars>
      </dgm:prSet>
      <dgm:spPr/>
    </dgm:pt>
    <dgm:pt modelId="{747B1606-7306-FD4F-8A86-AD47511E9DA9}" type="pres">
      <dgm:prSet presAssocID="{5B1ABFF2-32C0-414A-B92C-5103EDD9FB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800CBA-D0A1-0D42-9C6F-B21A643487E4}" type="pres">
      <dgm:prSet presAssocID="{5B1ABFF2-32C0-414A-B92C-5103EDD9FB90}" presName="childText" presStyleLbl="revTx" presStyleIdx="0" presStyleCnt="2">
        <dgm:presLayoutVars>
          <dgm:bulletEnabled val="1"/>
        </dgm:presLayoutVars>
      </dgm:prSet>
      <dgm:spPr/>
    </dgm:pt>
    <dgm:pt modelId="{7FC49106-EE3D-4049-A0FF-55D17A48AEAB}" type="pres">
      <dgm:prSet presAssocID="{43971E94-D5F2-43C6-A3D3-E9D907B9F9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E73CAA-6ED7-9842-ADAA-82EC0ECA697F}" type="pres">
      <dgm:prSet presAssocID="{43971E94-D5F2-43C6-A3D3-E9D907B9F9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83F8E01-1DE4-417D-8DEC-3B640243D71B}" srcId="{43971E94-D5F2-43C6-A3D3-E9D907B9F989}" destId="{CC711D10-8C1A-4BCE-944E-7F45A94710E6}" srcOrd="5" destOrd="0" parTransId="{4620BAF4-6109-4353-816D-F34ABBF9D526}" sibTransId="{1D5EACD8-2FC5-4887-BD9E-5471F09DE282}"/>
    <dgm:cxn modelId="{31215804-2226-1041-B996-1D786859599C}" type="presOf" srcId="{69E5BF51-2C9D-4565-B3FB-73E94C21E78A}" destId="{61E73CAA-6ED7-9842-ADAA-82EC0ECA697F}" srcOrd="0" destOrd="3" presId="urn:microsoft.com/office/officeart/2005/8/layout/vList2"/>
    <dgm:cxn modelId="{273CE705-5B88-D044-9C4E-A517364A4D43}" type="presOf" srcId="{A1B20384-174A-416F-86F9-D7CCE39B2B71}" destId="{6A800CBA-D0A1-0D42-9C6F-B21A643487E4}" srcOrd="0" destOrd="4" presId="urn:microsoft.com/office/officeart/2005/8/layout/vList2"/>
    <dgm:cxn modelId="{8E153F10-49D5-524B-811D-8CFC11A632F1}" type="presOf" srcId="{28B6A2AD-CCD6-4E79-932D-CA40997A1AD5}" destId="{61E73CAA-6ED7-9842-ADAA-82EC0ECA697F}" srcOrd="0" destOrd="4" presId="urn:microsoft.com/office/officeart/2005/8/layout/vList2"/>
    <dgm:cxn modelId="{76866410-939B-744A-BA62-D3DAD3A7E578}" type="presOf" srcId="{5B477532-E0E3-4348-B106-7CA0D3D2E0E6}" destId="{6A800CBA-D0A1-0D42-9C6F-B21A643487E4}" srcOrd="0" destOrd="6" presId="urn:microsoft.com/office/officeart/2005/8/layout/vList2"/>
    <dgm:cxn modelId="{E640821A-89E7-5045-B812-CFF6A3B2EC72}" type="presOf" srcId="{27594D46-806D-4428-B2D4-6719100EC4C1}" destId="{7DCCA224-1506-C14C-B917-4B3D20A8AFB6}" srcOrd="0" destOrd="0" presId="urn:microsoft.com/office/officeart/2005/8/layout/vList2"/>
    <dgm:cxn modelId="{85DA3F26-6B3B-44A3-AA1D-BC979313752C}" srcId="{5B1ABFF2-32C0-414A-B92C-5103EDD9FB90}" destId="{50B81A3A-8301-4C14-A991-BB9B5E5C37A7}" srcOrd="5" destOrd="0" parTransId="{51E4F19E-F85A-4826-B8F3-38E8DD9BC7AE}" sibTransId="{71A835C3-3E40-483D-AC45-0E9494AC13D6}"/>
    <dgm:cxn modelId="{3BF6CB27-1B9D-4788-99BB-2C0D4DD5FDCC}" srcId="{43971E94-D5F2-43C6-A3D3-E9D907B9F989}" destId="{28B6A2AD-CCD6-4E79-932D-CA40997A1AD5}" srcOrd="4" destOrd="0" parTransId="{9A98EC82-3514-4483-9E72-0660BB8A50A9}" sibTransId="{A0834568-AD52-47D9-9A7D-571542EECC0F}"/>
    <dgm:cxn modelId="{CDCD7E2D-C5DB-4B04-910F-C3D8C9ED75E8}" srcId="{5B1ABFF2-32C0-414A-B92C-5103EDD9FB90}" destId="{C1946985-09BD-4D42-B7B7-55296EBC1A78}" srcOrd="9" destOrd="0" parTransId="{F7957171-450E-4AE8-9C5D-348728A6AB7A}" sibTransId="{719A496F-F4B9-4C81-B3DF-3508EC1CEF8C}"/>
    <dgm:cxn modelId="{479E6033-E152-4982-8D85-123D87ED11DF}" srcId="{5B1ABFF2-32C0-414A-B92C-5103EDD9FB90}" destId="{BD470F58-AAAB-446C-930F-E23298A88697}" srcOrd="1" destOrd="0" parTransId="{410F9009-2969-433F-A942-BDF9FE5CDD2A}" sibTransId="{19CBE3C9-0724-4DC3-9722-31C33BB7692D}"/>
    <dgm:cxn modelId="{4D416733-38B2-44A0-B577-A7AFBC68193D}" srcId="{5B1ABFF2-32C0-414A-B92C-5103EDD9FB90}" destId="{94C0C7EB-62D9-4676-AAD0-C1FA44082C0B}" srcOrd="3" destOrd="0" parTransId="{0B426B44-EB21-4B5D-BF8A-0B9168CBF874}" sibTransId="{1C20984C-82E0-49D8-88A7-B43F9DF6F72C}"/>
    <dgm:cxn modelId="{6E71A438-59C8-EF43-BA26-082FFC56D6FD}" type="presOf" srcId="{CAD1ED20-F256-46A1-99A2-FC1D74158EFF}" destId="{6A800CBA-D0A1-0D42-9C6F-B21A643487E4}" srcOrd="0" destOrd="7" presId="urn:microsoft.com/office/officeart/2005/8/layout/vList2"/>
    <dgm:cxn modelId="{606BF438-5814-3048-8FBA-7968BF96E34D}" type="presOf" srcId="{5B1ABFF2-32C0-414A-B92C-5103EDD9FB90}" destId="{747B1606-7306-FD4F-8A86-AD47511E9DA9}" srcOrd="0" destOrd="0" presId="urn:microsoft.com/office/officeart/2005/8/layout/vList2"/>
    <dgm:cxn modelId="{47431A3B-8D6E-394F-A835-F01A89723147}" type="presOf" srcId="{50B81A3A-8301-4C14-A991-BB9B5E5C37A7}" destId="{6A800CBA-D0A1-0D42-9C6F-B21A643487E4}" srcOrd="0" destOrd="5" presId="urn:microsoft.com/office/officeart/2005/8/layout/vList2"/>
    <dgm:cxn modelId="{07B63F46-6752-4703-98E0-777377EE8BC2}" srcId="{43971E94-D5F2-43C6-A3D3-E9D907B9F989}" destId="{E0CDA58F-3115-46A7-970C-7DB771CE999E}" srcOrd="2" destOrd="0" parTransId="{6DC75720-FF31-487F-AB76-3E95D5D48CFA}" sibTransId="{C70B78E4-523A-492C-9202-3F0DB31992BC}"/>
    <dgm:cxn modelId="{7E8EE64A-D7AB-4A23-B923-959AA7B601D2}" srcId="{5B1ABFF2-32C0-414A-B92C-5103EDD9FB90}" destId="{A1B20384-174A-416F-86F9-D7CCE39B2B71}" srcOrd="4" destOrd="0" parTransId="{DA46F412-5201-42FC-80E3-A58E54B1B4D9}" sibTransId="{0AE87AF9-DAE1-45B1-BE22-E0F5C124855C}"/>
    <dgm:cxn modelId="{727C3351-04ED-BA4A-BC33-000DB0B93C16}" type="presOf" srcId="{C78B84DD-D597-451B-845D-E076673B5564}" destId="{6A800CBA-D0A1-0D42-9C6F-B21A643487E4}" srcOrd="0" destOrd="8" presId="urn:microsoft.com/office/officeart/2005/8/layout/vList2"/>
    <dgm:cxn modelId="{92F51D69-115A-4D67-B669-E4D34DFD6303}" srcId="{5B1ABFF2-32C0-414A-B92C-5103EDD9FB90}" destId="{C78B84DD-D597-451B-845D-E076673B5564}" srcOrd="8" destOrd="0" parTransId="{3A7EF217-0299-45AB-8410-AD1C8DD5BC7D}" sibTransId="{6517FD6A-6EC6-401E-8F98-54CB920A3F80}"/>
    <dgm:cxn modelId="{C8F67D73-9AF5-4309-9906-57D3ACAD64EC}" srcId="{5B1ABFF2-32C0-414A-B92C-5103EDD9FB90}" destId="{CAD1ED20-F256-46A1-99A2-FC1D74158EFF}" srcOrd="7" destOrd="0" parTransId="{6D14CDD0-B9C3-485B-985D-322B49480C82}" sibTransId="{12E333DE-502F-404E-A07C-9C1EFECC6132}"/>
    <dgm:cxn modelId="{A8AC3A7D-AA3A-6641-A8D7-6E7DB4232E24}" type="presOf" srcId="{85BDC7FC-B06E-41DB-BA7A-2606F4FCC5C5}" destId="{61E73CAA-6ED7-9842-ADAA-82EC0ECA697F}" srcOrd="0" destOrd="0" presId="urn:microsoft.com/office/officeart/2005/8/layout/vList2"/>
    <dgm:cxn modelId="{A09EB97E-AEF6-BD49-BAE6-CF480150724B}" type="presOf" srcId="{CC711D10-8C1A-4BCE-944E-7F45A94710E6}" destId="{61E73CAA-6ED7-9842-ADAA-82EC0ECA697F}" srcOrd="0" destOrd="5" presId="urn:microsoft.com/office/officeart/2005/8/layout/vList2"/>
    <dgm:cxn modelId="{DC659888-8208-E840-B935-C29CA3BB818C}" type="presOf" srcId="{C1946985-09BD-4D42-B7B7-55296EBC1A78}" destId="{6A800CBA-D0A1-0D42-9C6F-B21A643487E4}" srcOrd="0" destOrd="9" presId="urn:microsoft.com/office/officeart/2005/8/layout/vList2"/>
    <dgm:cxn modelId="{E9D1F68A-03FF-49D3-8090-3A015BB76A76}" srcId="{43971E94-D5F2-43C6-A3D3-E9D907B9F989}" destId="{85BDC7FC-B06E-41DB-BA7A-2606F4FCC5C5}" srcOrd="0" destOrd="0" parTransId="{F5C790A8-F2DE-4167-B6AB-A37AB69DB4D9}" sibTransId="{E8930EBA-75CD-4DED-B098-384A5D5E7F3A}"/>
    <dgm:cxn modelId="{F5929F8B-A052-8647-B09A-5CBE8AC0470D}" type="presOf" srcId="{BD470F58-AAAB-446C-930F-E23298A88697}" destId="{6A800CBA-D0A1-0D42-9C6F-B21A643487E4}" srcOrd="0" destOrd="1" presId="urn:microsoft.com/office/officeart/2005/8/layout/vList2"/>
    <dgm:cxn modelId="{6114028F-0E75-44B8-AAD0-EE01A8E231CA}" srcId="{5B1ABFF2-32C0-414A-B92C-5103EDD9FB90}" destId="{F43645F6-9757-4AB7-8308-864E1EAA31C8}" srcOrd="2" destOrd="0" parTransId="{731E2503-8198-4590-A761-FC4CFC027A0D}" sibTransId="{077DD9AD-DE64-4E2A-80B7-A5BD417F0443}"/>
    <dgm:cxn modelId="{4D1C4B90-6D47-AF4D-AF81-D82B0BD37370}" type="presOf" srcId="{43971E94-D5F2-43C6-A3D3-E9D907B9F989}" destId="{7FC49106-EE3D-4049-A0FF-55D17A48AEAB}" srcOrd="0" destOrd="0" presId="urn:microsoft.com/office/officeart/2005/8/layout/vList2"/>
    <dgm:cxn modelId="{ADDD4E94-E98B-4F43-9950-5649AA72CCC9}" type="presOf" srcId="{52BBBDDC-EAFE-4E08-830D-E3A18DF09118}" destId="{61E73CAA-6ED7-9842-ADAA-82EC0ECA697F}" srcOrd="0" destOrd="1" presId="urn:microsoft.com/office/officeart/2005/8/layout/vList2"/>
    <dgm:cxn modelId="{1FD17AA0-FC56-489F-8B9B-E2C95A7875AB}" srcId="{43971E94-D5F2-43C6-A3D3-E9D907B9F989}" destId="{69E5BF51-2C9D-4565-B3FB-73E94C21E78A}" srcOrd="3" destOrd="0" parTransId="{10731B95-33C7-4DE6-8BBE-CFA4A2BE505E}" sibTransId="{3865309E-5BCA-4108-BEDA-01445896491C}"/>
    <dgm:cxn modelId="{305715B1-4D94-7848-B5F3-DA97F4BEE097}" type="presOf" srcId="{94C0C7EB-62D9-4676-AAD0-C1FA44082C0B}" destId="{6A800CBA-D0A1-0D42-9C6F-B21A643487E4}" srcOrd="0" destOrd="3" presId="urn:microsoft.com/office/officeart/2005/8/layout/vList2"/>
    <dgm:cxn modelId="{CEDA04B4-7B07-4864-8339-7E4AD67970DA}" srcId="{5B1ABFF2-32C0-414A-B92C-5103EDD9FB90}" destId="{45129B23-50F1-498E-93EF-DF2882F2D5A0}" srcOrd="0" destOrd="0" parTransId="{CD3DD164-5082-43F9-B239-4B422BDBC04C}" sibTransId="{EA303E22-DBC3-4A5C-B405-C8AFF033BE05}"/>
    <dgm:cxn modelId="{E25CA1BE-C3F8-45E6-B356-E59F53107876}" srcId="{5B1ABFF2-32C0-414A-B92C-5103EDD9FB90}" destId="{5B477532-E0E3-4348-B106-7CA0D3D2E0E6}" srcOrd="6" destOrd="0" parTransId="{4ECACFEA-6784-4D6A-8B83-3AC3C85E8607}" sibTransId="{6EFE9505-3EBF-4628-AB47-3D0E24F8B352}"/>
    <dgm:cxn modelId="{F31094C1-5F9E-D94E-BAFC-748EFFB1EC33}" type="presOf" srcId="{F43645F6-9757-4AB7-8308-864E1EAA31C8}" destId="{6A800CBA-D0A1-0D42-9C6F-B21A643487E4}" srcOrd="0" destOrd="2" presId="urn:microsoft.com/office/officeart/2005/8/layout/vList2"/>
    <dgm:cxn modelId="{E97A1EC5-9FC9-493C-9150-C7689D321533}" srcId="{43971E94-D5F2-43C6-A3D3-E9D907B9F989}" destId="{52BBBDDC-EAFE-4E08-830D-E3A18DF09118}" srcOrd="1" destOrd="0" parTransId="{0DEE8A10-0986-4DC3-B42A-B47D97E4A782}" sibTransId="{D8A837D8-786D-474B-9E18-303C5C230044}"/>
    <dgm:cxn modelId="{654E4ACF-115D-644E-A98E-540A3711C0A1}" type="presOf" srcId="{45129B23-50F1-498E-93EF-DF2882F2D5A0}" destId="{6A800CBA-D0A1-0D42-9C6F-B21A643487E4}" srcOrd="0" destOrd="0" presId="urn:microsoft.com/office/officeart/2005/8/layout/vList2"/>
    <dgm:cxn modelId="{125B87D5-7757-4BB5-8857-666FF7A1A7E2}" srcId="{27594D46-806D-4428-B2D4-6719100EC4C1}" destId="{5B1ABFF2-32C0-414A-B92C-5103EDD9FB90}" srcOrd="0" destOrd="0" parTransId="{AD2BA400-A0AF-416A-81D9-8B2EA1779775}" sibTransId="{432FCF5F-563C-42C3-94B3-46E6FF3C9B6E}"/>
    <dgm:cxn modelId="{8C3993D6-05EE-4DB0-92A2-2C402576FA24}" srcId="{27594D46-806D-4428-B2D4-6719100EC4C1}" destId="{43971E94-D5F2-43C6-A3D3-E9D907B9F989}" srcOrd="1" destOrd="0" parTransId="{B0A79BB2-FC3D-41B6-B506-D8F25BEE920B}" sibTransId="{8857C93C-EA20-4B85-A0A1-93F0EA856029}"/>
    <dgm:cxn modelId="{3EAB27DC-31A5-D74F-B337-2A8CF002427E}" type="presOf" srcId="{E0CDA58F-3115-46A7-970C-7DB771CE999E}" destId="{61E73CAA-6ED7-9842-ADAA-82EC0ECA697F}" srcOrd="0" destOrd="2" presId="urn:microsoft.com/office/officeart/2005/8/layout/vList2"/>
    <dgm:cxn modelId="{C5FD9323-B162-A248-B9F8-9485852F1C18}" type="presParOf" srcId="{7DCCA224-1506-C14C-B917-4B3D20A8AFB6}" destId="{747B1606-7306-FD4F-8A86-AD47511E9DA9}" srcOrd="0" destOrd="0" presId="urn:microsoft.com/office/officeart/2005/8/layout/vList2"/>
    <dgm:cxn modelId="{FC4C58FF-2959-0D47-A4EA-37DEC1213E64}" type="presParOf" srcId="{7DCCA224-1506-C14C-B917-4B3D20A8AFB6}" destId="{6A800CBA-D0A1-0D42-9C6F-B21A643487E4}" srcOrd="1" destOrd="0" presId="urn:microsoft.com/office/officeart/2005/8/layout/vList2"/>
    <dgm:cxn modelId="{BF68C459-E7F4-DB49-ADC4-B4BB3837E1BF}" type="presParOf" srcId="{7DCCA224-1506-C14C-B917-4B3D20A8AFB6}" destId="{7FC49106-EE3D-4049-A0FF-55D17A48AEAB}" srcOrd="2" destOrd="0" presId="urn:microsoft.com/office/officeart/2005/8/layout/vList2"/>
    <dgm:cxn modelId="{F19FD312-4231-1240-8E0B-A6A7A279BEBB}" type="presParOf" srcId="{7DCCA224-1506-C14C-B917-4B3D20A8AFB6}" destId="{61E73CAA-6ED7-9842-ADAA-82EC0ECA69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245988-B12D-4EFD-ADD1-CAC0F0DAB2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5800-B664-430D-84ED-6FA44F8B59A1}">
      <dgm:prSet/>
      <dgm:spPr/>
      <dgm:t>
        <a:bodyPr/>
        <a:lstStyle/>
        <a:p>
          <a:r>
            <a:rPr lang="en-US" dirty="0"/>
            <a:t>Initial knowledge</a:t>
          </a:r>
        </a:p>
      </dgm:t>
    </dgm:pt>
    <dgm:pt modelId="{14FB5386-26D5-4154-A3BB-71EF82BBF44B}" type="parTrans" cxnId="{35704A35-A36F-4549-852D-D211BE14CCC2}">
      <dgm:prSet/>
      <dgm:spPr/>
      <dgm:t>
        <a:bodyPr/>
        <a:lstStyle/>
        <a:p>
          <a:endParaRPr lang="en-US"/>
        </a:p>
      </dgm:t>
    </dgm:pt>
    <dgm:pt modelId="{4AE61B2C-05BF-46EE-AB47-666CB77905FC}" type="sibTrans" cxnId="{35704A35-A36F-4549-852D-D211BE14CCC2}">
      <dgm:prSet/>
      <dgm:spPr/>
      <dgm:t>
        <a:bodyPr/>
        <a:lstStyle/>
        <a:p>
          <a:endParaRPr lang="en-US"/>
        </a:p>
      </dgm:t>
    </dgm:pt>
    <dgm:pt modelId="{EEEDC479-69B5-44B9-9A48-08474A1E53FC}">
      <dgm:prSet/>
      <dgm:spPr/>
      <dgm:t>
        <a:bodyPr/>
        <a:lstStyle/>
        <a:p>
          <a:r>
            <a:rPr lang="en-US" dirty="0"/>
            <a:t>Enormous JavaScript ecosystem</a:t>
          </a:r>
        </a:p>
      </dgm:t>
    </dgm:pt>
    <dgm:pt modelId="{048587D1-AB59-4E49-BA50-5CBDFBE86D01}" type="parTrans" cxnId="{757551C4-F614-4FBA-B8C2-2F1B3BA8CF48}">
      <dgm:prSet/>
      <dgm:spPr/>
      <dgm:t>
        <a:bodyPr/>
        <a:lstStyle/>
        <a:p>
          <a:endParaRPr lang="en-US"/>
        </a:p>
      </dgm:t>
    </dgm:pt>
    <dgm:pt modelId="{527CDD07-0D17-4892-A091-756011F14345}" type="sibTrans" cxnId="{757551C4-F614-4FBA-B8C2-2F1B3BA8CF48}">
      <dgm:prSet/>
      <dgm:spPr/>
      <dgm:t>
        <a:bodyPr/>
        <a:lstStyle/>
        <a:p>
          <a:endParaRPr lang="en-US"/>
        </a:p>
      </dgm:t>
    </dgm:pt>
    <dgm:pt modelId="{1FDAA836-EEFC-4016-B398-57D499170419}">
      <dgm:prSet/>
      <dgm:spPr/>
      <dgm:t>
        <a:bodyPr/>
        <a:lstStyle/>
        <a:p>
          <a:r>
            <a:rPr lang="en-US"/>
            <a:t>React under the hood</a:t>
          </a:r>
        </a:p>
      </dgm:t>
    </dgm:pt>
    <dgm:pt modelId="{5159C450-6E30-4027-8883-F749E0E7EBAB}" type="parTrans" cxnId="{C3E7AD14-55AA-4C10-99CB-C072CF09D288}">
      <dgm:prSet/>
      <dgm:spPr/>
      <dgm:t>
        <a:bodyPr/>
        <a:lstStyle/>
        <a:p>
          <a:endParaRPr lang="en-US"/>
        </a:p>
      </dgm:t>
    </dgm:pt>
    <dgm:pt modelId="{EA902BF8-0D30-4B75-B310-A6C59AAE686D}" type="sibTrans" cxnId="{C3E7AD14-55AA-4C10-99CB-C072CF09D288}">
      <dgm:prSet/>
      <dgm:spPr/>
      <dgm:t>
        <a:bodyPr/>
        <a:lstStyle/>
        <a:p>
          <a:endParaRPr lang="en-US"/>
        </a:p>
      </dgm:t>
    </dgm:pt>
    <dgm:pt modelId="{347EE9D9-0E7F-4A6C-8C41-B2376A812714}">
      <dgm:prSet/>
      <dgm:spPr/>
      <dgm:t>
        <a:bodyPr/>
        <a:lstStyle/>
        <a:p>
          <a:r>
            <a:rPr lang="en-US"/>
            <a:t>Babel</a:t>
          </a:r>
        </a:p>
      </dgm:t>
    </dgm:pt>
    <dgm:pt modelId="{E302F096-903A-4E34-A304-DF96F0D94EED}" type="parTrans" cxnId="{307F647E-19BC-4AE2-AFE4-E9D0AF1EFBAA}">
      <dgm:prSet/>
      <dgm:spPr/>
      <dgm:t>
        <a:bodyPr/>
        <a:lstStyle/>
        <a:p>
          <a:endParaRPr lang="en-US"/>
        </a:p>
      </dgm:t>
    </dgm:pt>
    <dgm:pt modelId="{2B942000-24C7-4F60-BC58-6F79DFB57C24}" type="sibTrans" cxnId="{307F647E-19BC-4AE2-AFE4-E9D0AF1EFBAA}">
      <dgm:prSet/>
      <dgm:spPr/>
      <dgm:t>
        <a:bodyPr/>
        <a:lstStyle/>
        <a:p>
          <a:endParaRPr lang="en-US"/>
        </a:p>
      </dgm:t>
    </dgm:pt>
    <dgm:pt modelId="{AC4E8AC6-A3E3-4C39-A6B0-CD8798E9FC4A}">
      <dgm:prSet/>
      <dgm:spPr/>
      <dgm:t>
        <a:bodyPr/>
        <a:lstStyle/>
        <a:p>
          <a:r>
            <a:rPr lang="en-US"/>
            <a:t>Webpack</a:t>
          </a:r>
        </a:p>
      </dgm:t>
    </dgm:pt>
    <dgm:pt modelId="{C022B235-9129-44B1-B5C1-CF22171794E0}" type="parTrans" cxnId="{FDFEA1D8-C55D-4C88-B101-7C4182D93296}">
      <dgm:prSet/>
      <dgm:spPr/>
      <dgm:t>
        <a:bodyPr/>
        <a:lstStyle/>
        <a:p>
          <a:endParaRPr lang="en-US"/>
        </a:p>
      </dgm:t>
    </dgm:pt>
    <dgm:pt modelId="{4D8FB3A3-2CD9-48CC-8FE6-3F5B2FAEA354}" type="sibTrans" cxnId="{FDFEA1D8-C55D-4C88-B101-7C4182D93296}">
      <dgm:prSet/>
      <dgm:spPr/>
      <dgm:t>
        <a:bodyPr/>
        <a:lstStyle/>
        <a:p>
          <a:endParaRPr lang="en-US"/>
        </a:p>
      </dgm:t>
    </dgm:pt>
    <dgm:pt modelId="{99D7B0F3-0B5A-4A6F-998C-0A7897E3B90C}">
      <dgm:prSet/>
      <dgm:spPr/>
      <dgm:t>
        <a:bodyPr/>
        <a:lstStyle/>
        <a:p>
          <a:r>
            <a:rPr lang="en-US"/>
            <a:t>Graphql</a:t>
          </a:r>
        </a:p>
      </dgm:t>
    </dgm:pt>
    <dgm:pt modelId="{1CC7CFF9-39DC-4CC9-B5B3-4890963B7902}" type="parTrans" cxnId="{E26B5BB4-AD1E-44B9-8DE7-C200941486BD}">
      <dgm:prSet/>
      <dgm:spPr/>
      <dgm:t>
        <a:bodyPr/>
        <a:lstStyle/>
        <a:p>
          <a:endParaRPr lang="en-US"/>
        </a:p>
      </dgm:t>
    </dgm:pt>
    <dgm:pt modelId="{EDA1FB8B-6AD0-477B-B62D-54E9F44566B5}" type="sibTrans" cxnId="{E26B5BB4-AD1E-44B9-8DE7-C200941486BD}">
      <dgm:prSet/>
      <dgm:spPr/>
      <dgm:t>
        <a:bodyPr/>
        <a:lstStyle/>
        <a:p>
          <a:endParaRPr lang="en-US"/>
        </a:p>
      </dgm:t>
    </dgm:pt>
    <dgm:pt modelId="{84AF5774-8661-4667-A8CB-33FF6A2232ED}">
      <dgm:prSet/>
      <dgm:spPr/>
      <dgm:t>
        <a:bodyPr/>
        <a:lstStyle/>
        <a:p>
          <a:r>
            <a:rPr lang="en-US"/>
            <a:t>API Paradigm shift</a:t>
          </a:r>
        </a:p>
      </dgm:t>
    </dgm:pt>
    <dgm:pt modelId="{EA0AB6F3-7967-4743-B728-88D396860170}" type="parTrans" cxnId="{D69CA7BA-1707-4C69-9302-A2F72750F451}">
      <dgm:prSet/>
      <dgm:spPr/>
      <dgm:t>
        <a:bodyPr/>
        <a:lstStyle/>
        <a:p>
          <a:endParaRPr lang="en-US"/>
        </a:p>
      </dgm:t>
    </dgm:pt>
    <dgm:pt modelId="{AE2D2E60-D696-4CF3-9751-3D2E85A1035F}" type="sibTrans" cxnId="{D69CA7BA-1707-4C69-9302-A2F72750F451}">
      <dgm:prSet/>
      <dgm:spPr/>
      <dgm:t>
        <a:bodyPr/>
        <a:lstStyle/>
        <a:p>
          <a:endParaRPr lang="en-US"/>
        </a:p>
      </dgm:t>
    </dgm:pt>
    <dgm:pt modelId="{7E918009-C6C3-4098-91A9-D0D93B760783}">
      <dgm:prSet/>
      <dgm:spPr/>
      <dgm:t>
        <a:bodyPr/>
        <a:lstStyle/>
        <a:p>
          <a:r>
            <a:rPr lang="en-US"/>
            <a:t>Azure sql</a:t>
          </a:r>
        </a:p>
      </dgm:t>
    </dgm:pt>
    <dgm:pt modelId="{62B2026D-2CD1-4CC8-85C5-22629CD83EC8}" type="parTrans" cxnId="{24443C08-556B-4306-98F0-3D6DD30E534A}">
      <dgm:prSet/>
      <dgm:spPr/>
      <dgm:t>
        <a:bodyPr/>
        <a:lstStyle/>
        <a:p>
          <a:endParaRPr lang="en-US"/>
        </a:p>
      </dgm:t>
    </dgm:pt>
    <dgm:pt modelId="{2CF91094-1261-497E-A279-7AE1CF6CF7B4}" type="sibTrans" cxnId="{24443C08-556B-4306-98F0-3D6DD30E534A}">
      <dgm:prSet/>
      <dgm:spPr/>
      <dgm:t>
        <a:bodyPr/>
        <a:lstStyle/>
        <a:p>
          <a:endParaRPr lang="en-US"/>
        </a:p>
      </dgm:t>
    </dgm:pt>
    <dgm:pt modelId="{AC8D2205-619E-44D0-906B-7B7AC934AD31}">
      <dgm:prSet/>
      <dgm:spPr/>
      <dgm:t>
        <a:bodyPr/>
        <a:lstStyle/>
        <a:p>
          <a:r>
            <a:rPr lang="en-US"/>
            <a:t>Connecting to database</a:t>
          </a:r>
        </a:p>
      </dgm:t>
    </dgm:pt>
    <dgm:pt modelId="{745DA69B-051C-49C2-B685-7001A5EF45A1}" type="parTrans" cxnId="{5E10FABD-1CFE-4FB6-B519-2A6AB9C3C96E}">
      <dgm:prSet/>
      <dgm:spPr/>
      <dgm:t>
        <a:bodyPr/>
        <a:lstStyle/>
        <a:p>
          <a:endParaRPr lang="en-US"/>
        </a:p>
      </dgm:t>
    </dgm:pt>
    <dgm:pt modelId="{9802582B-6445-4C1D-9BDB-DAA825E02D8F}" type="sibTrans" cxnId="{5E10FABD-1CFE-4FB6-B519-2A6AB9C3C96E}">
      <dgm:prSet/>
      <dgm:spPr/>
      <dgm:t>
        <a:bodyPr/>
        <a:lstStyle/>
        <a:p>
          <a:endParaRPr lang="en-US"/>
        </a:p>
      </dgm:t>
    </dgm:pt>
    <dgm:pt modelId="{786616DD-4F32-744B-9873-45CF949B4573}" type="pres">
      <dgm:prSet presAssocID="{18245988-B12D-4EFD-ADD1-CAC0F0DAB211}" presName="linear" presStyleCnt="0">
        <dgm:presLayoutVars>
          <dgm:animLvl val="lvl"/>
          <dgm:resizeHandles val="exact"/>
        </dgm:presLayoutVars>
      </dgm:prSet>
      <dgm:spPr/>
    </dgm:pt>
    <dgm:pt modelId="{656339E3-DA17-F442-931C-44437FB4C352}" type="pres">
      <dgm:prSet presAssocID="{7EAE5800-B664-430D-84ED-6FA44F8B59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30E61D-936B-0C44-9135-9EA9EC315091}" type="pres">
      <dgm:prSet presAssocID="{7EAE5800-B664-430D-84ED-6FA44F8B59A1}" presName="childText" presStyleLbl="revTx" presStyleIdx="0" presStyleCnt="4">
        <dgm:presLayoutVars>
          <dgm:bulletEnabled val="1"/>
        </dgm:presLayoutVars>
      </dgm:prSet>
      <dgm:spPr/>
    </dgm:pt>
    <dgm:pt modelId="{526A498A-416C-6A40-9565-8BD76DEEFBBD}" type="pres">
      <dgm:prSet presAssocID="{1FDAA836-EEFC-4016-B398-57D4991704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00E7E9-9D91-1F4F-825E-A2DF007B8CBC}" type="pres">
      <dgm:prSet presAssocID="{1FDAA836-EEFC-4016-B398-57D499170419}" presName="childText" presStyleLbl="revTx" presStyleIdx="1" presStyleCnt="4">
        <dgm:presLayoutVars>
          <dgm:bulletEnabled val="1"/>
        </dgm:presLayoutVars>
      </dgm:prSet>
      <dgm:spPr/>
    </dgm:pt>
    <dgm:pt modelId="{066187C3-9BFA-AD48-8DBD-01C826C791CF}" type="pres">
      <dgm:prSet presAssocID="{99D7B0F3-0B5A-4A6F-998C-0A7897E3B9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328E44-22B4-324D-A540-535D7F02F667}" type="pres">
      <dgm:prSet presAssocID="{99D7B0F3-0B5A-4A6F-998C-0A7897E3B90C}" presName="childText" presStyleLbl="revTx" presStyleIdx="2" presStyleCnt="4">
        <dgm:presLayoutVars>
          <dgm:bulletEnabled val="1"/>
        </dgm:presLayoutVars>
      </dgm:prSet>
      <dgm:spPr/>
    </dgm:pt>
    <dgm:pt modelId="{104B926F-0293-554C-8CFE-E6C2ACA0E1ED}" type="pres">
      <dgm:prSet presAssocID="{7E918009-C6C3-4098-91A9-D0D93B76078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BC2FB74-124F-E64A-A399-E9A35DE6CE96}" type="pres">
      <dgm:prSet presAssocID="{7E918009-C6C3-4098-91A9-D0D93B76078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4443C08-556B-4306-98F0-3D6DD30E534A}" srcId="{18245988-B12D-4EFD-ADD1-CAC0F0DAB211}" destId="{7E918009-C6C3-4098-91A9-D0D93B760783}" srcOrd="3" destOrd="0" parTransId="{62B2026D-2CD1-4CC8-85C5-22629CD83EC8}" sibTransId="{2CF91094-1261-497E-A279-7AE1CF6CF7B4}"/>
    <dgm:cxn modelId="{C3E7AD14-55AA-4C10-99CB-C072CF09D288}" srcId="{18245988-B12D-4EFD-ADD1-CAC0F0DAB211}" destId="{1FDAA836-EEFC-4016-B398-57D499170419}" srcOrd="1" destOrd="0" parTransId="{5159C450-6E30-4027-8883-F749E0E7EBAB}" sibTransId="{EA902BF8-0D30-4B75-B310-A6C59AAE686D}"/>
    <dgm:cxn modelId="{7F790D35-EB03-E34B-A4AA-AF9BE7106CDE}" type="presOf" srcId="{7E918009-C6C3-4098-91A9-D0D93B760783}" destId="{104B926F-0293-554C-8CFE-E6C2ACA0E1ED}" srcOrd="0" destOrd="0" presId="urn:microsoft.com/office/officeart/2005/8/layout/vList2"/>
    <dgm:cxn modelId="{35704A35-A36F-4549-852D-D211BE14CCC2}" srcId="{18245988-B12D-4EFD-ADD1-CAC0F0DAB211}" destId="{7EAE5800-B664-430D-84ED-6FA44F8B59A1}" srcOrd="0" destOrd="0" parTransId="{14FB5386-26D5-4154-A3BB-71EF82BBF44B}" sibTransId="{4AE61B2C-05BF-46EE-AB47-666CB77905FC}"/>
    <dgm:cxn modelId="{257EDC55-801F-0C4F-8113-FA519B84CBE5}" type="presOf" srcId="{99D7B0F3-0B5A-4A6F-998C-0A7897E3B90C}" destId="{066187C3-9BFA-AD48-8DBD-01C826C791CF}" srcOrd="0" destOrd="0" presId="urn:microsoft.com/office/officeart/2005/8/layout/vList2"/>
    <dgm:cxn modelId="{7A2A4565-E04B-8947-A786-2AF15DD10696}" type="presOf" srcId="{AC4E8AC6-A3E3-4C39-A6B0-CD8798E9FC4A}" destId="{A500E7E9-9D91-1F4F-825E-A2DF007B8CBC}" srcOrd="0" destOrd="1" presId="urn:microsoft.com/office/officeart/2005/8/layout/vList2"/>
    <dgm:cxn modelId="{307F647E-19BC-4AE2-AFE4-E9D0AF1EFBAA}" srcId="{1FDAA836-EEFC-4016-B398-57D499170419}" destId="{347EE9D9-0E7F-4A6C-8C41-B2376A812714}" srcOrd="0" destOrd="0" parTransId="{E302F096-903A-4E34-A304-DF96F0D94EED}" sibTransId="{2B942000-24C7-4F60-BC58-6F79DFB57C24}"/>
    <dgm:cxn modelId="{31703F8F-CFAE-9449-BD9C-AE3A88541404}" type="presOf" srcId="{7EAE5800-B664-430D-84ED-6FA44F8B59A1}" destId="{656339E3-DA17-F442-931C-44437FB4C352}" srcOrd="0" destOrd="0" presId="urn:microsoft.com/office/officeart/2005/8/layout/vList2"/>
    <dgm:cxn modelId="{3E8A0093-F761-9D4C-9137-978489B04857}" type="presOf" srcId="{AC8D2205-619E-44D0-906B-7B7AC934AD31}" destId="{6BC2FB74-124F-E64A-A399-E9A35DE6CE96}" srcOrd="0" destOrd="0" presId="urn:microsoft.com/office/officeart/2005/8/layout/vList2"/>
    <dgm:cxn modelId="{14236B9A-D223-C446-AB5C-2D03951FDA9B}" type="presOf" srcId="{347EE9D9-0E7F-4A6C-8C41-B2376A812714}" destId="{A500E7E9-9D91-1F4F-825E-A2DF007B8CBC}" srcOrd="0" destOrd="0" presId="urn:microsoft.com/office/officeart/2005/8/layout/vList2"/>
    <dgm:cxn modelId="{C537B1A0-9BCF-3448-8319-D25318B1EAA7}" type="presOf" srcId="{EEEDC479-69B5-44B9-9A48-08474A1E53FC}" destId="{EB30E61D-936B-0C44-9135-9EA9EC315091}" srcOrd="0" destOrd="0" presId="urn:microsoft.com/office/officeart/2005/8/layout/vList2"/>
    <dgm:cxn modelId="{0C8AD2AD-2F83-874B-AB57-1F0171EB2BCA}" type="presOf" srcId="{1FDAA836-EEFC-4016-B398-57D499170419}" destId="{526A498A-416C-6A40-9565-8BD76DEEFBBD}" srcOrd="0" destOrd="0" presId="urn:microsoft.com/office/officeart/2005/8/layout/vList2"/>
    <dgm:cxn modelId="{C36DF0B2-49C6-5742-984B-6784D31A3705}" type="presOf" srcId="{18245988-B12D-4EFD-ADD1-CAC0F0DAB211}" destId="{786616DD-4F32-744B-9873-45CF949B4573}" srcOrd="0" destOrd="0" presId="urn:microsoft.com/office/officeart/2005/8/layout/vList2"/>
    <dgm:cxn modelId="{E26B5BB4-AD1E-44B9-8DE7-C200941486BD}" srcId="{18245988-B12D-4EFD-ADD1-CAC0F0DAB211}" destId="{99D7B0F3-0B5A-4A6F-998C-0A7897E3B90C}" srcOrd="2" destOrd="0" parTransId="{1CC7CFF9-39DC-4CC9-B5B3-4890963B7902}" sibTransId="{EDA1FB8B-6AD0-477B-B62D-54E9F44566B5}"/>
    <dgm:cxn modelId="{D69CA7BA-1707-4C69-9302-A2F72750F451}" srcId="{99D7B0F3-0B5A-4A6F-998C-0A7897E3B90C}" destId="{84AF5774-8661-4667-A8CB-33FF6A2232ED}" srcOrd="0" destOrd="0" parTransId="{EA0AB6F3-7967-4743-B728-88D396860170}" sibTransId="{AE2D2E60-D696-4CF3-9751-3D2E85A1035F}"/>
    <dgm:cxn modelId="{5E10FABD-1CFE-4FB6-B519-2A6AB9C3C96E}" srcId="{7E918009-C6C3-4098-91A9-D0D93B760783}" destId="{AC8D2205-619E-44D0-906B-7B7AC934AD31}" srcOrd="0" destOrd="0" parTransId="{745DA69B-051C-49C2-B685-7001A5EF45A1}" sibTransId="{9802582B-6445-4C1D-9BDB-DAA825E02D8F}"/>
    <dgm:cxn modelId="{757551C4-F614-4FBA-B8C2-2F1B3BA8CF48}" srcId="{7EAE5800-B664-430D-84ED-6FA44F8B59A1}" destId="{EEEDC479-69B5-44B9-9A48-08474A1E53FC}" srcOrd="0" destOrd="0" parTransId="{048587D1-AB59-4E49-BA50-5CBDFBE86D01}" sibTransId="{527CDD07-0D17-4892-A091-756011F14345}"/>
    <dgm:cxn modelId="{FDFEA1D8-C55D-4C88-B101-7C4182D93296}" srcId="{1FDAA836-EEFC-4016-B398-57D499170419}" destId="{AC4E8AC6-A3E3-4C39-A6B0-CD8798E9FC4A}" srcOrd="1" destOrd="0" parTransId="{C022B235-9129-44B1-B5C1-CF22171794E0}" sibTransId="{4D8FB3A3-2CD9-48CC-8FE6-3F5B2FAEA354}"/>
    <dgm:cxn modelId="{223D60D9-29A6-0347-A2DF-E0D4218CDE38}" type="presOf" srcId="{84AF5774-8661-4667-A8CB-33FF6A2232ED}" destId="{57328E44-22B4-324D-A540-535D7F02F667}" srcOrd="0" destOrd="0" presId="urn:microsoft.com/office/officeart/2005/8/layout/vList2"/>
    <dgm:cxn modelId="{92493A60-843D-7548-A70B-6EAAAF669025}" type="presParOf" srcId="{786616DD-4F32-744B-9873-45CF949B4573}" destId="{656339E3-DA17-F442-931C-44437FB4C352}" srcOrd="0" destOrd="0" presId="urn:microsoft.com/office/officeart/2005/8/layout/vList2"/>
    <dgm:cxn modelId="{1D33227E-63FC-BF4D-9597-A9DCA8017B6E}" type="presParOf" srcId="{786616DD-4F32-744B-9873-45CF949B4573}" destId="{EB30E61D-936B-0C44-9135-9EA9EC315091}" srcOrd="1" destOrd="0" presId="urn:microsoft.com/office/officeart/2005/8/layout/vList2"/>
    <dgm:cxn modelId="{5EC8186A-C89E-594C-84AA-68BABF9A1647}" type="presParOf" srcId="{786616DD-4F32-744B-9873-45CF949B4573}" destId="{526A498A-416C-6A40-9565-8BD76DEEFBBD}" srcOrd="2" destOrd="0" presId="urn:microsoft.com/office/officeart/2005/8/layout/vList2"/>
    <dgm:cxn modelId="{57CF2A6F-CD6A-FE4A-A6F2-B68255844C2A}" type="presParOf" srcId="{786616DD-4F32-744B-9873-45CF949B4573}" destId="{A500E7E9-9D91-1F4F-825E-A2DF007B8CBC}" srcOrd="3" destOrd="0" presId="urn:microsoft.com/office/officeart/2005/8/layout/vList2"/>
    <dgm:cxn modelId="{8868517D-0CA2-E44D-B2F2-907BDD739AD2}" type="presParOf" srcId="{786616DD-4F32-744B-9873-45CF949B4573}" destId="{066187C3-9BFA-AD48-8DBD-01C826C791CF}" srcOrd="4" destOrd="0" presId="urn:microsoft.com/office/officeart/2005/8/layout/vList2"/>
    <dgm:cxn modelId="{6FB3DB4C-D1F3-EE47-BEBD-B0445706A1EE}" type="presParOf" srcId="{786616DD-4F32-744B-9873-45CF949B4573}" destId="{57328E44-22B4-324D-A540-535D7F02F667}" srcOrd="5" destOrd="0" presId="urn:microsoft.com/office/officeart/2005/8/layout/vList2"/>
    <dgm:cxn modelId="{E32A66B2-80F5-4A45-8DE1-358EE61A03F5}" type="presParOf" srcId="{786616DD-4F32-744B-9873-45CF949B4573}" destId="{104B926F-0293-554C-8CFE-E6C2ACA0E1ED}" srcOrd="6" destOrd="0" presId="urn:microsoft.com/office/officeart/2005/8/layout/vList2"/>
    <dgm:cxn modelId="{2CDA8B21-EB81-5544-AA1E-F321DFC61619}" type="presParOf" srcId="{786616DD-4F32-744B-9873-45CF949B4573}" destId="{6BC2FB74-124F-E64A-A399-E9A35DE6CE9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245988-B12D-4EFD-ADD1-CAC0F0DAB2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5800-B664-430D-84ED-6FA44F8B59A1}">
      <dgm:prSet custT="1"/>
      <dgm:spPr/>
      <dgm:t>
        <a:bodyPr/>
        <a:lstStyle/>
        <a:p>
          <a:r>
            <a:rPr lang="en-US" sz="3600" dirty="0"/>
            <a:t>Front-End</a:t>
          </a:r>
        </a:p>
      </dgm:t>
    </dgm:pt>
    <dgm:pt modelId="{14FB5386-26D5-4154-A3BB-71EF82BBF44B}" type="parTrans" cxnId="{35704A35-A36F-4549-852D-D211BE14CCC2}">
      <dgm:prSet/>
      <dgm:spPr/>
      <dgm:t>
        <a:bodyPr/>
        <a:lstStyle/>
        <a:p>
          <a:endParaRPr lang="en-US"/>
        </a:p>
      </dgm:t>
    </dgm:pt>
    <dgm:pt modelId="{4AE61B2C-05BF-46EE-AB47-666CB77905FC}" type="sibTrans" cxnId="{35704A35-A36F-4549-852D-D211BE14CCC2}">
      <dgm:prSet/>
      <dgm:spPr/>
      <dgm:t>
        <a:bodyPr/>
        <a:lstStyle/>
        <a:p>
          <a:endParaRPr lang="en-US"/>
        </a:p>
      </dgm:t>
    </dgm:pt>
    <dgm:pt modelId="{EEEDC479-69B5-44B9-9A48-08474A1E53FC}">
      <dgm:prSet custT="1"/>
      <dgm:spPr/>
      <dgm:t>
        <a:bodyPr/>
        <a:lstStyle/>
        <a:p>
          <a:r>
            <a:rPr lang="en-US" sz="2800" dirty="0"/>
            <a:t>Infrastructure built</a:t>
          </a:r>
        </a:p>
      </dgm:t>
    </dgm:pt>
    <dgm:pt modelId="{048587D1-AB59-4E49-BA50-5CBDFBE86D01}" type="parTrans" cxnId="{757551C4-F614-4FBA-B8C2-2F1B3BA8CF48}">
      <dgm:prSet/>
      <dgm:spPr/>
      <dgm:t>
        <a:bodyPr/>
        <a:lstStyle/>
        <a:p>
          <a:endParaRPr lang="en-US"/>
        </a:p>
      </dgm:t>
    </dgm:pt>
    <dgm:pt modelId="{527CDD07-0D17-4892-A091-756011F14345}" type="sibTrans" cxnId="{757551C4-F614-4FBA-B8C2-2F1B3BA8CF48}">
      <dgm:prSet/>
      <dgm:spPr/>
      <dgm:t>
        <a:bodyPr/>
        <a:lstStyle/>
        <a:p>
          <a:endParaRPr lang="en-US"/>
        </a:p>
      </dgm:t>
    </dgm:pt>
    <dgm:pt modelId="{1FDAA836-EEFC-4016-B398-57D499170419}">
      <dgm:prSet custT="1"/>
      <dgm:spPr/>
      <dgm:t>
        <a:bodyPr/>
        <a:lstStyle/>
        <a:p>
          <a:r>
            <a:rPr lang="en-US" sz="4000" dirty="0"/>
            <a:t>API</a:t>
          </a:r>
        </a:p>
      </dgm:t>
    </dgm:pt>
    <dgm:pt modelId="{5159C450-6E30-4027-8883-F749E0E7EBAB}" type="parTrans" cxnId="{C3E7AD14-55AA-4C10-99CB-C072CF09D288}">
      <dgm:prSet/>
      <dgm:spPr/>
      <dgm:t>
        <a:bodyPr/>
        <a:lstStyle/>
        <a:p>
          <a:endParaRPr lang="en-US"/>
        </a:p>
      </dgm:t>
    </dgm:pt>
    <dgm:pt modelId="{EA902BF8-0D30-4B75-B310-A6C59AAE686D}" type="sibTrans" cxnId="{C3E7AD14-55AA-4C10-99CB-C072CF09D288}">
      <dgm:prSet/>
      <dgm:spPr/>
      <dgm:t>
        <a:bodyPr/>
        <a:lstStyle/>
        <a:p>
          <a:endParaRPr lang="en-US"/>
        </a:p>
      </dgm:t>
    </dgm:pt>
    <dgm:pt modelId="{2EA8AC51-7926-0143-9421-C36FA9D072F9}">
      <dgm:prSet custT="1"/>
      <dgm:spPr/>
      <dgm:t>
        <a:bodyPr/>
        <a:lstStyle/>
        <a:p>
          <a:r>
            <a:rPr lang="en-US" sz="2800" dirty="0"/>
            <a:t>Basic functionality</a:t>
          </a:r>
        </a:p>
      </dgm:t>
    </dgm:pt>
    <dgm:pt modelId="{49351D8E-3942-DB49-9CC5-E3A5DE8E6FB4}" type="parTrans" cxnId="{9616EB00-E79B-C14B-95F3-60D1EAF47798}">
      <dgm:prSet/>
      <dgm:spPr/>
      <dgm:t>
        <a:bodyPr/>
        <a:lstStyle/>
        <a:p>
          <a:endParaRPr lang="en-US"/>
        </a:p>
      </dgm:t>
    </dgm:pt>
    <dgm:pt modelId="{C321C709-DCF8-B54C-8D59-D2F1CBF8034A}" type="sibTrans" cxnId="{9616EB00-E79B-C14B-95F3-60D1EAF47798}">
      <dgm:prSet/>
      <dgm:spPr/>
      <dgm:t>
        <a:bodyPr/>
        <a:lstStyle/>
        <a:p>
          <a:endParaRPr lang="en-US"/>
        </a:p>
      </dgm:t>
    </dgm:pt>
    <dgm:pt modelId="{AD92A46B-3F9B-DE42-A6DD-D964F4D7B345}">
      <dgm:prSet custT="1"/>
      <dgm:spPr/>
      <dgm:t>
        <a:bodyPr/>
        <a:lstStyle/>
        <a:p>
          <a:r>
            <a:rPr lang="en-US" sz="2800" dirty="0"/>
            <a:t>CI/CD pipeline </a:t>
          </a:r>
        </a:p>
      </dgm:t>
    </dgm:pt>
    <dgm:pt modelId="{ADD8CB7A-D545-814E-9314-633588A70828}" type="parTrans" cxnId="{35010203-68AE-C749-88BC-859BB18C015F}">
      <dgm:prSet/>
      <dgm:spPr/>
      <dgm:t>
        <a:bodyPr/>
        <a:lstStyle/>
        <a:p>
          <a:endParaRPr lang="en-US"/>
        </a:p>
      </dgm:t>
    </dgm:pt>
    <dgm:pt modelId="{4223FF73-765B-734B-9020-E1AB2EC195F9}" type="sibTrans" cxnId="{35010203-68AE-C749-88BC-859BB18C015F}">
      <dgm:prSet/>
      <dgm:spPr/>
      <dgm:t>
        <a:bodyPr/>
        <a:lstStyle/>
        <a:p>
          <a:endParaRPr lang="en-US"/>
        </a:p>
      </dgm:t>
    </dgm:pt>
    <dgm:pt modelId="{0D54B32D-2128-0247-872B-A8E3DA06714D}">
      <dgm:prSet custT="1"/>
      <dgm:spPr/>
      <dgm:t>
        <a:bodyPr/>
        <a:lstStyle/>
        <a:p>
          <a:r>
            <a:rPr lang="en-US" sz="2800" dirty="0"/>
            <a:t>Infrastructure built</a:t>
          </a:r>
        </a:p>
      </dgm:t>
    </dgm:pt>
    <dgm:pt modelId="{C457BED3-BE51-F844-907F-D7D438E07EDC}" type="sibTrans" cxnId="{CFEF626D-9A57-8E45-B6A1-A92A19C797F0}">
      <dgm:prSet/>
      <dgm:spPr/>
      <dgm:t>
        <a:bodyPr/>
        <a:lstStyle/>
        <a:p>
          <a:endParaRPr lang="en-US"/>
        </a:p>
      </dgm:t>
    </dgm:pt>
    <dgm:pt modelId="{51B46C73-848F-3244-AC01-DCB95ADB970A}" type="parTrans" cxnId="{CFEF626D-9A57-8E45-B6A1-A92A19C797F0}">
      <dgm:prSet/>
      <dgm:spPr/>
      <dgm:t>
        <a:bodyPr/>
        <a:lstStyle/>
        <a:p>
          <a:endParaRPr lang="en-US"/>
        </a:p>
      </dgm:t>
    </dgm:pt>
    <dgm:pt modelId="{347EE9D9-0E7F-4A6C-8C41-B2376A812714}">
      <dgm:prSet custT="1"/>
      <dgm:spPr/>
      <dgm:t>
        <a:bodyPr/>
        <a:lstStyle/>
        <a:p>
          <a:r>
            <a:rPr lang="en-US" sz="2800" dirty="0"/>
            <a:t>Database connection</a:t>
          </a:r>
        </a:p>
      </dgm:t>
    </dgm:pt>
    <dgm:pt modelId="{2B942000-24C7-4F60-BC58-6F79DFB57C24}" type="sibTrans" cxnId="{307F647E-19BC-4AE2-AFE4-E9D0AF1EFBAA}">
      <dgm:prSet/>
      <dgm:spPr/>
      <dgm:t>
        <a:bodyPr/>
        <a:lstStyle/>
        <a:p>
          <a:endParaRPr lang="en-US"/>
        </a:p>
      </dgm:t>
    </dgm:pt>
    <dgm:pt modelId="{E302F096-903A-4E34-A304-DF96F0D94EED}" type="parTrans" cxnId="{307F647E-19BC-4AE2-AFE4-E9D0AF1EFBAA}">
      <dgm:prSet/>
      <dgm:spPr/>
      <dgm:t>
        <a:bodyPr/>
        <a:lstStyle/>
        <a:p>
          <a:endParaRPr lang="en-US"/>
        </a:p>
      </dgm:t>
    </dgm:pt>
    <dgm:pt modelId="{93E19709-4E00-0C44-B295-30156C4A15B4}">
      <dgm:prSet custT="1"/>
      <dgm:spPr/>
      <dgm:t>
        <a:bodyPr/>
        <a:lstStyle/>
        <a:p>
          <a:r>
            <a:rPr lang="en-US" sz="2800" dirty="0"/>
            <a:t>Front-end connection</a:t>
          </a:r>
        </a:p>
      </dgm:t>
    </dgm:pt>
    <dgm:pt modelId="{AA2348FF-74C6-F04D-920E-03461048CDAB}" type="sibTrans" cxnId="{02266A3E-857A-224B-A823-29C7A978D1F9}">
      <dgm:prSet/>
      <dgm:spPr/>
      <dgm:t>
        <a:bodyPr/>
        <a:lstStyle/>
        <a:p>
          <a:endParaRPr lang="en-US"/>
        </a:p>
      </dgm:t>
    </dgm:pt>
    <dgm:pt modelId="{294D96D0-EFF7-6F48-8A4B-1ADAE40DBD7E}" type="parTrans" cxnId="{02266A3E-857A-224B-A823-29C7A978D1F9}">
      <dgm:prSet/>
      <dgm:spPr/>
      <dgm:t>
        <a:bodyPr/>
        <a:lstStyle/>
        <a:p>
          <a:endParaRPr lang="en-US"/>
        </a:p>
      </dgm:t>
    </dgm:pt>
    <dgm:pt modelId="{786616DD-4F32-744B-9873-45CF949B4573}" type="pres">
      <dgm:prSet presAssocID="{18245988-B12D-4EFD-ADD1-CAC0F0DAB211}" presName="linear" presStyleCnt="0">
        <dgm:presLayoutVars>
          <dgm:animLvl val="lvl"/>
          <dgm:resizeHandles val="exact"/>
        </dgm:presLayoutVars>
      </dgm:prSet>
      <dgm:spPr/>
    </dgm:pt>
    <dgm:pt modelId="{656339E3-DA17-F442-931C-44437FB4C352}" type="pres">
      <dgm:prSet presAssocID="{7EAE5800-B664-430D-84ED-6FA44F8B59A1}" presName="parentText" presStyleLbl="node1" presStyleIdx="0" presStyleCnt="2" custScaleY="74635" custLinFactNeighborX="360" custLinFactNeighborY="-5528">
        <dgm:presLayoutVars>
          <dgm:chMax val="0"/>
          <dgm:bulletEnabled val="1"/>
        </dgm:presLayoutVars>
      </dgm:prSet>
      <dgm:spPr/>
    </dgm:pt>
    <dgm:pt modelId="{EB30E61D-936B-0C44-9135-9EA9EC315091}" type="pres">
      <dgm:prSet presAssocID="{7EAE5800-B664-430D-84ED-6FA44F8B59A1}" presName="childText" presStyleLbl="revTx" presStyleIdx="0" presStyleCnt="2">
        <dgm:presLayoutVars>
          <dgm:bulletEnabled val="1"/>
        </dgm:presLayoutVars>
      </dgm:prSet>
      <dgm:spPr/>
    </dgm:pt>
    <dgm:pt modelId="{526A498A-416C-6A40-9565-8BD76DEEFBBD}" type="pres">
      <dgm:prSet presAssocID="{1FDAA836-EEFC-4016-B398-57D499170419}" presName="parentText" presStyleLbl="node1" presStyleIdx="1" presStyleCnt="2" custScaleY="77584" custLinFactNeighborX="360" custLinFactNeighborY="21073">
        <dgm:presLayoutVars>
          <dgm:chMax val="0"/>
          <dgm:bulletEnabled val="1"/>
        </dgm:presLayoutVars>
      </dgm:prSet>
      <dgm:spPr/>
    </dgm:pt>
    <dgm:pt modelId="{A500E7E9-9D91-1F4F-825E-A2DF007B8CBC}" type="pres">
      <dgm:prSet presAssocID="{1FDAA836-EEFC-4016-B398-57D499170419}" presName="childText" presStyleLbl="revTx" presStyleIdx="1" presStyleCnt="2" custLinFactNeighborX="-1034" custLinFactNeighborY="36885">
        <dgm:presLayoutVars>
          <dgm:bulletEnabled val="1"/>
        </dgm:presLayoutVars>
      </dgm:prSet>
      <dgm:spPr/>
    </dgm:pt>
  </dgm:ptLst>
  <dgm:cxnLst>
    <dgm:cxn modelId="{9616EB00-E79B-C14B-95F3-60D1EAF47798}" srcId="{7EAE5800-B664-430D-84ED-6FA44F8B59A1}" destId="{2EA8AC51-7926-0143-9421-C36FA9D072F9}" srcOrd="1" destOrd="0" parTransId="{49351D8E-3942-DB49-9CC5-E3A5DE8E6FB4}" sibTransId="{C321C709-DCF8-B54C-8D59-D2F1CBF8034A}"/>
    <dgm:cxn modelId="{35010203-68AE-C749-88BC-859BB18C015F}" srcId="{7EAE5800-B664-430D-84ED-6FA44F8B59A1}" destId="{AD92A46B-3F9B-DE42-A6DD-D964F4D7B345}" srcOrd="2" destOrd="0" parTransId="{ADD8CB7A-D545-814E-9314-633588A70828}" sibTransId="{4223FF73-765B-734B-9020-E1AB2EC195F9}"/>
    <dgm:cxn modelId="{C3E7AD14-55AA-4C10-99CB-C072CF09D288}" srcId="{18245988-B12D-4EFD-ADD1-CAC0F0DAB211}" destId="{1FDAA836-EEFC-4016-B398-57D499170419}" srcOrd="1" destOrd="0" parTransId="{5159C450-6E30-4027-8883-F749E0E7EBAB}" sibTransId="{EA902BF8-0D30-4B75-B310-A6C59AAE686D}"/>
    <dgm:cxn modelId="{35704A35-A36F-4549-852D-D211BE14CCC2}" srcId="{18245988-B12D-4EFD-ADD1-CAC0F0DAB211}" destId="{7EAE5800-B664-430D-84ED-6FA44F8B59A1}" srcOrd="0" destOrd="0" parTransId="{14FB5386-26D5-4154-A3BB-71EF82BBF44B}" sibTransId="{4AE61B2C-05BF-46EE-AB47-666CB77905FC}"/>
    <dgm:cxn modelId="{02266A3E-857A-224B-A823-29C7A978D1F9}" srcId="{1FDAA836-EEFC-4016-B398-57D499170419}" destId="{93E19709-4E00-0C44-B295-30156C4A15B4}" srcOrd="2" destOrd="0" parTransId="{294D96D0-EFF7-6F48-8A4B-1ADAE40DBD7E}" sibTransId="{AA2348FF-74C6-F04D-920E-03461048CDAB}"/>
    <dgm:cxn modelId="{16F8803F-6803-D046-A4A2-2DD25288EE3B}" type="presOf" srcId="{0D54B32D-2128-0247-872B-A8E3DA06714D}" destId="{A500E7E9-9D91-1F4F-825E-A2DF007B8CBC}" srcOrd="0" destOrd="0" presId="urn:microsoft.com/office/officeart/2005/8/layout/vList2"/>
    <dgm:cxn modelId="{CFEF626D-9A57-8E45-B6A1-A92A19C797F0}" srcId="{1FDAA836-EEFC-4016-B398-57D499170419}" destId="{0D54B32D-2128-0247-872B-A8E3DA06714D}" srcOrd="0" destOrd="0" parTransId="{51B46C73-848F-3244-AC01-DCB95ADB970A}" sibTransId="{C457BED3-BE51-F844-907F-D7D438E07EDC}"/>
    <dgm:cxn modelId="{307F647E-19BC-4AE2-AFE4-E9D0AF1EFBAA}" srcId="{1FDAA836-EEFC-4016-B398-57D499170419}" destId="{347EE9D9-0E7F-4A6C-8C41-B2376A812714}" srcOrd="1" destOrd="0" parTransId="{E302F096-903A-4E34-A304-DF96F0D94EED}" sibTransId="{2B942000-24C7-4F60-BC58-6F79DFB57C24}"/>
    <dgm:cxn modelId="{31703F8F-CFAE-9449-BD9C-AE3A88541404}" type="presOf" srcId="{7EAE5800-B664-430D-84ED-6FA44F8B59A1}" destId="{656339E3-DA17-F442-931C-44437FB4C352}" srcOrd="0" destOrd="0" presId="urn:microsoft.com/office/officeart/2005/8/layout/vList2"/>
    <dgm:cxn modelId="{6822DF91-2667-064B-AC28-C3E2824D6703}" type="presOf" srcId="{AD92A46B-3F9B-DE42-A6DD-D964F4D7B345}" destId="{EB30E61D-936B-0C44-9135-9EA9EC315091}" srcOrd="0" destOrd="2" presId="urn:microsoft.com/office/officeart/2005/8/layout/vList2"/>
    <dgm:cxn modelId="{14236B9A-D223-C446-AB5C-2D03951FDA9B}" type="presOf" srcId="{347EE9D9-0E7F-4A6C-8C41-B2376A812714}" destId="{A500E7E9-9D91-1F4F-825E-A2DF007B8CBC}" srcOrd="0" destOrd="1" presId="urn:microsoft.com/office/officeart/2005/8/layout/vList2"/>
    <dgm:cxn modelId="{C537B1A0-9BCF-3448-8319-D25318B1EAA7}" type="presOf" srcId="{EEEDC479-69B5-44B9-9A48-08474A1E53FC}" destId="{EB30E61D-936B-0C44-9135-9EA9EC315091}" srcOrd="0" destOrd="0" presId="urn:microsoft.com/office/officeart/2005/8/layout/vList2"/>
    <dgm:cxn modelId="{0C8AD2AD-2F83-874B-AB57-1F0171EB2BCA}" type="presOf" srcId="{1FDAA836-EEFC-4016-B398-57D499170419}" destId="{526A498A-416C-6A40-9565-8BD76DEEFBBD}" srcOrd="0" destOrd="0" presId="urn:microsoft.com/office/officeart/2005/8/layout/vList2"/>
    <dgm:cxn modelId="{C36DF0B2-49C6-5742-984B-6784D31A3705}" type="presOf" srcId="{18245988-B12D-4EFD-ADD1-CAC0F0DAB211}" destId="{786616DD-4F32-744B-9873-45CF949B4573}" srcOrd="0" destOrd="0" presId="urn:microsoft.com/office/officeart/2005/8/layout/vList2"/>
    <dgm:cxn modelId="{C54753B3-3432-604D-85C1-899A220ADE76}" type="presOf" srcId="{93E19709-4E00-0C44-B295-30156C4A15B4}" destId="{A500E7E9-9D91-1F4F-825E-A2DF007B8CBC}" srcOrd="0" destOrd="2" presId="urn:microsoft.com/office/officeart/2005/8/layout/vList2"/>
    <dgm:cxn modelId="{757551C4-F614-4FBA-B8C2-2F1B3BA8CF48}" srcId="{7EAE5800-B664-430D-84ED-6FA44F8B59A1}" destId="{EEEDC479-69B5-44B9-9A48-08474A1E53FC}" srcOrd="0" destOrd="0" parTransId="{048587D1-AB59-4E49-BA50-5CBDFBE86D01}" sibTransId="{527CDD07-0D17-4892-A091-756011F14345}"/>
    <dgm:cxn modelId="{657EA1F3-0B9C-C54F-AC20-E24A289A0F30}" type="presOf" srcId="{2EA8AC51-7926-0143-9421-C36FA9D072F9}" destId="{EB30E61D-936B-0C44-9135-9EA9EC315091}" srcOrd="0" destOrd="1" presId="urn:microsoft.com/office/officeart/2005/8/layout/vList2"/>
    <dgm:cxn modelId="{92493A60-843D-7548-A70B-6EAAAF669025}" type="presParOf" srcId="{786616DD-4F32-744B-9873-45CF949B4573}" destId="{656339E3-DA17-F442-931C-44437FB4C352}" srcOrd="0" destOrd="0" presId="urn:microsoft.com/office/officeart/2005/8/layout/vList2"/>
    <dgm:cxn modelId="{1D33227E-63FC-BF4D-9597-A9DCA8017B6E}" type="presParOf" srcId="{786616DD-4F32-744B-9873-45CF949B4573}" destId="{EB30E61D-936B-0C44-9135-9EA9EC315091}" srcOrd="1" destOrd="0" presId="urn:microsoft.com/office/officeart/2005/8/layout/vList2"/>
    <dgm:cxn modelId="{5EC8186A-C89E-594C-84AA-68BABF9A1647}" type="presParOf" srcId="{786616DD-4F32-744B-9873-45CF949B4573}" destId="{526A498A-416C-6A40-9565-8BD76DEEFBBD}" srcOrd="2" destOrd="0" presId="urn:microsoft.com/office/officeart/2005/8/layout/vList2"/>
    <dgm:cxn modelId="{57CF2A6F-CD6A-FE4A-A6F2-B68255844C2A}" type="presParOf" srcId="{786616DD-4F32-744B-9873-45CF949B4573}" destId="{A500E7E9-9D91-1F4F-825E-A2DF007B8C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245988-B12D-4EFD-ADD1-CAC0F0DAB2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5800-B664-430D-84ED-6FA44F8B59A1}">
      <dgm:prSet custT="1"/>
      <dgm:spPr/>
      <dgm:t>
        <a:bodyPr/>
        <a:lstStyle/>
        <a:p>
          <a:r>
            <a:rPr lang="en-US" sz="3600" dirty="0"/>
            <a:t>Front-End</a:t>
          </a:r>
        </a:p>
      </dgm:t>
    </dgm:pt>
    <dgm:pt modelId="{14FB5386-26D5-4154-A3BB-71EF82BBF44B}" type="parTrans" cxnId="{35704A35-A36F-4549-852D-D211BE14CCC2}">
      <dgm:prSet/>
      <dgm:spPr/>
      <dgm:t>
        <a:bodyPr/>
        <a:lstStyle/>
        <a:p>
          <a:endParaRPr lang="en-US"/>
        </a:p>
      </dgm:t>
    </dgm:pt>
    <dgm:pt modelId="{4AE61B2C-05BF-46EE-AB47-666CB77905FC}" type="sibTrans" cxnId="{35704A35-A36F-4549-852D-D211BE14CCC2}">
      <dgm:prSet/>
      <dgm:spPr/>
      <dgm:t>
        <a:bodyPr/>
        <a:lstStyle/>
        <a:p>
          <a:endParaRPr lang="en-US"/>
        </a:p>
      </dgm:t>
    </dgm:pt>
    <dgm:pt modelId="{EEEDC479-69B5-44B9-9A48-08474A1E53FC}">
      <dgm:prSet custT="1"/>
      <dgm:spPr/>
      <dgm:t>
        <a:bodyPr/>
        <a:lstStyle/>
        <a:p>
          <a:r>
            <a:rPr lang="en-US" sz="2800" dirty="0"/>
            <a:t>Continuing functionality</a:t>
          </a:r>
        </a:p>
      </dgm:t>
    </dgm:pt>
    <dgm:pt modelId="{048587D1-AB59-4E49-BA50-5CBDFBE86D01}" type="parTrans" cxnId="{757551C4-F614-4FBA-B8C2-2F1B3BA8CF48}">
      <dgm:prSet/>
      <dgm:spPr/>
      <dgm:t>
        <a:bodyPr/>
        <a:lstStyle/>
        <a:p>
          <a:endParaRPr lang="en-US"/>
        </a:p>
      </dgm:t>
    </dgm:pt>
    <dgm:pt modelId="{527CDD07-0D17-4892-A091-756011F14345}" type="sibTrans" cxnId="{757551C4-F614-4FBA-B8C2-2F1B3BA8CF48}">
      <dgm:prSet/>
      <dgm:spPr/>
      <dgm:t>
        <a:bodyPr/>
        <a:lstStyle/>
        <a:p>
          <a:endParaRPr lang="en-US"/>
        </a:p>
      </dgm:t>
    </dgm:pt>
    <dgm:pt modelId="{1FDAA836-EEFC-4016-B398-57D499170419}">
      <dgm:prSet custT="1"/>
      <dgm:spPr/>
      <dgm:t>
        <a:bodyPr/>
        <a:lstStyle/>
        <a:p>
          <a:r>
            <a:rPr lang="en-US" sz="4000" dirty="0"/>
            <a:t>API</a:t>
          </a:r>
        </a:p>
      </dgm:t>
    </dgm:pt>
    <dgm:pt modelId="{5159C450-6E30-4027-8883-F749E0E7EBAB}" type="parTrans" cxnId="{C3E7AD14-55AA-4C10-99CB-C072CF09D288}">
      <dgm:prSet/>
      <dgm:spPr/>
      <dgm:t>
        <a:bodyPr/>
        <a:lstStyle/>
        <a:p>
          <a:endParaRPr lang="en-US"/>
        </a:p>
      </dgm:t>
    </dgm:pt>
    <dgm:pt modelId="{EA902BF8-0D30-4B75-B310-A6C59AAE686D}" type="sibTrans" cxnId="{C3E7AD14-55AA-4C10-99CB-C072CF09D288}">
      <dgm:prSet/>
      <dgm:spPr/>
      <dgm:t>
        <a:bodyPr/>
        <a:lstStyle/>
        <a:p>
          <a:endParaRPr lang="en-US"/>
        </a:p>
      </dgm:t>
    </dgm:pt>
    <dgm:pt modelId="{0D54B32D-2128-0247-872B-A8E3DA06714D}">
      <dgm:prSet custT="1"/>
      <dgm:spPr/>
      <dgm:t>
        <a:bodyPr/>
        <a:lstStyle/>
        <a:p>
          <a:r>
            <a:rPr lang="en-US" sz="2800" dirty="0"/>
            <a:t>Continuing functionality</a:t>
          </a:r>
        </a:p>
      </dgm:t>
    </dgm:pt>
    <dgm:pt modelId="{C457BED3-BE51-F844-907F-D7D438E07EDC}" type="sibTrans" cxnId="{CFEF626D-9A57-8E45-B6A1-A92A19C797F0}">
      <dgm:prSet/>
      <dgm:spPr/>
      <dgm:t>
        <a:bodyPr/>
        <a:lstStyle/>
        <a:p>
          <a:endParaRPr lang="en-US"/>
        </a:p>
      </dgm:t>
    </dgm:pt>
    <dgm:pt modelId="{51B46C73-848F-3244-AC01-DCB95ADB970A}" type="parTrans" cxnId="{CFEF626D-9A57-8E45-B6A1-A92A19C797F0}">
      <dgm:prSet/>
      <dgm:spPr/>
      <dgm:t>
        <a:bodyPr/>
        <a:lstStyle/>
        <a:p>
          <a:endParaRPr lang="en-US"/>
        </a:p>
      </dgm:t>
    </dgm:pt>
    <dgm:pt modelId="{53227D7A-EC38-914D-B3DF-9A01C7ED45AC}">
      <dgm:prSet custT="1"/>
      <dgm:spPr/>
      <dgm:t>
        <a:bodyPr/>
        <a:lstStyle/>
        <a:p>
          <a:r>
            <a:rPr lang="en-US" sz="2800" dirty="0"/>
            <a:t>Authentication</a:t>
          </a:r>
        </a:p>
      </dgm:t>
    </dgm:pt>
    <dgm:pt modelId="{1EC5CF59-4F08-7F41-B0BB-6AD4863D2528}" type="parTrans" cxnId="{EC6EEB56-CF95-3F40-B906-95404E960E42}">
      <dgm:prSet/>
      <dgm:spPr/>
      <dgm:t>
        <a:bodyPr/>
        <a:lstStyle/>
        <a:p>
          <a:endParaRPr lang="en-US"/>
        </a:p>
      </dgm:t>
    </dgm:pt>
    <dgm:pt modelId="{6218DFC0-7F34-4F49-B26F-EE4C4BC737D6}" type="sibTrans" cxnId="{EC6EEB56-CF95-3F40-B906-95404E960E42}">
      <dgm:prSet/>
      <dgm:spPr/>
      <dgm:t>
        <a:bodyPr/>
        <a:lstStyle/>
        <a:p>
          <a:endParaRPr lang="en-US"/>
        </a:p>
      </dgm:t>
    </dgm:pt>
    <dgm:pt modelId="{D91E0756-7263-0B42-BBCC-8CA5168CE9B7}">
      <dgm:prSet custT="1"/>
      <dgm:spPr/>
      <dgm:t>
        <a:bodyPr/>
        <a:lstStyle/>
        <a:p>
          <a:r>
            <a:rPr lang="en-US" sz="2800" dirty="0"/>
            <a:t>Authentication</a:t>
          </a:r>
        </a:p>
      </dgm:t>
    </dgm:pt>
    <dgm:pt modelId="{47B02528-9DD9-DF45-A1D7-C68A70DF823F}" type="parTrans" cxnId="{FF650D02-3EC1-CA4D-8C32-378547B45705}">
      <dgm:prSet/>
      <dgm:spPr/>
      <dgm:t>
        <a:bodyPr/>
        <a:lstStyle/>
        <a:p>
          <a:endParaRPr lang="en-US"/>
        </a:p>
      </dgm:t>
    </dgm:pt>
    <dgm:pt modelId="{F3B9D04F-EFCD-AF42-990C-B905A7A418AF}" type="sibTrans" cxnId="{FF650D02-3EC1-CA4D-8C32-378547B45705}">
      <dgm:prSet/>
      <dgm:spPr/>
      <dgm:t>
        <a:bodyPr/>
        <a:lstStyle/>
        <a:p>
          <a:endParaRPr lang="en-US"/>
        </a:p>
      </dgm:t>
    </dgm:pt>
    <dgm:pt modelId="{98F8CC2A-77EA-024A-BF6D-CDB03D90249A}">
      <dgm:prSet custT="1"/>
      <dgm:spPr/>
      <dgm:t>
        <a:bodyPr/>
        <a:lstStyle/>
        <a:p>
          <a:r>
            <a:rPr lang="en-US" sz="2800" dirty="0"/>
            <a:t>Production hosting setup</a:t>
          </a:r>
        </a:p>
      </dgm:t>
    </dgm:pt>
    <dgm:pt modelId="{00C2BB9C-EF17-FB49-B331-48C0C4720CA2}" type="parTrans" cxnId="{91F0F4CB-3526-A24E-A29E-D354C3A82244}">
      <dgm:prSet/>
      <dgm:spPr/>
      <dgm:t>
        <a:bodyPr/>
        <a:lstStyle/>
        <a:p>
          <a:endParaRPr lang="en-US"/>
        </a:p>
      </dgm:t>
    </dgm:pt>
    <dgm:pt modelId="{902330EB-0646-1F49-9C43-3700DA0BD905}" type="sibTrans" cxnId="{91F0F4CB-3526-A24E-A29E-D354C3A82244}">
      <dgm:prSet/>
      <dgm:spPr/>
      <dgm:t>
        <a:bodyPr/>
        <a:lstStyle/>
        <a:p>
          <a:endParaRPr lang="en-US"/>
        </a:p>
      </dgm:t>
    </dgm:pt>
    <dgm:pt modelId="{07B15984-3A8B-AF49-B46A-50D627A4616A}">
      <dgm:prSet custT="1"/>
      <dgm:spPr/>
      <dgm:t>
        <a:bodyPr/>
        <a:lstStyle/>
        <a:p>
          <a:r>
            <a:rPr lang="en-US" sz="2800" dirty="0"/>
            <a:t>Production hosting change</a:t>
          </a:r>
        </a:p>
      </dgm:t>
    </dgm:pt>
    <dgm:pt modelId="{78322DBD-73B0-2742-9436-BBE3728402A0}" type="parTrans" cxnId="{7C23E7C7-6943-0641-A72C-C5546239E59F}">
      <dgm:prSet/>
      <dgm:spPr/>
      <dgm:t>
        <a:bodyPr/>
        <a:lstStyle/>
        <a:p>
          <a:endParaRPr lang="en-US"/>
        </a:p>
      </dgm:t>
    </dgm:pt>
    <dgm:pt modelId="{20B98E91-D5ED-D74F-97A8-BC9FED2C00ED}" type="sibTrans" cxnId="{7C23E7C7-6943-0641-A72C-C5546239E59F}">
      <dgm:prSet/>
      <dgm:spPr/>
      <dgm:t>
        <a:bodyPr/>
        <a:lstStyle/>
        <a:p>
          <a:endParaRPr lang="en-US"/>
        </a:p>
      </dgm:t>
    </dgm:pt>
    <dgm:pt modelId="{A0AD0039-54BA-6D44-9882-0CAA2A5B8276}">
      <dgm:prSet custT="1"/>
      <dgm:spPr/>
      <dgm:t>
        <a:bodyPr/>
        <a:lstStyle/>
        <a:p>
          <a:r>
            <a:rPr lang="en-US" sz="2800" dirty="0"/>
            <a:t>Testing</a:t>
          </a:r>
        </a:p>
      </dgm:t>
    </dgm:pt>
    <dgm:pt modelId="{5DA171A2-E975-104F-BEF7-720273A2AC1E}" type="parTrans" cxnId="{814A645D-6023-B741-B82D-DF9B657A8878}">
      <dgm:prSet/>
      <dgm:spPr/>
      <dgm:t>
        <a:bodyPr/>
        <a:lstStyle/>
        <a:p>
          <a:endParaRPr lang="en-US"/>
        </a:p>
      </dgm:t>
    </dgm:pt>
    <dgm:pt modelId="{EB3E5E11-6E98-1E4E-B8A3-6C6D43263930}" type="sibTrans" cxnId="{814A645D-6023-B741-B82D-DF9B657A8878}">
      <dgm:prSet/>
      <dgm:spPr/>
      <dgm:t>
        <a:bodyPr/>
        <a:lstStyle/>
        <a:p>
          <a:endParaRPr lang="en-US"/>
        </a:p>
      </dgm:t>
    </dgm:pt>
    <dgm:pt modelId="{786616DD-4F32-744B-9873-45CF949B4573}" type="pres">
      <dgm:prSet presAssocID="{18245988-B12D-4EFD-ADD1-CAC0F0DAB211}" presName="linear" presStyleCnt="0">
        <dgm:presLayoutVars>
          <dgm:animLvl val="lvl"/>
          <dgm:resizeHandles val="exact"/>
        </dgm:presLayoutVars>
      </dgm:prSet>
      <dgm:spPr/>
    </dgm:pt>
    <dgm:pt modelId="{656339E3-DA17-F442-931C-44437FB4C352}" type="pres">
      <dgm:prSet presAssocID="{7EAE5800-B664-430D-84ED-6FA44F8B59A1}" presName="parentText" presStyleLbl="node1" presStyleIdx="0" presStyleCnt="2" custScaleY="74635" custLinFactNeighborX="360" custLinFactNeighborY="-5528">
        <dgm:presLayoutVars>
          <dgm:chMax val="0"/>
          <dgm:bulletEnabled val="1"/>
        </dgm:presLayoutVars>
      </dgm:prSet>
      <dgm:spPr/>
    </dgm:pt>
    <dgm:pt modelId="{EB30E61D-936B-0C44-9135-9EA9EC315091}" type="pres">
      <dgm:prSet presAssocID="{7EAE5800-B664-430D-84ED-6FA44F8B59A1}" presName="childText" presStyleLbl="revTx" presStyleIdx="0" presStyleCnt="2">
        <dgm:presLayoutVars>
          <dgm:bulletEnabled val="1"/>
        </dgm:presLayoutVars>
      </dgm:prSet>
      <dgm:spPr/>
    </dgm:pt>
    <dgm:pt modelId="{526A498A-416C-6A40-9565-8BD76DEEFBBD}" type="pres">
      <dgm:prSet presAssocID="{1FDAA836-EEFC-4016-B398-57D499170419}" presName="parentText" presStyleLbl="node1" presStyleIdx="1" presStyleCnt="2" custScaleY="77584" custLinFactNeighborX="-1034" custLinFactNeighborY="6244">
        <dgm:presLayoutVars>
          <dgm:chMax val="0"/>
          <dgm:bulletEnabled val="1"/>
        </dgm:presLayoutVars>
      </dgm:prSet>
      <dgm:spPr/>
    </dgm:pt>
    <dgm:pt modelId="{A500E7E9-9D91-1F4F-825E-A2DF007B8CBC}" type="pres">
      <dgm:prSet presAssocID="{1FDAA836-EEFC-4016-B398-57D499170419}" presName="childText" presStyleLbl="revTx" presStyleIdx="1" presStyleCnt="2" custLinFactNeighborX="-1034" custLinFactNeighborY="36885">
        <dgm:presLayoutVars>
          <dgm:bulletEnabled val="1"/>
        </dgm:presLayoutVars>
      </dgm:prSet>
      <dgm:spPr/>
    </dgm:pt>
  </dgm:ptLst>
  <dgm:cxnLst>
    <dgm:cxn modelId="{FF650D02-3EC1-CA4D-8C32-378547B45705}" srcId="{1FDAA836-EEFC-4016-B398-57D499170419}" destId="{D91E0756-7263-0B42-BBCC-8CA5168CE9B7}" srcOrd="1" destOrd="0" parTransId="{47B02528-9DD9-DF45-A1D7-C68A70DF823F}" sibTransId="{F3B9D04F-EFCD-AF42-990C-B905A7A418AF}"/>
    <dgm:cxn modelId="{C3E7AD14-55AA-4C10-99CB-C072CF09D288}" srcId="{18245988-B12D-4EFD-ADD1-CAC0F0DAB211}" destId="{1FDAA836-EEFC-4016-B398-57D499170419}" srcOrd="1" destOrd="0" parTransId="{5159C450-6E30-4027-8883-F749E0E7EBAB}" sibTransId="{EA902BF8-0D30-4B75-B310-A6C59AAE686D}"/>
    <dgm:cxn modelId="{35704A35-A36F-4549-852D-D211BE14CCC2}" srcId="{18245988-B12D-4EFD-ADD1-CAC0F0DAB211}" destId="{7EAE5800-B664-430D-84ED-6FA44F8B59A1}" srcOrd="0" destOrd="0" parTransId="{14FB5386-26D5-4154-A3BB-71EF82BBF44B}" sibTransId="{4AE61B2C-05BF-46EE-AB47-666CB77905FC}"/>
    <dgm:cxn modelId="{16F8803F-6803-D046-A4A2-2DD25288EE3B}" type="presOf" srcId="{0D54B32D-2128-0247-872B-A8E3DA06714D}" destId="{A500E7E9-9D91-1F4F-825E-A2DF007B8CBC}" srcOrd="0" destOrd="0" presId="urn:microsoft.com/office/officeart/2005/8/layout/vList2"/>
    <dgm:cxn modelId="{EC6EEB56-CF95-3F40-B906-95404E960E42}" srcId="{7EAE5800-B664-430D-84ED-6FA44F8B59A1}" destId="{53227D7A-EC38-914D-B3DF-9A01C7ED45AC}" srcOrd="2" destOrd="0" parTransId="{1EC5CF59-4F08-7F41-B0BB-6AD4863D2528}" sibTransId="{6218DFC0-7F34-4F49-B26F-EE4C4BC737D6}"/>
    <dgm:cxn modelId="{814A645D-6023-B741-B82D-DF9B657A8878}" srcId="{7EAE5800-B664-430D-84ED-6FA44F8B59A1}" destId="{A0AD0039-54BA-6D44-9882-0CAA2A5B8276}" srcOrd="1" destOrd="0" parTransId="{5DA171A2-E975-104F-BEF7-720273A2AC1E}" sibTransId="{EB3E5E11-6E98-1E4E-B8A3-6C6D43263930}"/>
    <dgm:cxn modelId="{53272663-EC52-D242-BAD5-1B3D4D2750A1}" type="presOf" srcId="{D91E0756-7263-0B42-BBCC-8CA5168CE9B7}" destId="{A500E7E9-9D91-1F4F-825E-A2DF007B8CBC}" srcOrd="0" destOrd="1" presId="urn:microsoft.com/office/officeart/2005/8/layout/vList2"/>
    <dgm:cxn modelId="{CFEF626D-9A57-8E45-B6A1-A92A19C797F0}" srcId="{1FDAA836-EEFC-4016-B398-57D499170419}" destId="{0D54B32D-2128-0247-872B-A8E3DA06714D}" srcOrd="0" destOrd="0" parTransId="{51B46C73-848F-3244-AC01-DCB95ADB970A}" sibTransId="{C457BED3-BE51-F844-907F-D7D438E07EDC}"/>
    <dgm:cxn modelId="{454D8C7B-6336-D249-8A2E-76FF399749EA}" type="presOf" srcId="{98F8CC2A-77EA-024A-BF6D-CDB03D90249A}" destId="{A500E7E9-9D91-1F4F-825E-A2DF007B8CBC}" srcOrd="0" destOrd="2" presId="urn:microsoft.com/office/officeart/2005/8/layout/vList2"/>
    <dgm:cxn modelId="{31703F8F-CFAE-9449-BD9C-AE3A88541404}" type="presOf" srcId="{7EAE5800-B664-430D-84ED-6FA44F8B59A1}" destId="{656339E3-DA17-F442-931C-44437FB4C352}" srcOrd="0" destOrd="0" presId="urn:microsoft.com/office/officeart/2005/8/layout/vList2"/>
    <dgm:cxn modelId="{C537B1A0-9BCF-3448-8319-D25318B1EAA7}" type="presOf" srcId="{EEEDC479-69B5-44B9-9A48-08474A1E53FC}" destId="{EB30E61D-936B-0C44-9135-9EA9EC315091}" srcOrd="0" destOrd="0" presId="urn:microsoft.com/office/officeart/2005/8/layout/vList2"/>
    <dgm:cxn modelId="{8D7A50A5-E8D0-5F48-989B-1898B5FD6E21}" type="presOf" srcId="{53227D7A-EC38-914D-B3DF-9A01C7ED45AC}" destId="{EB30E61D-936B-0C44-9135-9EA9EC315091}" srcOrd="0" destOrd="2" presId="urn:microsoft.com/office/officeart/2005/8/layout/vList2"/>
    <dgm:cxn modelId="{0C8AD2AD-2F83-874B-AB57-1F0171EB2BCA}" type="presOf" srcId="{1FDAA836-EEFC-4016-B398-57D499170419}" destId="{526A498A-416C-6A40-9565-8BD76DEEFBBD}" srcOrd="0" destOrd="0" presId="urn:microsoft.com/office/officeart/2005/8/layout/vList2"/>
    <dgm:cxn modelId="{C36DF0B2-49C6-5742-984B-6784D31A3705}" type="presOf" srcId="{18245988-B12D-4EFD-ADD1-CAC0F0DAB211}" destId="{786616DD-4F32-744B-9873-45CF949B4573}" srcOrd="0" destOrd="0" presId="urn:microsoft.com/office/officeart/2005/8/layout/vList2"/>
    <dgm:cxn modelId="{757551C4-F614-4FBA-B8C2-2F1B3BA8CF48}" srcId="{7EAE5800-B664-430D-84ED-6FA44F8B59A1}" destId="{EEEDC479-69B5-44B9-9A48-08474A1E53FC}" srcOrd="0" destOrd="0" parTransId="{048587D1-AB59-4E49-BA50-5CBDFBE86D01}" sibTransId="{527CDD07-0D17-4892-A091-756011F14345}"/>
    <dgm:cxn modelId="{C61F84C6-550D-9C4F-A70B-7B9BF33E68E2}" type="presOf" srcId="{A0AD0039-54BA-6D44-9882-0CAA2A5B8276}" destId="{EB30E61D-936B-0C44-9135-9EA9EC315091}" srcOrd="0" destOrd="1" presId="urn:microsoft.com/office/officeart/2005/8/layout/vList2"/>
    <dgm:cxn modelId="{7C23E7C7-6943-0641-A72C-C5546239E59F}" srcId="{7EAE5800-B664-430D-84ED-6FA44F8B59A1}" destId="{07B15984-3A8B-AF49-B46A-50D627A4616A}" srcOrd="3" destOrd="0" parTransId="{78322DBD-73B0-2742-9436-BBE3728402A0}" sibTransId="{20B98E91-D5ED-D74F-97A8-BC9FED2C00ED}"/>
    <dgm:cxn modelId="{2D9914CA-4117-1047-81C1-8AACC947F5F5}" type="presOf" srcId="{07B15984-3A8B-AF49-B46A-50D627A4616A}" destId="{EB30E61D-936B-0C44-9135-9EA9EC315091}" srcOrd="0" destOrd="3" presId="urn:microsoft.com/office/officeart/2005/8/layout/vList2"/>
    <dgm:cxn modelId="{91F0F4CB-3526-A24E-A29E-D354C3A82244}" srcId="{1FDAA836-EEFC-4016-B398-57D499170419}" destId="{98F8CC2A-77EA-024A-BF6D-CDB03D90249A}" srcOrd="2" destOrd="0" parTransId="{00C2BB9C-EF17-FB49-B331-48C0C4720CA2}" sibTransId="{902330EB-0646-1F49-9C43-3700DA0BD905}"/>
    <dgm:cxn modelId="{92493A60-843D-7548-A70B-6EAAAF669025}" type="presParOf" srcId="{786616DD-4F32-744B-9873-45CF949B4573}" destId="{656339E3-DA17-F442-931C-44437FB4C352}" srcOrd="0" destOrd="0" presId="urn:microsoft.com/office/officeart/2005/8/layout/vList2"/>
    <dgm:cxn modelId="{1D33227E-63FC-BF4D-9597-A9DCA8017B6E}" type="presParOf" srcId="{786616DD-4F32-744B-9873-45CF949B4573}" destId="{EB30E61D-936B-0C44-9135-9EA9EC315091}" srcOrd="1" destOrd="0" presId="urn:microsoft.com/office/officeart/2005/8/layout/vList2"/>
    <dgm:cxn modelId="{5EC8186A-C89E-594C-84AA-68BABF9A1647}" type="presParOf" srcId="{786616DD-4F32-744B-9873-45CF949B4573}" destId="{526A498A-416C-6A40-9565-8BD76DEEFBBD}" srcOrd="2" destOrd="0" presId="urn:microsoft.com/office/officeart/2005/8/layout/vList2"/>
    <dgm:cxn modelId="{57CF2A6F-CD6A-FE4A-A6F2-B68255844C2A}" type="presParOf" srcId="{786616DD-4F32-744B-9873-45CF949B4573}" destId="{A500E7E9-9D91-1F4F-825E-A2DF007B8C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489581-71EB-448C-A31C-2E8A6ED293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7B4ED7-4DF3-41B8-BD73-9E245F07ACCA}">
      <dgm:prSet/>
      <dgm:spPr/>
      <dgm:t>
        <a:bodyPr/>
        <a:lstStyle/>
        <a:p>
          <a:r>
            <a:rPr lang="en-US"/>
            <a:t>Software development is a creative process</a:t>
          </a:r>
        </a:p>
      </dgm:t>
    </dgm:pt>
    <dgm:pt modelId="{8A3D2639-76A7-4832-951D-4C4ECEDC0A37}" type="parTrans" cxnId="{57473167-5412-4CE6-94BC-E9BA5C85F013}">
      <dgm:prSet/>
      <dgm:spPr/>
      <dgm:t>
        <a:bodyPr/>
        <a:lstStyle/>
        <a:p>
          <a:endParaRPr lang="en-US"/>
        </a:p>
      </dgm:t>
    </dgm:pt>
    <dgm:pt modelId="{A5D82412-B3D9-4204-B178-E312A24B0B0E}" type="sibTrans" cxnId="{57473167-5412-4CE6-94BC-E9BA5C85F013}">
      <dgm:prSet/>
      <dgm:spPr/>
      <dgm:t>
        <a:bodyPr/>
        <a:lstStyle/>
        <a:p>
          <a:endParaRPr lang="en-US"/>
        </a:p>
      </dgm:t>
    </dgm:pt>
    <dgm:pt modelId="{C55705F4-977F-4085-B69D-FCB88D755076}">
      <dgm:prSet/>
      <dgm:spPr/>
      <dgm:t>
        <a:bodyPr/>
        <a:lstStyle/>
        <a:p>
          <a:r>
            <a:rPr lang="en-US"/>
            <a:t>Just because somethings works does not necessarily mean it should be used</a:t>
          </a:r>
        </a:p>
      </dgm:t>
    </dgm:pt>
    <dgm:pt modelId="{F94805B5-8DEF-4B38-AAD5-A9F6D6775C5E}" type="parTrans" cxnId="{23BB2680-DFCD-4464-B197-6A901DF1FEE1}">
      <dgm:prSet/>
      <dgm:spPr/>
      <dgm:t>
        <a:bodyPr/>
        <a:lstStyle/>
        <a:p>
          <a:endParaRPr lang="en-US"/>
        </a:p>
      </dgm:t>
    </dgm:pt>
    <dgm:pt modelId="{6993BC95-5067-4A99-B80C-407BCFEA223A}" type="sibTrans" cxnId="{23BB2680-DFCD-4464-B197-6A901DF1FEE1}">
      <dgm:prSet/>
      <dgm:spPr/>
      <dgm:t>
        <a:bodyPr/>
        <a:lstStyle/>
        <a:p>
          <a:endParaRPr lang="en-US"/>
        </a:p>
      </dgm:t>
    </dgm:pt>
    <dgm:pt modelId="{1CCFDED7-2D0C-4230-82C0-F4CED88E685B}">
      <dgm:prSet/>
      <dgm:spPr/>
      <dgm:t>
        <a:bodyPr/>
        <a:lstStyle/>
        <a:p>
          <a:r>
            <a:rPr lang="en-US"/>
            <a:t>There is no ‘correct’ way for software to be built</a:t>
          </a:r>
        </a:p>
      </dgm:t>
    </dgm:pt>
    <dgm:pt modelId="{96476E35-46C5-41B8-AAE2-C3AABA4890C1}" type="parTrans" cxnId="{0C963700-1FE3-4DA6-BFBB-F812F876D6E0}">
      <dgm:prSet/>
      <dgm:spPr/>
      <dgm:t>
        <a:bodyPr/>
        <a:lstStyle/>
        <a:p>
          <a:endParaRPr lang="en-US"/>
        </a:p>
      </dgm:t>
    </dgm:pt>
    <dgm:pt modelId="{94B23FCD-BE99-4EA1-8C61-B58EF59A411E}" type="sibTrans" cxnId="{0C963700-1FE3-4DA6-BFBB-F812F876D6E0}">
      <dgm:prSet/>
      <dgm:spPr/>
      <dgm:t>
        <a:bodyPr/>
        <a:lstStyle/>
        <a:p>
          <a:endParaRPr lang="en-US"/>
        </a:p>
      </dgm:t>
    </dgm:pt>
    <dgm:pt modelId="{5EEC51B4-BFA1-9047-9936-760095A3BF4C}" type="pres">
      <dgm:prSet presAssocID="{34489581-71EB-448C-A31C-2E8A6ED2938A}" presName="linear" presStyleCnt="0">
        <dgm:presLayoutVars>
          <dgm:animLvl val="lvl"/>
          <dgm:resizeHandles val="exact"/>
        </dgm:presLayoutVars>
      </dgm:prSet>
      <dgm:spPr/>
    </dgm:pt>
    <dgm:pt modelId="{B0D21EB7-297C-CE4C-9A6F-472C517E2107}" type="pres">
      <dgm:prSet presAssocID="{3F7B4ED7-4DF3-41B8-BD73-9E245F07AC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63E753-0B4B-4044-9C69-18978568E18F}" type="pres">
      <dgm:prSet presAssocID="{A5D82412-B3D9-4204-B178-E312A24B0B0E}" presName="spacer" presStyleCnt="0"/>
      <dgm:spPr/>
    </dgm:pt>
    <dgm:pt modelId="{888867F5-B54A-1247-A226-FBE544CCE304}" type="pres">
      <dgm:prSet presAssocID="{C55705F4-977F-4085-B69D-FCB88D7550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F9183C-B841-B64B-AF59-B9F24A05A899}" type="pres">
      <dgm:prSet presAssocID="{6993BC95-5067-4A99-B80C-407BCFEA223A}" presName="spacer" presStyleCnt="0"/>
      <dgm:spPr/>
    </dgm:pt>
    <dgm:pt modelId="{3A9D44C0-8EC1-C241-9A48-65B930CBFA57}" type="pres">
      <dgm:prSet presAssocID="{1CCFDED7-2D0C-4230-82C0-F4CED88E68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963700-1FE3-4DA6-BFBB-F812F876D6E0}" srcId="{34489581-71EB-448C-A31C-2E8A6ED2938A}" destId="{1CCFDED7-2D0C-4230-82C0-F4CED88E685B}" srcOrd="2" destOrd="0" parTransId="{96476E35-46C5-41B8-AAE2-C3AABA4890C1}" sibTransId="{94B23FCD-BE99-4EA1-8C61-B58EF59A411E}"/>
    <dgm:cxn modelId="{57473167-5412-4CE6-94BC-E9BA5C85F013}" srcId="{34489581-71EB-448C-A31C-2E8A6ED2938A}" destId="{3F7B4ED7-4DF3-41B8-BD73-9E245F07ACCA}" srcOrd="0" destOrd="0" parTransId="{8A3D2639-76A7-4832-951D-4C4ECEDC0A37}" sibTransId="{A5D82412-B3D9-4204-B178-E312A24B0B0E}"/>
    <dgm:cxn modelId="{23BB2680-DFCD-4464-B197-6A901DF1FEE1}" srcId="{34489581-71EB-448C-A31C-2E8A6ED2938A}" destId="{C55705F4-977F-4085-B69D-FCB88D755076}" srcOrd="1" destOrd="0" parTransId="{F94805B5-8DEF-4B38-AAD5-A9F6D6775C5E}" sibTransId="{6993BC95-5067-4A99-B80C-407BCFEA223A}"/>
    <dgm:cxn modelId="{0AA8F594-4B08-024F-983E-36518597AD46}" type="presOf" srcId="{3F7B4ED7-4DF3-41B8-BD73-9E245F07ACCA}" destId="{B0D21EB7-297C-CE4C-9A6F-472C517E2107}" srcOrd="0" destOrd="0" presId="urn:microsoft.com/office/officeart/2005/8/layout/vList2"/>
    <dgm:cxn modelId="{F2A01DC0-8F22-F745-8DB4-26CC1FBFE098}" type="presOf" srcId="{C55705F4-977F-4085-B69D-FCB88D755076}" destId="{888867F5-B54A-1247-A226-FBE544CCE304}" srcOrd="0" destOrd="0" presId="urn:microsoft.com/office/officeart/2005/8/layout/vList2"/>
    <dgm:cxn modelId="{86CD41C8-268D-BA45-BD71-A5704933F06B}" type="presOf" srcId="{34489581-71EB-448C-A31C-2E8A6ED2938A}" destId="{5EEC51B4-BFA1-9047-9936-760095A3BF4C}" srcOrd="0" destOrd="0" presId="urn:microsoft.com/office/officeart/2005/8/layout/vList2"/>
    <dgm:cxn modelId="{B5711DE3-B78F-FA4B-B218-4872A0A22344}" type="presOf" srcId="{1CCFDED7-2D0C-4230-82C0-F4CED88E685B}" destId="{3A9D44C0-8EC1-C241-9A48-65B930CBFA57}" srcOrd="0" destOrd="0" presId="urn:microsoft.com/office/officeart/2005/8/layout/vList2"/>
    <dgm:cxn modelId="{9B509C25-3DC9-4C43-9443-00E200C66D0F}" type="presParOf" srcId="{5EEC51B4-BFA1-9047-9936-760095A3BF4C}" destId="{B0D21EB7-297C-CE4C-9A6F-472C517E2107}" srcOrd="0" destOrd="0" presId="urn:microsoft.com/office/officeart/2005/8/layout/vList2"/>
    <dgm:cxn modelId="{11221F23-CEDA-4F4C-AD80-931E37EDFF07}" type="presParOf" srcId="{5EEC51B4-BFA1-9047-9936-760095A3BF4C}" destId="{D763E753-0B4B-4044-9C69-18978568E18F}" srcOrd="1" destOrd="0" presId="urn:microsoft.com/office/officeart/2005/8/layout/vList2"/>
    <dgm:cxn modelId="{0CC036C9-E286-EF44-9EAC-EFA46CFF7EB6}" type="presParOf" srcId="{5EEC51B4-BFA1-9047-9936-760095A3BF4C}" destId="{888867F5-B54A-1247-A226-FBE544CCE304}" srcOrd="2" destOrd="0" presId="urn:microsoft.com/office/officeart/2005/8/layout/vList2"/>
    <dgm:cxn modelId="{9509B513-8E1D-F548-AEEC-EB30FDC1F818}" type="presParOf" srcId="{5EEC51B4-BFA1-9047-9936-760095A3BF4C}" destId="{1AF9183C-B841-B64B-AF59-B9F24A05A899}" srcOrd="3" destOrd="0" presId="urn:microsoft.com/office/officeart/2005/8/layout/vList2"/>
    <dgm:cxn modelId="{CAC12586-FFA5-CA49-AA24-B5F37CD9E1A0}" type="presParOf" srcId="{5EEC51B4-BFA1-9047-9936-760095A3BF4C}" destId="{3A9D44C0-8EC1-C241-9A48-65B930CBFA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637F3-A19B-2148-87F9-0A69D50C9303}">
      <dsp:nvSpPr>
        <dsp:cNvPr id="0" name=""/>
        <dsp:cNvSpPr/>
      </dsp:nvSpPr>
      <dsp:spPr>
        <a:xfrm>
          <a:off x="0" y="67306"/>
          <a:ext cx="626364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vision / goals</a:t>
          </a:r>
        </a:p>
      </dsp:txBody>
      <dsp:txXfrm>
        <a:off x="33955" y="101261"/>
        <a:ext cx="6195730" cy="627655"/>
      </dsp:txXfrm>
    </dsp:sp>
    <dsp:sp modelId="{4DD1EA9B-89A9-4F4C-B24F-02AF9BDABC38}">
      <dsp:nvSpPr>
        <dsp:cNvPr id="0" name=""/>
        <dsp:cNvSpPr/>
      </dsp:nvSpPr>
      <dsp:spPr>
        <a:xfrm>
          <a:off x="0" y="846391"/>
          <a:ext cx="6263640" cy="69556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Technologies used and  project details</a:t>
          </a:r>
        </a:p>
      </dsp:txBody>
      <dsp:txXfrm>
        <a:off x="33955" y="880346"/>
        <a:ext cx="6195730" cy="627655"/>
      </dsp:txXfrm>
    </dsp:sp>
    <dsp:sp modelId="{E81D9714-C561-9E41-BEED-E6A6E29B994F}">
      <dsp:nvSpPr>
        <dsp:cNvPr id="0" name=""/>
        <dsp:cNvSpPr/>
      </dsp:nvSpPr>
      <dsp:spPr>
        <a:xfrm>
          <a:off x="0" y="1625476"/>
          <a:ext cx="6263640" cy="69556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Demo</a:t>
          </a:r>
        </a:p>
      </dsp:txBody>
      <dsp:txXfrm>
        <a:off x="33955" y="1659431"/>
        <a:ext cx="6195730" cy="627655"/>
      </dsp:txXfrm>
    </dsp:sp>
    <dsp:sp modelId="{7AF2FBA3-9008-F841-96F8-EBC082AC0763}">
      <dsp:nvSpPr>
        <dsp:cNvPr id="0" name=""/>
        <dsp:cNvSpPr/>
      </dsp:nvSpPr>
      <dsp:spPr>
        <a:xfrm>
          <a:off x="0" y="2404561"/>
          <a:ext cx="6263640" cy="69556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Obstacles </a:t>
          </a:r>
        </a:p>
      </dsp:txBody>
      <dsp:txXfrm>
        <a:off x="33955" y="2438516"/>
        <a:ext cx="6195730" cy="627655"/>
      </dsp:txXfrm>
    </dsp:sp>
    <dsp:sp modelId="{EB1BDA33-DD20-B948-BC4D-94560414C231}">
      <dsp:nvSpPr>
        <dsp:cNvPr id="0" name=""/>
        <dsp:cNvSpPr/>
      </dsp:nvSpPr>
      <dsp:spPr>
        <a:xfrm>
          <a:off x="0" y="3183646"/>
          <a:ext cx="6263640" cy="69556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Current status</a:t>
          </a:r>
        </a:p>
      </dsp:txBody>
      <dsp:txXfrm>
        <a:off x="33955" y="3217601"/>
        <a:ext cx="6195730" cy="627655"/>
      </dsp:txXfrm>
    </dsp:sp>
    <dsp:sp modelId="{F95F7FB0-E96B-5546-8874-E8CBB11A31A8}">
      <dsp:nvSpPr>
        <dsp:cNvPr id="0" name=""/>
        <dsp:cNvSpPr/>
      </dsp:nvSpPr>
      <dsp:spPr>
        <a:xfrm>
          <a:off x="0" y="3962731"/>
          <a:ext cx="6263640" cy="69556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Next steps</a:t>
          </a:r>
        </a:p>
      </dsp:txBody>
      <dsp:txXfrm>
        <a:off x="33955" y="3996686"/>
        <a:ext cx="6195730" cy="627655"/>
      </dsp:txXfrm>
    </dsp:sp>
    <dsp:sp modelId="{81CF2D21-8EC0-4844-A516-92A94EFB0AB5}">
      <dsp:nvSpPr>
        <dsp:cNvPr id="0" name=""/>
        <dsp:cNvSpPr/>
      </dsp:nvSpPr>
      <dsp:spPr>
        <a:xfrm>
          <a:off x="0" y="4741816"/>
          <a:ext cx="6263640" cy="695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Lessons learned / knowledge gained</a:t>
          </a:r>
        </a:p>
      </dsp:txBody>
      <dsp:txXfrm>
        <a:off x="33955" y="4775771"/>
        <a:ext cx="619573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0F8AE-E880-FC45-84AC-9493EA75E260}">
      <dsp:nvSpPr>
        <dsp:cNvPr id="0" name=""/>
        <dsp:cNvSpPr/>
      </dsp:nvSpPr>
      <dsp:spPr>
        <a:xfrm>
          <a:off x="0" y="197406"/>
          <a:ext cx="6263640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Modern web application that allows users to interactively view and manipulate data within the database to support the School of Engineering with student advising needs</a:t>
          </a:r>
        </a:p>
      </dsp:txBody>
      <dsp:txXfrm>
        <a:off x="53688" y="251094"/>
        <a:ext cx="6156264" cy="992424"/>
      </dsp:txXfrm>
    </dsp:sp>
    <dsp:sp modelId="{803E60F8-9973-6D43-AEE5-A83835750D93}">
      <dsp:nvSpPr>
        <dsp:cNvPr id="0" name=""/>
        <dsp:cNvSpPr/>
      </dsp:nvSpPr>
      <dsp:spPr>
        <a:xfrm>
          <a:off x="0" y="1354806"/>
          <a:ext cx="6263640" cy="10998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Graphql API for the web application to securely communicate with the database</a:t>
          </a:r>
        </a:p>
      </dsp:txBody>
      <dsp:txXfrm>
        <a:off x="53688" y="1408494"/>
        <a:ext cx="6156264" cy="992424"/>
      </dsp:txXfrm>
    </dsp:sp>
    <dsp:sp modelId="{7FC9070A-CFD7-C540-8BA6-C902CFA20824}">
      <dsp:nvSpPr>
        <dsp:cNvPr id="0" name=""/>
        <dsp:cNvSpPr/>
      </dsp:nvSpPr>
      <dsp:spPr>
        <a:xfrm>
          <a:off x="0" y="2984346"/>
          <a:ext cx="6263640" cy="10998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 goal is learning the process and gaining experience in building modern full stack applications from idea – design – development – production</a:t>
          </a:r>
        </a:p>
      </dsp:txBody>
      <dsp:txXfrm>
        <a:off x="53688" y="3038034"/>
        <a:ext cx="6156264" cy="992424"/>
      </dsp:txXfrm>
    </dsp:sp>
    <dsp:sp modelId="{BF1196B3-EE39-DB42-8A28-C3624FB20C4C}">
      <dsp:nvSpPr>
        <dsp:cNvPr id="0" name=""/>
        <dsp:cNvSpPr/>
      </dsp:nvSpPr>
      <dsp:spPr>
        <a:xfrm>
          <a:off x="0" y="4141746"/>
          <a:ext cx="6263640" cy="1099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Understanding the technologies and how they work under the hood is the goal rather than delivering functionality</a:t>
          </a:r>
        </a:p>
      </dsp:txBody>
      <dsp:txXfrm>
        <a:off x="53688" y="4195434"/>
        <a:ext cx="6156264" cy="992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1606-7306-FD4F-8A86-AD47511E9DA9}">
      <dsp:nvSpPr>
        <dsp:cNvPr id="0" name=""/>
        <dsp:cNvSpPr/>
      </dsp:nvSpPr>
      <dsp:spPr>
        <a:xfrm>
          <a:off x="0" y="87142"/>
          <a:ext cx="6269038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Front-End:</a:t>
          </a:r>
        </a:p>
      </dsp:txBody>
      <dsp:txXfrm>
        <a:off x="24588" y="111730"/>
        <a:ext cx="6219862" cy="454509"/>
      </dsp:txXfrm>
    </dsp:sp>
    <dsp:sp modelId="{6A800CBA-D0A1-0D42-9C6F-B21A643487E4}">
      <dsp:nvSpPr>
        <dsp:cNvPr id="0" name=""/>
        <dsp:cNvSpPr/>
      </dsp:nvSpPr>
      <dsp:spPr>
        <a:xfrm>
          <a:off x="0" y="590827"/>
          <a:ext cx="6269038" cy="273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Figma – Design and prototyping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React – User interface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Styled Components – Styling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Valtio &amp; React hooks – State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Apollo client – Data fetching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Prettier – Code formatting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Babel – Transpilation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Webpack – Build tool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Github – Code hosting and version 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Netlify – Production hosting</a:t>
          </a:r>
        </a:p>
      </dsp:txBody>
      <dsp:txXfrm>
        <a:off x="0" y="590827"/>
        <a:ext cx="6269038" cy="2738610"/>
      </dsp:txXfrm>
    </dsp:sp>
    <dsp:sp modelId="{7FC49106-EE3D-4049-A0FF-55D17A48AEAB}">
      <dsp:nvSpPr>
        <dsp:cNvPr id="0" name=""/>
        <dsp:cNvSpPr/>
      </dsp:nvSpPr>
      <dsp:spPr>
        <a:xfrm>
          <a:off x="0" y="3329437"/>
          <a:ext cx="6269038" cy="5036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API:</a:t>
          </a:r>
        </a:p>
      </dsp:txBody>
      <dsp:txXfrm>
        <a:off x="24588" y="3354025"/>
        <a:ext cx="6219862" cy="454509"/>
      </dsp:txXfrm>
    </dsp:sp>
    <dsp:sp modelId="{61E73CAA-6ED7-9842-ADAA-82EC0ECA697F}">
      <dsp:nvSpPr>
        <dsp:cNvPr id="0" name=""/>
        <dsp:cNvSpPr/>
      </dsp:nvSpPr>
      <dsp:spPr>
        <a:xfrm>
          <a:off x="0" y="3833122"/>
          <a:ext cx="6269038" cy="165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Apollo Server – Nodejs graphql server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Graphql – API design paradigm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mssql – Azure sql database connection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Graphql Playground – Testing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Prettier – Code formatting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Github – Code hosting and version control</a:t>
          </a:r>
        </a:p>
      </dsp:txBody>
      <dsp:txXfrm>
        <a:off x="0" y="3833122"/>
        <a:ext cx="6269038" cy="1651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339E3-DA17-F442-931C-44437FB4C352}">
      <dsp:nvSpPr>
        <dsp:cNvPr id="0" name=""/>
        <dsp:cNvSpPr/>
      </dsp:nvSpPr>
      <dsp:spPr>
        <a:xfrm>
          <a:off x="0" y="78128"/>
          <a:ext cx="626364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Initial knowledge</a:t>
          </a:r>
        </a:p>
      </dsp:txBody>
      <dsp:txXfrm>
        <a:off x="36296" y="114424"/>
        <a:ext cx="6191048" cy="670943"/>
      </dsp:txXfrm>
    </dsp:sp>
    <dsp:sp modelId="{EB30E61D-936B-0C44-9135-9EA9EC315091}">
      <dsp:nvSpPr>
        <dsp:cNvPr id="0" name=""/>
        <dsp:cNvSpPr/>
      </dsp:nvSpPr>
      <dsp:spPr>
        <a:xfrm>
          <a:off x="0" y="821663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Enormous JavaScript ecosystem</a:t>
          </a:r>
        </a:p>
      </dsp:txBody>
      <dsp:txXfrm>
        <a:off x="0" y="821663"/>
        <a:ext cx="6263640" cy="513360"/>
      </dsp:txXfrm>
    </dsp:sp>
    <dsp:sp modelId="{526A498A-416C-6A40-9565-8BD76DEEFBBD}">
      <dsp:nvSpPr>
        <dsp:cNvPr id="0" name=""/>
        <dsp:cNvSpPr/>
      </dsp:nvSpPr>
      <dsp:spPr>
        <a:xfrm>
          <a:off x="0" y="1335023"/>
          <a:ext cx="6263640" cy="74353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React under the hood</a:t>
          </a:r>
        </a:p>
      </dsp:txBody>
      <dsp:txXfrm>
        <a:off x="36296" y="1371319"/>
        <a:ext cx="6191048" cy="670943"/>
      </dsp:txXfrm>
    </dsp:sp>
    <dsp:sp modelId="{A500E7E9-9D91-1F4F-825E-A2DF007B8CBC}">
      <dsp:nvSpPr>
        <dsp:cNvPr id="0" name=""/>
        <dsp:cNvSpPr/>
      </dsp:nvSpPr>
      <dsp:spPr>
        <a:xfrm>
          <a:off x="0" y="2078558"/>
          <a:ext cx="626364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Babel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Webpack</a:t>
          </a:r>
        </a:p>
      </dsp:txBody>
      <dsp:txXfrm>
        <a:off x="0" y="2078558"/>
        <a:ext cx="6263640" cy="834210"/>
      </dsp:txXfrm>
    </dsp:sp>
    <dsp:sp modelId="{066187C3-9BFA-AD48-8DBD-01C826C791CF}">
      <dsp:nvSpPr>
        <dsp:cNvPr id="0" name=""/>
        <dsp:cNvSpPr/>
      </dsp:nvSpPr>
      <dsp:spPr>
        <a:xfrm>
          <a:off x="0" y="2912768"/>
          <a:ext cx="6263640" cy="74353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Graphql</a:t>
          </a:r>
        </a:p>
      </dsp:txBody>
      <dsp:txXfrm>
        <a:off x="36296" y="2949064"/>
        <a:ext cx="6191048" cy="670943"/>
      </dsp:txXfrm>
    </dsp:sp>
    <dsp:sp modelId="{57328E44-22B4-324D-A540-535D7F02F667}">
      <dsp:nvSpPr>
        <dsp:cNvPr id="0" name=""/>
        <dsp:cNvSpPr/>
      </dsp:nvSpPr>
      <dsp:spPr>
        <a:xfrm>
          <a:off x="0" y="3656304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API Paradigm shift</a:t>
          </a:r>
        </a:p>
      </dsp:txBody>
      <dsp:txXfrm>
        <a:off x="0" y="3656304"/>
        <a:ext cx="6263640" cy="513360"/>
      </dsp:txXfrm>
    </dsp:sp>
    <dsp:sp modelId="{104B926F-0293-554C-8CFE-E6C2ACA0E1ED}">
      <dsp:nvSpPr>
        <dsp:cNvPr id="0" name=""/>
        <dsp:cNvSpPr/>
      </dsp:nvSpPr>
      <dsp:spPr>
        <a:xfrm>
          <a:off x="0" y="4169664"/>
          <a:ext cx="6263640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Azure sql</a:t>
          </a:r>
        </a:p>
      </dsp:txBody>
      <dsp:txXfrm>
        <a:off x="36296" y="4205960"/>
        <a:ext cx="6191048" cy="670943"/>
      </dsp:txXfrm>
    </dsp:sp>
    <dsp:sp modelId="{6BC2FB74-124F-E64A-A399-E9A35DE6CE96}">
      <dsp:nvSpPr>
        <dsp:cNvPr id="0" name=""/>
        <dsp:cNvSpPr/>
      </dsp:nvSpPr>
      <dsp:spPr>
        <a:xfrm>
          <a:off x="0" y="4913199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Connecting to database</a:t>
          </a:r>
        </a:p>
      </dsp:txBody>
      <dsp:txXfrm>
        <a:off x="0" y="4913199"/>
        <a:ext cx="6263640" cy="5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339E3-DA17-F442-931C-44437FB4C352}">
      <dsp:nvSpPr>
        <dsp:cNvPr id="0" name=""/>
        <dsp:cNvSpPr/>
      </dsp:nvSpPr>
      <dsp:spPr>
        <a:xfrm>
          <a:off x="0" y="270932"/>
          <a:ext cx="6263640" cy="9365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Front-End</a:t>
          </a:r>
        </a:p>
      </dsp:txBody>
      <dsp:txXfrm>
        <a:off x="45718" y="316650"/>
        <a:ext cx="6172204" cy="845102"/>
      </dsp:txXfrm>
    </dsp:sp>
    <dsp:sp modelId="{EB30E61D-936B-0C44-9135-9EA9EC315091}">
      <dsp:nvSpPr>
        <dsp:cNvPr id="0" name=""/>
        <dsp:cNvSpPr/>
      </dsp:nvSpPr>
      <dsp:spPr>
        <a:xfrm>
          <a:off x="0" y="1287429"/>
          <a:ext cx="6263640" cy="144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Infrastructure built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Basic functionality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CI/CD pipeline </a:t>
          </a:r>
        </a:p>
      </dsp:txBody>
      <dsp:txXfrm>
        <a:off x="0" y="1287429"/>
        <a:ext cx="6263640" cy="1446412"/>
      </dsp:txXfrm>
    </dsp:sp>
    <dsp:sp modelId="{526A498A-416C-6A40-9565-8BD76DEEFBBD}">
      <dsp:nvSpPr>
        <dsp:cNvPr id="0" name=""/>
        <dsp:cNvSpPr/>
      </dsp:nvSpPr>
      <dsp:spPr>
        <a:xfrm>
          <a:off x="0" y="3038644"/>
          <a:ext cx="6263640" cy="97354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API</a:t>
          </a:r>
        </a:p>
      </dsp:txBody>
      <dsp:txXfrm>
        <a:off x="47524" y="3086168"/>
        <a:ext cx="6168592" cy="878495"/>
      </dsp:txXfrm>
    </dsp:sp>
    <dsp:sp modelId="{A500E7E9-9D91-1F4F-825E-A2DF007B8CBC}">
      <dsp:nvSpPr>
        <dsp:cNvPr id="0" name=""/>
        <dsp:cNvSpPr/>
      </dsp:nvSpPr>
      <dsp:spPr>
        <a:xfrm>
          <a:off x="0" y="4058275"/>
          <a:ext cx="6263640" cy="144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Infrastructure built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Database connection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Front-end connection</a:t>
          </a:r>
        </a:p>
      </dsp:txBody>
      <dsp:txXfrm>
        <a:off x="0" y="4058275"/>
        <a:ext cx="6263640" cy="14464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339E3-DA17-F442-931C-44437FB4C352}">
      <dsp:nvSpPr>
        <dsp:cNvPr id="0" name=""/>
        <dsp:cNvSpPr/>
      </dsp:nvSpPr>
      <dsp:spPr>
        <a:xfrm>
          <a:off x="0" y="9437"/>
          <a:ext cx="6263640" cy="9365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Front-End</a:t>
          </a:r>
        </a:p>
      </dsp:txBody>
      <dsp:txXfrm>
        <a:off x="45718" y="55155"/>
        <a:ext cx="6172204" cy="845102"/>
      </dsp:txXfrm>
    </dsp:sp>
    <dsp:sp modelId="{EB30E61D-936B-0C44-9135-9EA9EC315091}">
      <dsp:nvSpPr>
        <dsp:cNvPr id="0" name=""/>
        <dsp:cNvSpPr/>
      </dsp:nvSpPr>
      <dsp:spPr>
        <a:xfrm>
          <a:off x="0" y="1051966"/>
          <a:ext cx="6263640" cy="19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Continuing functionality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Testing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Authentication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Production hosting change</a:t>
          </a:r>
        </a:p>
      </dsp:txBody>
      <dsp:txXfrm>
        <a:off x="0" y="1051966"/>
        <a:ext cx="6263640" cy="1917337"/>
      </dsp:txXfrm>
    </dsp:sp>
    <dsp:sp modelId="{526A498A-416C-6A40-9565-8BD76DEEFBBD}">
      <dsp:nvSpPr>
        <dsp:cNvPr id="0" name=""/>
        <dsp:cNvSpPr/>
      </dsp:nvSpPr>
      <dsp:spPr>
        <a:xfrm>
          <a:off x="0" y="3059618"/>
          <a:ext cx="6263640" cy="97354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API</a:t>
          </a:r>
        </a:p>
      </dsp:txBody>
      <dsp:txXfrm>
        <a:off x="47524" y="3107142"/>
        <a:ext cx="6168592" cy="878495"/>
      </dsp:txXfrm>
    </dsp:sp>
    <dsp:sp modelId="{A500E7E9-9D91-1F4F-825E-A2DF007B8CBC}">
      <dsp:nvSpPr>
        <dsp:cNvPr id="0" name=""/>
        <dsp:cNvSpPr/>
      </dsp:nvSpPr>
      <dsp:spPr>
        <a:xfrm>
          <a:off x="0" y="4058275"/>
          <a:ext cx="6263640" cy="144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Continuing functionality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Authentication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Production hosting setup</a:t>
          </a:r>
        </a:p>
      </dsp:txBody>
      <dsp:txXfrm>
        <a:off x="0" y="4058275"/>
        <a:ext cx="6263640" cy="14464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21EB7-297C-CE4C-9A6F-472C517E2107}">
      <dsp:nvSpPr>
        <dsp:cNvPr id="0" name=""/>
        <dsp:cNvSpPr/>
      </dsp:nvSpPr>
      <dsp:spPr>
        <a:xfrm>
          <a:off x="0" y="975"/>
          <a:ext cx="5743222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Software development is a creative process</a:t>
          </a:r>
        </a:p>
      </dsp:txBody>
      <dsp:txXfrm>
        <a:off x="87385" y="88360"/>
        <a:ext cx="5568452" cy="1615330"/>
      </dsp:txXfrm>
    </dsp:sp>
    <dsp:sp modelId="{888867F5-B54A-1247-A226-FBE544CCE304}">
      <dsp:nvSpPr>
        <dsp:cNvPr id="0" name=""/>
        <dsp:cNvSpPr/>
      </dsp:nvSpPr>
      <dsp:spPr>
        <a:xfrm>
          <a:off x="0" y="1883235"/>
          <a:ext cx="5743222" cy="17901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Just because somethings works does not necessarily mean it should be used</a:t>
          </a:r>
        </a:p>
      </dsp:txBody>
      <dsp:txXfrm>
        <a:off x="87385" y="1970620"/>
        <a:ext cx="5568452" cy="1615330"/>
      </dsp:txXfrm>
    </dsp:sp>
    <dsp:sp modelId="{3A9D44C0-8EC1-C241-9A48-65B930CBFA57}">
      <dsp:nvSpPr>
        <dsp:cNvPr id="0" name=""/>
        <dsp:cNvSpPr/>
      </dsp:nvSpPr>
      <dsp:spPr>
        <a:xfrm>
          <a:off x="0" y="3765495"/>
          <a:ext cx="5743222" cy="1790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There is no ‘correct’ way for software to be built</a:t>
          </a:r>
        </a:p>
      </dsp:txBody>
      <dsp:txXfrm>
        <a:off x="87385" y="3852880"/>
        <a:ext cx="5568452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E554-6544-BB41-892F-97660EFB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14E04-4A0D-AC47-A098-79DEB356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999C-D18B-AD42-8852-EDB6B895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45-F02C-6940-8902-122EF457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2A3A-BD16-0D46-9F19-F147DAAC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24A6-6AD5-9A40-95F3-FBFFF2A2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444AA-191E-7E41-AEDF-2508ADDC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AAE1-8B6C-8140-AC45-CD5FA3C1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98A9-AAF2-3449-A833-0EFAACA0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BBA8-7CB8-1B45-8D8B-FAD4FA48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8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4C3D-82D3-4A41-B3F7-C97AADD23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410FC-4159-9542-BF1A-CEEEFA07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4857-9C59-6047-8A7C-05956EEB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AC54-6621-F94B-94B9-3AD1A296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5478-8CED-8644-899E-E7075E28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AD7B-1ADD-0642-A176-B0F6C09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2243-11B2-E04A-919D-9F03EF3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8BD4-2614-CB4A-B23E-22328AE9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DBCA-D7A7-404D-9299-C04B4674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9923-6067-574E-A4A6-2E82C073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186E-7C95-5D4A-8EE7-8E1B621A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130A-776C-A547-B11F-18CE3A960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8DA2-E386-1341-9485-69BD5292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397B-45FF-BF4B-A2FC-D6659570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0E18-5EC2-B24E-9D94-44FD049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FC5D-B871-CC4E-9C6A-1ECAD174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A177-0C4B-154C-9625-CC5A0425C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A8423-DFE0-ED4C-BC34-4A0238FE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7DD43-FD49-D245-992B-26D0DC40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D9F12-0814-D249-9271-F34978F0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11692-695A-8D44-8029-CE082732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4F74-44BE-224B-8766-BFBFE9DB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2B73F-5B35-ED4F-9988-6D8639A6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06B3F-AB7B-1C46-B6CC-6F6B9BE5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CAE83-834E-024C-8605-546858BFB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59B93-6867-F546-904B-D44E61FC9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27594-49B6-9A4E-9022-18630C92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631A4-7431-B142-AA48-6FEDAB20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7B3EA-F79B-F944-B64F-53F0A427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77AA-A158-2B4E-8010-A5474D0C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A0064-910B-6445-9718-2AD661F9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FE30-9B9F-1546-A0F3-50CDE71D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472B3-BFB1-4B48-BD78-F2A8A891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0433C-67A4-2147-B87F-A8ECAA51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80301-EDC8-2B42-A50D-4A719641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BAFD-E890-4C4B-AE93-8011F590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6CB5-69CD-1E47-BA9D-01553E9B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C63B-7071-8B47-AB36-18952EFBB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4DE6-490A-6B46-8BD8-F18C9BF94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87043-CBD4-9846-8D56-CC4FE751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A837E-36E1-DC47-B333-C2E4077C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4675B-4B59-9A42-A9DF-5AC5AD10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FBDA-D96B-974F-AA31-838C7FE1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B2F2C-70F4-E141-86B9-2B64CEF4B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99ADE-1993-F240-90FD-F148972C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E6C98-0274-204C-950A-44B6AE25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4F03E-2135-3D48-AEC7-921BB970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09BFA-E35A-4242-8E71-0B7497B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D9A24-1BB2-7349-ADE5-3114029C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2AAB-D800-F242-85D1-1D3E18E8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92D3-1A80-AB48-94CD-03D2DD19B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5D95-55EB-C94C-A960-9B74A2AFFE23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9D18-A339-964B-9AA9-D4F1950F2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334E-D5AD-414F-A665-8D4DCE57A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77E0-F7AA-DC4A-9A04-15BDA24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soe.netlify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00E03-D277-9749-9450-88B453A1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Dunwoody School of Engineering Student Advising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22672-4CD6-0346-B27C-E1015EA6E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4789223"/>
            <a:ext cx="8937522" cy="10593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dirty="0">
                <a:solidFill>
                  <a:srgbClr val="4472C4"/>
                </a:solidFill>
              </a:rPr>
              <a:t>Senior Project by David Magnuson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4472C4"/>
              </a:solidFill>
            </a:endParaRPr>
          </a:p>
          <a:p>
            <a:r>
              <a:rPr lang="en-US" sz="2000" dirty="0">
                <a:solidFill>
                  <a:srgbClr val="4472C4"/>
                </a:solidFill>
              </a:rPr>
              <a:t>Fall 2020 - Spring 2021</a:t>
            </a:r>
          </a:p>
        </p:txBody>
      </p:sp>
    </p:spTree>
    <p:extLst>
      <p:ext uri="{BB962C8B-B14F-4D97-AF65-F5344CB8AC3E}">
        <p14:creationId xmlns:p14="http://schemas.microsoft.com/office/powerpoint/2010/main" val="37103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3525-4A5B-9B4B-A642-4C0F93D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737FE5B-BD40-405E-ADD7-CE60E8FB3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334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86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3525-4A5B-9B4B-A642-4C0F93D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0" y="2024696"/>
            <a:ext cx="4289306" cy="280860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Project vision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&amp; goals</a:t>
            </a:r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1804539E-D5BE-433D-BFAA-A0F6D4822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548019"/>
              </p:ext>
            </p:extLst>
          </p:nvPr>
        </p:nvGraphicFramePr>
        <p:xfrm>
          <a:off x="5617950" y="676656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55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3525-4A5B-9B4B-A642-4C0F93D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Technologies used &amp; project details</a:t>
            </a:r>
          </a:p>
        </p:txBody>
      </p:sp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3">
            <a:extLst>
              <a:ext uri="{FF2B5EF4-FFF2-40B4-BE49-F238E27FC236}">
                <a16:creationId xmlns:a16="http://schemas.microsoft.com/office/drawing/2014/main" id="{45C93639-155B-4FDC-B72F-C2BF66822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2310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6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3525-4A5B-9B4B-A642-4C0F93D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C9DD9-3A6D-464B-984E-598C03C4E4C9}"/>
              </a:ext>
            </a:extLst>
          </p:cNvPr>
          <p:cNvSpPr txBox="1"/>
          <p:nvPr/>
        </p:nvSpPr>
        <p:spPr>
          <a:xfrm>
            <a:off x="838200" y="4368800"/>
            <a:ext cx="105156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https://dsoe.netlify.app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06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3525-4A5B-9B4B-A642-4C0F93D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Obstacles</a:t>
            </a:r>
          </a:p>
        </p:txBody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C146D2DC-DED6-4B76-9F20-72E96B4CF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35594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4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3525-4A5B-9B4B-A642-4C0F93D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Current Status</a:t>
            </a:r>
          </a:p>
        </p:txBody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C146D2DC-DED6-4B76-9F20-72E96B4CF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13983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77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3525-4A5B-9B4B-A642-4C0F93D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Next Steps</a:t>
            </a:r>
          </a:p>
        </p:txBody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C146D2DC-DED6-4B76-9F20-72E96B4CF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95779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42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3525-4A5B-9B4B-A642-4C0F93D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22" y="620392"/>
            <a:ext cx="4810986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Lessons learned</a:t>
            </a:r>
          </a:p>
        </p:txBody>
      </p:sp>
      <p:graphicFrame>
        <p:nvGraphicFramePr>
          <p:cNvPr id="41" name="Content Placeholder 3">
            <a:extLst>
              <a:ext uri="{FF2B5EF4-FFF2-40B4-BE49-F238E27FC236}">
                <a16:creationId xmlns:a16="http://schemas.microsoft.com/office/drawing/2014/main" id="{94DEF165-509E-4AE8-94F0-8BE2D19C9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794491"/>
              </p:ext>
            </p:extLst>
          </p:nvPr>
        </p:nvGraphicFramePr>
        <p:xfrm>
          <a:off x="5779911" y="650714"/>
          <a:ext cx="5743222" cy="5556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53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{DD0D1967-F318-1A45-888C-6EF1A4EB7C90}tf10001120</Template>
  <TotalTime>1220</TotalTime>
  <Words>304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Dunwoody School of Engineering Student Advising Application</vt:lpstr>
      <vt:lpstr>Overview</vt:lpstr>
      <vt:lpstr>Project vision &amp; goals</vt:lpstr>
      <vt:lpstr>Technologies used &amp; project details</vt:lpstr>
      <vt:lpstr>Demo</vt:lpstr>
      <vt:lpstr>Obstacles</vt:lpstr>
      <vt:lpstr>Current Status</vt:lpstr>
      <vt:lpstr>Next Steps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Dunwoody School of Engineering Student Advising Application</dc:title>
  <dc:creator>Magnuson, David James</dc:creator>
  <cp:lastModifiedBy>Magnuson, David James</cp:lastModifiedBy>
  <cp:revision>3</cp:revision>
  <dcterms:created xsi:type="dcterms:W3CDTF">2021-05-24T20:59:26Z</dcterms:created>
  <dcterms:modified xsi:type="dcterms:W3CDTF">2021-05-25T17:19:54Z</dcterms:modified>
</cp:coreProperties>
</file>