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3796F088-3BD6-4225-8BD6-B89E7671F1B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60C-8C97-47FC-BA00-1D0FC307B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088-3BD6-4225-8BD6-B89E7671F1B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60C-8C97-47FC-BA00-1D0FC307B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088-3BD6-4225-8BD6-B89E7671F1B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60C-8C97-47FC-BA00-1D0FC307B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088-3BD6-4225-8BD6-B89E7671F1B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60C-8C97-47FC-BA00-1D0FC307BB8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088-3BD6-4225-8BD6-B89E7671F1B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60C-8C97-47FC-BA00-1D0FC307BB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088-3BD6-4225-8BD6-B89E7671F1B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60C-8C97-47FC-BA00-1D0FC307BB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088-3BD6-4225-8BD6-B89E7671F1B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60C-8C97-47FC-BA00-1D0FC307B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088-3BD6-4225-8BD6-B89E7671F1B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60C-8C97-47FC-BA00-1D0FC307BB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088-3BD6-4225-8BD6-B89E7671F1B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60C-8C97-47FC-BA00-1D0FC307B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088-3BD6-4225-8BD6-B89E7671F1B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60C-8C97-47FC-BA00-1D0FC307BB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088-3BD6-4225-8BD6-B89E7671F1B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360C-8C97-47FC-BA00-1D0FC307B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796F088-3BD6-4225-8BD6-B89E7671F1B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14360C-8C97-47FC-BA00-1D0FC307BB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Pokémon RPI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Theodore Tenedorio, Tommy Fang, Aman Zargarpur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Moorthy</a:t>
            </a:r>
            <a:endParaRPr lang="en-US" dirty="0" smtClean="0"/>
          </a:p>
          <a:p>
            <a:r>
              <a:rPr lang="en-US" dirty="0" smtClean="0"/>
              <a:t>Sean O’Sullivan</a:t>
            </a:r>
          </a:p>
          <a:p>
            <a:r>
              <a:rPr lang="en-US" dirty="0" smtClean="0"/>
              <a:t>Prof. Goldschmidt</a:t>
            </a:r>
          </a:p>
          <a:p>
            <a:r>
              <a:rPr lang="en-US" dirty="0" smtClean="0"/>
              <a:t>RCOS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Fundamentally based on the 2</a:t>
            </a:r>
            <a:r>
              <a:rPr lang="en-US" baseline="30000" dirty="0" smtClean="0"/>
              <a:t>nd</a:t>
            </a:r>
            <a:r>
              <a:rPr lang="en-US" dirty="0" smtClean="0"/>
              <a:t> generation Pokémon engine.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Adapted maps and storyline for the RPI campus and culture.</a:t>
            </a:r>
          </a:p>
          <a:p>
            <a:r>
              <a:rPr lang="en-US" dirty="0" smtClean="0"/>
              <a:t>Improved game mechanics and playability.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90" y="2895601"/>
            <a:ext cx="2197100" cy="1401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1"/>
            <a:ext cx="2456990" cy="14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Engine v0.5</a:t>
            </a:r>
          </a:p>
          <a:p>
            <a:pPr lvl="1"/>
            <a:r>
              <a:rPr lang="en-US" dirty="0" smtClean="0"/>
              <a:t>Demo at end of presentation!!</a:t>
            </a:r>
          </a:p>
          <a:p>
            <a:pPr lvl="1"/>
            <a:r>
              <a:rPr lang="en-US" dirty="0" smtClean="0"/>
              <a:t>Supports custom maps.</a:t>
            </a:r>
          </a:p>
          <a:p>
            <a:pPr lvl="1"/>
            <a:r>
              <a:rPr lang="en-US" dirty="0" smtClean="0"/>
              <a:t>Integrates map data, image libraries, and animation resources.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3801816"/>
            <a:ext cx="3733800" cy="18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2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Library v0.9</a:t>
            </a:r>
          </a:p>
          <a:p>
            <a:pPr lvl="1"/>
            <a:r>
              <a:rPr lang="en-US" dirty="0" smtClean="0"/>
              <a:t>A working repository of every tile, sprite, and image resource to be used by the game.</a:t>
            </a:r>
          </a:p>
          <a:p>
            <a:pPr lvl="1"/>
            <a:r>
              <a:rPr lang="en-US" dirty="0" smtClean="0"/>
              <a:t>Currently only missing sprites for attack animations.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65" y="3839911"/>
            <a:ext cx="5443671" cy="17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3962400" cy="3048001"/>
          </a:xfrm>
        </p:spPr>
        <p:txBody>
          <a:bodyPr/>
          <a:lstStyle/>
          <a:p>
            <a:r>
              <a:rPr lang="en-US" dirty="0" smtClean="0"/>
              <a:t>Pok</a:t>
            </a:r>
            <a:r>
              <a:rPr lang="en-US" dirty="0"/>
              <a:t>é</a:t>
            </a:r>
            <a:r>
              <a:rPr lang="en-US" dirty="0" smtClean="0"/>
              <a:t>dex v0.7</a:t>
            </a:r>
          </a:p>
          <a:p>
            <a:pPr lvl="1"/>
            <a:r>
              <a:rPr lang="en-US" dirty="0" smtClean="0"/>
              <a:t>Dynamically stores and displays data on Pokémon.</a:t>
            </a:r>
          </a:p>
          <a:p>
            <a:pPr lvl="1"/>
            <a:r>
              <a:rPr lang="en-US" dirty="0" smtClean="0"/>
              <a:t>Does what you expect.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14600"/>
            <a:ext cx="233395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Battle Engine v0.1</a:t>
            </a:r>
          </a:p>
          <a:p>
            <a:pPr lvl="1"/>
            <a:r>
              <a:rPr lang="en-US" dirty="0" smtClean="0"/>
              <a:t>Complex and dependent on a large number of peripheral systems.</a:t>
            </a:r>
          </a:p>
          <a:p>
            <a:r>
              <a:rPr lang="en-US" dirty="0" smtClean="0"/>
              <a:t>Animation Engine v1.0</a:t>
            </a:r>
          </a:p>
          <a:p>
            <a:pPr lvl="1"/>
            <a:r>
              <a:rPr lang="en-US" dirty="0" smtClean="0"/>
              <a:t>A working generic animator, that can handle multiple ongoing animations quickly and efficiently.</a:t>
            </a:r>
          </a:p>
          <a:p>
            <a:r>
              <a:rPr lang="en-US" dirty="0" smtClean="0"/>
              <a:t>Backpack v0.8</a:t>
            </a:r>
          </a:p>
          <a:p>
            <a:pPr lvl="1"/>
            <a:r>
              <a:rPr lang="en-US" dirty="0" smtClean="0"/>
              <a:t>Sorts, indexes, and stores the hundreds of in game items.</a:t>
            </a:r>
          </a:p>
        </p:txBody>
      </p:sp>
    </p:spTree>
    <p:extLst>
      <p:ext uri="{BB962C8B-B14F-4D97-AF65-F5344CB8AC3E}">
        <p14:creationId xmlns:p14="http://schemas.microsoft.com/office/powerpoint/2010/main" val="346603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Entire map of campus</a:t>
            </a:r>
          </a:p>
          <a:p>
            <a:pPr lvl="1"/>
            <a:r>
              <a:rPr lang="en-US" dirty="0"/>
              <a:t>Content will be released as fast as we can produce it.</a:t>
            </a:r>
          </a:p>
          <a:p>
            <a:pPr lvl="1"/>
            <a:r>
              <a:rPr lang="en-US" dirty="0"/>
              <a:t>Starting zone to be completed by the end of the </a:t>
            </a:r>
            <a:r>
              <a:rPr lang="en-US" dirty="0" smtClean="0"/>
              <a:t>semester</a:t>
            </a:r>
          </a:p>
          <a:p>
            <a:r>
              <a:rPr lang="en-US" dirty="0" smtClean="0"/>
              <a:t>More Pokémon! More moves! More items!</a:t>
            </a:r>
          </a:p>
          <a:p>
            <a:r>
              <a:rPr lang="en-US" dirty="0" smtClean="0"/>
              <a:t>Original storyline featuring RPI.</a:t>
            </a:r>
          </a:p>
          <a:p>
            <a:pPr lvl="1"/>
            <a:r>
              <a:rPr lang="en-US" dirty="0" smtClean="0"/>
              <a:t>Start over as a freshman and immerse yourself in a similar, but new world.</a:t>
            </a:r>
          </a:p>
          <a:p>
            <a:pPr lvl="1"/>
            <a:r>
              <a:rPr lang="en-US" dirty="0" smtClean="0"/>
              <a:t>This will also provide invaluable hints on how to survive at RPI.</a:t>
            </a:r>
          </a:p>
          <a:p>
            <a:r>
              <a:rPr lang="en-US" dirty="0" smtClean="0"/>
              <a:t>Rebalancing stats and certain mechanics pertaining to battle system.</a:t>
            </a:r>
          </a:p>
          <a:p>
            <a:r>
              <a:rPr lang="en-US" dirty="0" smtClean="0"/>
              <a:t>Pick your own residence hall!</a:t>
            </a:r>
          </a:p>
          <a:p>
            <a:pPr lvl="1"/>
            <a:r>
              <a:rPr lang="en-US" dirty="0" smtClean="0"/>
              <a:t>As residence halls become implemented, players will be able to where they want to live.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1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Dialogue and cut scenes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Original Pokémon music/sound.</a:t>
            </a:r>
          </a:p>
          <a:p>
            <a:r>
              <a:rPr lang="en-US" dirty="0" smtClean="0"/>
              <a:t>Improved player experience. </a:t>
            </a:r>
            <a:endParaRPr lang="en-US" dirty="0"/>
          </a:p>
          <a:p>
            <a:pPr lvl="1"/>
            <a:r>
              <a:rPr lang="en-US" dirty="0" smtClean="0"/>
              <a:t>Create meaningful play through discernible goals and outcomes.</a:t>
            </a:r>
          </a:p>
          <a:p>
            <a:r>
              <a:rPr lang="en-US" dirty="0" smtClean="0"/>
              <a:t>New Game Plus</a:t>
            </a:r>
          </a:p>
          <a:p>
            <a:pPr lvl="1"/>
            <a:r>
              <a:rPr lang="en-US" dirty="0" smtClean="0"/>
              <a:t>A new game mode after you have beaten the main storyline is available for players who want more of a challenge. </a:t>
            </a:r>
          </a:p>
          <a:p>
            <a:pPr lvl="1"/>
            <a:r>
              <a:rPr lang="en-US" dirty="0" smtClean="0"/>
              <a:t>Rare Pokémon will appear more frequently.</a:t>
            </a:r>
          </a:p>
          <a:p>
            <a:pPr lvl="1"/>
            <a:r>
              <a:rPr lang="en-US" dirty="0" smtClean="0"/>
              <a:t>Secret new mechanics will be added to increase challenge.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1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design</a:t>
            </a:r>
          </a:p>
          <a:p>
            <a:pPr lvl="1"/>
            <a:r>
              <a:rPr lang="en-US" dirty="0" smtClean="0"/>
              <a:t>Implement puzzles to engage players.</a:t>
            </a:r>
          </a:p>
          <a:p>
            <a:pPr lvl="1"/>
            <a:r>
              <a:rPr lang="en-US" dirty="0" smtClean="0"/>
              <a:t>Ensure quality gameplay that is goal-oriented.</a:t>
            </a:r>
          </a:p>
          <a:p>
            <a:pPr lvl="1"/>
            <a:r>
              <a:rPr lang="en-US" dirty="0" smtClean="0"/>
              <a:t>Provide an immersive experience that makes players want to explore the campus.</a:t>
            </a:r>
            <a:endParaRPr lang="en-US" dirty="0"/>
          </a:p>
          <a:p>
            <a:r>
              <a:rPr lang="en-US" dirty="0" smtClean="0"/>
              <a:t> Multiplayer</a:t>
            </a:r>
          </a:p>
          <a:p>
            <a:pPr lvl="1"/>
            <a:r>
              <a:rPr lang="en-US" dirty="0" smtClean="0"/>
              <a:t>Battle with and against friends!</a:t>
            </a:r>
          </a:p>
          <a:p>
            <a:pPr lvl="1"/>
            <a:r>
              <a:rPr lang="en-US" smtClean="0"/>
              <a:t>Possible ladder/ranking </a:t>
            </a:r>
            <a:r>
              <a:rPr lang="en-US" dirty="0" smtClean="0"/>
              <a:t>system.</a:t>
            </a:r>
          </a:p>
          <a:p>
            <a:pPr marL="5143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023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79</TotalTime>
  <Words>394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Couture</vt:lpstr>
      <vt:lpstr>Pokémon RPI</vt:lpstr>
      <vt:lpstr>Overview</vt:lpstr>
      <vt:lpstr>Current State</vt:lpstr>
      <vt:lpstr>Current State Cont.</vt:lpstr>
      <vt:lpstr>Current State Cont.</vt:lpstr>
      <vt:lpstr>Current State Cont.</vt:lpstr>
      <vt:lpstr>Future Plans</vt:lpstr>
      <vt:lpstr>Future PLANS CONT.</vt:lpstr>
      <vt:lpstr>Future Plans CONT.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RPI</dc:title>
  <dc:creator>Ted</dc:creator>
  <cp:lastModifiedBy>student</cp:lastModifiedBy>
  <cp:revision>16</cp:revision>
  <dcterms:created xsi:type="dcterms:W3CDTF">2014-07-14T16:43:03Z</dcterms:created>
  <dcterms:modified xsi:type="dcterms:W3CDTF">2014-07-15T01:38:00Z</dcterms:modified>
</cp:coreProperties>
</file>