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BFC036A-F0E8-4ECB-B210-A00C4996379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22BBF6E-FED1-4A2C-94C1-CACB1E8FD7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720353" cy="3877815"/>
          </a:xfrm>
        </p:spPr>
        <p:txBody>
          <a:bodyPr/>
          <a:lstStyle/>
          <a:p>
            <a:r>
              <a:rPr lang="en-US" dirty="0" smtClean="0"/>
              <a:t>Current Map</a:t>
            </a:r>
          </a:p>
          <a:p>
            <a:r>
              <a:rPr lang="en-US" dirty="0" smtClean="0"/>
              <a:t>Current Location</a:t>
            </a:r>
          </a:p>
          <a:p>
            <a:r>
              <a:rPr lang="en-US" dirty="0" smtClean="0"/>
              <a:t>Current Direction</a:t>
            </a:r>
          </a:p>
          <a:p>
            <a:r>
              <a:rPr lang="en-US" dirty="0" smtClean="0"/>
              <a:t>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286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0,0</a:t>
            </a:r>
          </a:p>
          <a:p>
            <a:r>
              <a:rPr lang="en-US" dirty="0" smtClean="0"/>
              <a:t>South</a:t>
            </a:r>
          </a:p>
          <a:p>
            <a:r>
              <a:rPr lang="en-US" dirty="0" smtClean="0"/>
              <a:t>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0"/>
            <a:ext cx="3644153" cy="4953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Non-Static Trainers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Treasure Map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Backpack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Team Pokémon</a:t>
            </a:r>
          </a:p>
          <a:p>
            <a:pPr lvl="1"/>
            <a:r>
              <a:rPr lang="en-US" dirty="0" smtClean="0"/>
              <a:t>Non-Static Pokémon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Stored Pokémon</a:t>
            </a:r>
          </a:p>
          <a:p>
            <a:pPr lvl="1"/>
            <a:r>
              <a:rPr lang="en-US" dirty="0" smtClean="0"/>
              <a:t>Non-Static Pokémon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Score Card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Player </a:t>
            </a:r>
            <a:r>
              <a:rPr lang="en-US" dirty="0" smtClean="0"/>
              <a:t>Info (static trainer)</a:t>
            </a:r>
          </a:p>
          <a:p>
            <a:r>
              <a:rPr lang="en-US" dirty="0" smtClean="0"/>
              <a:t>==========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2959" y="1905000"/>
            <a:ext cx="11677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Juggler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-15,23</a:t>
            </a:r>
          </a:p>
          <a:p>
            <a:r>
              <a:rPr lang="en-US" sz="1000" dirty="0" smtClean="0"/>
              <a:t>East</a:t>
            </a:r>
          </a:p>
          <a:p>
            <a:r>
              <a:rPr lang="en-US" sz="1000" dirty="0" smtClean="0"/>
              <a:t>-14,23</a:t>
            </a:r>
          </a:p>
          <a:p>
            <a:r>
              <a:rPr lang="en-US" sz="1000" dirty="0" smtClean="0"/>
              <a:t>-13,23</a:t>
            </a:r>
          </a:p>
          <a:p>
            <a:r>
              <a:rPr lang="en-US" sz="1000" dirty="0" smtClean="0"/>
              <a:t>-12,23</a:t>
            </a:r>
          </a:p>
          <a:p>
            <a:r>
              <a:rPr lang="en-US" sz="1000" dirty="0" smtClean="0"/>
              <a:t>+++++++++++</a:t>
            </a:r>
          </a:p>
          <a:p>
            <a:r>
              <a:rPr lang="en-US" sz="1000" dirty="0" smtClean="0"/>
              <a:t>Juggler</a:t>
            </a:r>
          </a:p>
          <a:p>
            <a:r>
              <a:rPr lang="en-US" sz="1000" dirty="0" smtClean="0"/>
              <a:t>Pallet Town</a:t>
            </a:r>
          </a:p>
          <a:p>
            <a:r>
              <a:rPr lang="en-US" sz="1000" dirty="0" smtClean="0"/>
              <a:t>-15,23</a:t>
            </a:r>
          </a:p>
          <a:p>
            <a:r>
              <a:rPr lang="en-US" sz="1000" dirty="0" smtClean="0"/>
              <a:t>East</a:t>
            </a:r>
          </a:p>
          <a:p>
            <a:r>
              <a:rPr lang="en-US" sz="1000" dirty="0" smtClean="0"/>
              <a:t>-14,23</a:t>
            </a:r>
          </a:p>
          <a:p>
            <a:r>
              <a:rPr lang="en-US" sz="1000" dirty="0" smtClean="0"/>
              <a:t>-13,23</a:t>
            </a:r>
          </a:p>
          <a:p>
            <a:r>
              <a:rPr lang="en-US" sz="1000" dirty="0" smtClean="0"/>
              <a:t>-12,23</a:t>
            </a:r>
          </a:p>
          <a:p>
            <a:r>
              <a:rPr lang="en-US" sz="1000" dirty="0" smtClean="0"/>
              <a:t>+++++++++++</a:t>
            </a:r>
          </a:p>
          <a:p>
            <a:r>
              <a:rPr lang="en-US" sz="1000" dirty="0" smtClean="0"/>
              <a:t>===========</a:t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1000" dirty="0" smtClean="0"/>
              <a:t>Pallet </a:t>
            </a:r>
            <a:r>
              <a:rPr lang="en-US" sz="1000" dirty="0" smtClean="0"/>
              <a:t>Town,10,20,Potion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++++++++++++</a:t>
            </a:r>
            <a:endParaRPr lang="en-US" sz="1000" dirty="0" smtClean="0"/>
          </a:p>
          <a:p>
            <a:r>
              <a:rPr lang="en-US" sz="1000" dirty="0" smtClean="0"/>
              <a:t>============</a:t>
            </a:r>
          </a:p>
          <a:p>
            <a:r>
              <a:rPr lang="en-US" sz="1000" dirty="0" smtClean="0"/>
              <a:t>Flamethrower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Pokeball,20</a:t>
            </a:r>
          </a:p>
          <a:p>
            <a:r>
              <a:rPr lang="en-US" sz="1000" dirty="0" smtClean="0"/>
              <a:t>Masterball,1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++++++++++++</a:t>
            </a:r>
          </a:p>
          <a:p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19600" y="2133600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Thunder Stone,1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Potion,22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Black Glasses,1</a:t>
            </a:r>
          </a:p>
          <a:p>
            <a:r>
              <a:rPr lang="en-US" sz="1000" dirty="0" smtClean="0"/>
              <a:t>Charcoal,1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++++++++++++Key Card,1</a:t>
            </a:r>
          </a:p>
          <a:p>
            <a:r>
              <a:rPr lang="en-US" sz="1000" dirty="0" smtClean="0"/>
              <a:t>++++++++++++</a:t>
            </a:r>
          </a:p>
          <a:p>
            <a:r>
              <a:rPr lang="en-US" sz="1000" dirty="0" smtClean="0"/>
              <a:t>============</a:t>
            </a:r>
          </a:p>
          <a:p>
            <a:r>
              <a:rPr lang="en-US" sz="1000" dirty="0" smtClean="0"/>
              <a:t>Charzard</a:t>
            </a:r>
          </a:p>
          <a:p>
            <a:r>
              <a:rPr lang="en-US" sz="1000" dirty="0" smtClean="0"/>
              <a:t>Flamethrower</a:t>
            </a:r>
          </a:p>
          <a:p>
            <a:r>
              <a:rPr lang="en-US" sz="1000" dirty="0" smtClean="0"/>
              <a:t>Steel Wing</a:t>
            </a:r>
          </a:p>
          <a:p>
            <a:r>
              <a:rPr lang="en-US" sz="1000" dirty="0" smtClean="0"/>
              <a:t>Earthquake</a:t>
            </a:r>
          </a:p>
          <a:p>
            <a:r>
              <a:rPr lang="en-US" sz="1000" dirty="0" smtClean="0"/>
              <a:t>Dragon Rage</a:t>
            </a:r>
          </a:p>
          <a:p>
            <a:r>
              <a:rPr lang="en-US" sz="1000" dirty="0" smtClean="0"/>
              <a:t>****************</a:t>
            </a:r>
          </a:p>
          <a:p>
            <a:r>
              <a:rPr lang="en-US" sz="1000" dirty="0" smtClean="0"/>
              <a:t>134</a:t>
            </a:r>
          </a:p>
          <a:p>
            <a:r>
              <a:rPr lang="en-US" sz="1000" dirty="0" smtClean="0"/>
              <a:t>34</a:t>
            </a:r>
          </a:p>
          <a:p>
            <a:r>
              <a:rPr lang="en-US" sz="1000" dirty="0" smtClean="0"/>
              <a:t>120</a:t>
            </a:r>
          </a:p>
          <a:p>
            <a:r>
              <a:rPr lang="en-US" sz="1000" dirty="0" smtClean="0"/>
              <a:t>100</a:t>
            </a:r>
          </a:p>
          <a:p>
            <a:r>
              <a:rPr lang="en-US" sz="1000" dirty="0" smtClean="0"/>
              <a:t>145</a:t>
            </a:r>
          </a:p>
          <a:p>
            <a:r>
              <a:rPr lang="en-US" sz="1000" dirty="0" smtClean="0"/>
              <a:t>90</a:t>
            </a:r>
          </a:p>
          <a:p>
            <a:r>
              <a:rPr lang="en-US" sz="1000" dirty="0" smtClean="0"/>
              <a:t>110</a:t>
            </a:r>
          </a:p>
          <a:p>
            <a:r>
              <a:rPr lang="en-US" sz="1000" dirty="0" smtClean="0"/>
              <a:t>420</a:t>
            </a:r>
          </a:p>
          <a:p>
            <a:r>
              <a:rPr lang="en-US" sz="1000" dirty="0" smtClean="0"/>
              <a:t>133160</a:t>
            </a:r>
          </a:p>
          <a:p>
            <a:r>
              <a:rPr lang="en-US" sz="1000" dirty="0" smtClean="0"/>
              <a:t>80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*******************</a:t>
            </a:r>
          </a:p>
          <a:p>
            <a:r>
              <a:rPr lang="en-US" sz="1000" dirty="0" smtClean="0"/>
              <a:t>============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1905000"/>
            <a:ext cx="1295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Raticate</a:t>
            </a:r>
          </a:p>
          <a:p>
            <a:r>
              <a:rPr lang="en-US" sz="1000" dirty="0" smtClean="0"/>
              <a:t>Slash</a:t>
            </a:r>
          </a:p>
          <a:p>
            <a:r>
              <a:rPr lang="en-US" sz="1000" dirty="0" smtClean="0"/>
              <a:t>Quick Attack</a:t>
            </a:r>
          </a:p>
          <a:p>
            <a:r>
              <a:rPr lang="en-US" sz="1000" dirty="0" smtClean="0"/>
              <a:t>Hyper Fang</a:t>
            </a:r>
          </a:p>
          <a:p>
            <a:r>
              <a:rPr lang="en-US" sz="1000" dirty="0" smtClean="0"/>
              <a:t>****************</a:t>
            </a:r>
          </a:p>
          <a:p>
            <a:r>
              <a:rPr lang="en-US" sz="1000" dirty="0" smtClean="0"/>
              <a:t>90</a:t>
            </a:r>
          </a:p>
          <a:p>
            <a:r>
              <a:rPr lang="en-US" sz="1000" dirty="0" smtClean="0"/>
              <a:t>34</a:t>
            </a:r>
          </a:p>
          <a:p>
            <a:r>
              <a:rPr lang="en-US" sz="1000" dirty="0" smtClean="0"/>
              <a:t>120</a:t>
            </a:r>
          </a:p>
          <a:p>
            <a:r>
              <a:rPr lang="en-US" sz="1000" dirty="0" smtClean="0"/>
              <a:t>100</a:t>
            </a:r>
          </a:p>
          <a:p>
            <a:r>
              <a:rPr lang="en-US" sz="1000" dirty="0" smtClean="0"/>
              <a:t>145</a:t>
            </a:r>
          </a:p>
          <a:p>
            <a:r>
              <a:rPr lang="en-US" sz="1000" dirty="0" smtClean="0"/>
              <a:t>90</a:t>
            </a:r>
          </a:p>
          <a:p>
            <a:r>
              <a:rPr lang="en-US" sz="1000" dirty="0" smtClean="0"/>
              <a:t>110</a:t>
            </a:r>
          </a:p>
          <a:p>
            <a:r>
              <a:rPr lang="en-US" sz="1000" dirty="0" smtClean="0"/>
              <a:t>420</a:t>
            </a:r>
          </a:p>
          <a:p>
            <a:r>
              <a:rPr lang="en-US" sz="1000" dirty="0" smtClean="0"/>
              <a:t>133160</a:t>
            </a:r>
          </a:p>
          <a:p>
            <a:r>
              <a:rPr lang="en-US" sz="1000" dirty="0" smtClean="0"/>
              <a:t>80</a:t>
            </a:r>
          </a:p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*******************</a:t>
            </a:r>
          </a:p>
          <a:p>
            <a:r>
              <a:rPr lang="en-US" sz="1000" dirty="0" smtClean="0"/>
              <a:t>============</a:t>
            </a:r>
          </a:p>
          <a:p>
            <a:r>
              <a:rPr lang="en-US" sz="1000" dirty="0" smtClean="0"/>
              <a:t>1435291</a:t>
            </a:r>
          </a:p>
          <a:p>
            <a:r>
              <a:rPr lang="en-US" sz="1000" dirty="0" smtClean="0"/>
              <a:t>957849</a:t>
            </a:r>
          </a:p>
          <a:p>
            <a:r>
              <a:rPr lang="en-US" sz="1000" dirty="0" smtClean="0"/>
              <a:t>613</a:t>
            </a:r>
          </a:p>
          <a:p>
            <a:r>
              <a:rPr lang="en-US" sz="1000" dirty="0" smtClean="0"/>
              <a:t>94</a:t>
            </a:r>
          </a:p>
          <a:p>
            <a:r>
              <a:rPr lang="en-US" sz="1000" dirty="0" smtClean="0"/>
              <a:t>134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42.7</a:t>
            </a:r>
          </a:p>
          <a:p>
            <a:r>
              <a:rPr lang="en-US" sz="1000" dirty="0" smtClean="0"/>
              <a:t>Swimmer Girl</a:t>
            </a:r>
          </a:p>
          <a:p>
            <a:r>
              <a:rPr lang="en-US" sz="1000" dirty="0" smtClean="0"/>
              <a:t>Bug Catcher</a:t>
            </a:r>
          </a:p>
          <a:p>
            <a:r>
              <a:rPr lang="en-US" sz="1000" dirty="0" smtClean="0"/>
              <a:t>Dragon Trainer</a:t>
            </a:r>
          </a:p>
          <a:p>
            <a:r>
              <a:rPr lang="en-US" sz="1000" dirty="0" smtClean="0"/>
              <a:t>Misty</a:t>
            </a:r>
          </a:p>
          <a:p>
            <a:r>
              <a:rPr lang="en-US" sz="1000" dirty="0" smtClean="0"/>
              <a:t>++++++++++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9050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Youngster</a:t>
            </a:r>
          </a:p>
          <a:p>
            <a:r>
              <a:rPr lang="en-US" sz="1000" dirty="0" smtClean="0"/>
              <a:t>++++++++++</a:t>
            </a:r>
          </a:p>
          <a:p>
            <a:r>
              <a:rPr lang="en-US" sz="1000" dirty="0" smtClean="0"/>
              <a:t>Water</a:t>
            </a:r>
          </a:p>
          <a:p>
            <a:r>
              <a:rPr lang="en-US" sz="1000" dirty="0" smtClean="0"/>
              <a:t>++++++++++</a:t>
            </a:r>
          </a:p>
          <a:p>
            <a:r>
              <a:rPr lang="en-US" sz="1000" dirty="0" smtClean="0"/>
              <a:t>=============</a:t>
            </a:r>
          </a:p>
          <a:p>
            <a:r>
              <a:rPr lang="en-US" sz="1000" dirty="0" smtClean="0"/>
              <a:t>PalletTown,0,0</a:t>
            </a:r>
            <a:r>
              <a:rPr lang="en-US" sz="1000" dirty="0" smtClean="0"/>
              <a:t>,</a:t>
            </a:r>
            <a:r>
              <a:rPr lang="en-US" sz="1000" dirty="0" smtClean="0"/>
              <a:t>South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01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2958353" cy="42286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Max Health</a:t>
            </a:r>
          </a:p>
          <a:p>
            <a:r>
              <a:rPr lang="en-US" dirty="0" smtClean="0"/>
              <a:t>Current Health</a:t>
            </a:r>
          </a:p>
          <a:p>
            <a:r>
              <a:rPr lang="en-US" dirty="0" smtClean="0"/>
              <a:t>Attack</a:t>
            </a:r>
          </a:p>
          <a:p>
            <a:r>
              <a:rPr lang="en-US" dirty="0" smtClean="0"/>
              <a:t>Defense</a:t>
            </a:r>
          </a:p>
          <a:p>
            <a:r>
              <a:rPr lang="en-US" dirty="0" smtClean="0"/>
              <a:t>Special Attack</a:t>
            </a:r>
          </a:p>
          <a:p>
            <a:r>
              <a:rPr lang="en-US" dirty="0" smtClean="0"/>
              <a:t>Special Defense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Experience</a:t>
            </a:r>
          </a:p>
          <a:p>
            <a:r>
              <a:rPr lang="en-US" dirty="0" smtClean="0"/>
              <a:t>Total Exp.</a:t>
            </a:r>
          </a:p>
          <a:p>
            <a:r>
              <a:rPr lang="en-US" dirty="0" smtClean="0"/>
              <a:t>Happiness</a:t>
            </a:r>
          </a:p>
          <a:p>
            <a:r>
              <a:rPr lang="en-US" dirty="0" smtClean="0"/>
              <a:t>State Flag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133600"/>
            <a:ext cx="411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134</a:t>
            </a:r>
          </a:p>
          <a:p>
            <a:r>
              <a:rPr lang="en-US" sz="2400" dirty="0" smtClean="0"/>
              <a:t>34</a:t>
            </a:r>
          </a:p>
          <a:p>
            <a:r>
              <a:rPr lang="en-US" sz="2400" dirty="0" smtClean="0"/>
              <a:t>120</a:t>
            </a:r>
          </a:p>
          <a:p>
            <a:r>
              <a:rPr lang="en-US" sz="2400" dirty="0" smtClean="0"/>
              <a:t>100</a:t>
            </a:r>
          </a:p>
          <a:p>
            <a:r>
              <a:rPr lang="en-US" sz="2400" dirty="0" smtClean="0"/>
              <a:t>145</a:t>
            </a:r>
          </a:p>
          <a:p>
            <a:r>
              <a:rPr lang="en-US" sz="2400" dirty="0" smtClean="0"/>
              <a:t>90</a:t>
            </a:r>
          </a:p>
          <a:p>
            <a:r>
              <a:rPr lang="en-US" sz="2400" dirty="0" smtClean="0"/>
              <a:t>110</a:t>
            </a:r>
          </a:p>
          <a:p>
            <a:r>
              <a:rPr lang="en-US" sz="2400" dirty="0" smtClean="0"/>
              <a:t>420</a:t>
            </a:r>
          </a:p>
          <a:p>
            <a:r>
              <a:rPr lang="en-US" sz="2400" dirty="0" smtClean="0"/>
              <a:t>133160</a:t>
            </a:r>
          </a:p>
          <a:p>
            <a:r>
              <a:rPr lang="en-US" sz="2400" dirty="0" smtClean="0"/>
              <a:t>80</a:t>
            </a:r>
          </a:p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93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2501153" cy="3877815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Move List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</a:t>
            </a:r>
          </a:p>
          <a:p>
            <a:r>
              <a:rPr lang="en-US" dirty="0" smtClean="0"/>
              <a:t>Stats List</a:t>
            </a:r>
          </a:p>
          <a:p>
            <a:pPr lvl="1"/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Pokémon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905000"/>
            <a:ext cx="297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Charzard</a:t>
            </a:r>
          </a:p>
          <a:p>
            <a:r>
              <a:rPr lang="en-US" dirty="0" smtClean="0"/>
              <a:t>Flamethrower</a:t>
            </a:r>
          </a:p>
          <a:p>
            <a:r>
              <a:rPr lang="en-US" dirty="0" smtClean="0"/>
              <a:t>Steel Wing</a:t>
            </a:r>
          </a:p>
          <a:p>
            <a:r>
              <a:rPr lang="en-US" dirty="0" smtClean="0"/>
              <a:t>Earthquake</a:t>
            </a:r>
          </a:p>
          <a:p>
            <a:r>
              <a:rPr lang="en-US" dirty="0" smtClean="0"/>
              <a:t>Dragon Rage</a:t>
            </a:r>
          </a:p>
          <a:p>
            <a:r>
              <a:rPr lang="en-US" dirty="0" smtClean="0"/>
              <a:t>****************</a:t>
            </a:r>
          </a:p>
          <a:p>
            <a:r>
              <a:rPr lang="en-US" dirty="0" smtClean="0"/>
              <a:t>134</a:t>
            </a:r>
          </a:p>
          <a:p>
            <a:r>
              <a:rPr lang="en-US" dirty="0" smtClean="0"/>
              <a:t>34</a:t>
            </a:r>
          </a:p>
          <a:p>
            <a:r>
              <a:rPr lang="en-US" dirty="0" smtClean="0"/>
              <a:t>120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145</a:t>
            </a:r>
          </a:p>
          <a:p>
            <a:r>
              <a:rPr lang="en-US" dirty="0" smtClean="0"/>
              <a:t>90</a:t>
            </a:r>
          </a:p>
          <a:p>
            <a:r>
              <a:rPr lang="en-US" dirty="0" smtClean="0"/>
              <a:t>110</a:t>
            </a:r>
          </a:p>
          <a:p>
            <a:r>
              <a:rPr lang="en-US" dirty="0" smtClean="0"/>
              <a:t>420</a:t>
            </a:r>
          </a:p>
          <a:p>
            <a:r>
              <a:rPr lang="en-US" dirty="0" smtClean="0"/>
              <a:t>133160</a:t>
            </a:r>
          </a:p>
          <a:p>
            <a:r>
              <a:rPr lang="en-US" dirty="0" smtClean="0"/>
              <a:t>80</a:t>
            </a:r>
          </a:p>
          <a:p>
            <a:r>
              <a:rPr lang="en-US" dirty="0"/>
              <a:t>0</a:t>
            </a:r>
            <a:endParaRPr lang="en-US" dirty="0" smtClean="0"/>
          </a:p>
          <a:p>
            <a:r>
              <a:rPr lang="en-US" dirty="0" smtClean="0"/>
              <a:t>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1"/>
            <a:ext cx="2501153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ID Number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Type1/Type2</a:t>
            </a:r>
          </a:p>
          <a:p>
            <a:r>
              <a:rPr lang="en-US" dirty="0" smtClean="0"/>
              <a:t>Species</a:t>
            </a:r>
          </a:p>
          <a:p>
            <a:r>
              <a:rPr lang="en-US" dirty="0" smtClean="0"/>
              <a:t>Height m</a:t>
            </a:r>
          </a:p>
          <a:p>
            <a:r>
              <a:rPr lang="en-US" dirty="0" smtClean="0"/>
              <a:t>Weight kg</a:t>
            </a:r>
          </a:p>
          <a:p>
            <a:r>
              <a:rPr lang="en-US" dirty="0" smtClean="0"/>
              <a:t>Catch Rate</a:t>
            </a:r>
          </a:p>
          <a:p>
            <a:r>
              <a:rPr lang="en-US" dirty="0" smtClean="0"/>
              <a:t>Base Exp.</a:t>
            </a:r>
          </a:p>
          <a:p>
            <a:r>
              <a:rPr lang="en-US" dirty="0" smtClean="0"/>
              <a:t>Base Happiness</a:t>
            </a:r>
          </a:p>
          <a:p>
            <a:r>
              <a:rPr lang="en-US" dirty="0" smtClean="0"/>
              <a:t>Growth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Description</a:t>
            </a:r>
            <a:endParaRPr lang="en-US" dirty="0" smtClean="0"/>
          </a:p>
          <a:p>
            <a:r>
              <a:rPr lang="en-US" dirty="0" smtClean="0"/>
              <a:t>Evolution List</a:t>
            </a:r>
          </a:p>
          <a:p>
            <a:pPr lvl="1"/>
            <a:r>
              <a:rPr lang="en-US" dirty="0" smtClean="0"/>
              <a:t>Name, Level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***************</a:t>
            </a:r>
          </a:p>
          <a:p>
            <a:r>
              <a:rPr lang="en-US" dirty="0" smtClean="0"/>
              <a:t>Learn Set</a:t>
            </a:r>
          </a:p>
          <a:p>
            <a:pPr lvl="1"/>
            <a:r>
              <a:rPr lang="en-US" dirty="0" smtClean="0"/>
              <a:t>Level, Move name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***************</a:t>
            </a:r>
          </a:p>
          <a:p>
            <a:r>
              <a:rPr lang="en-US" dirty="0" smtClean="0"/>
              <a:t>TM Set</a:t>
            </a:r>
          </a:p>
          <a:p>
            <a:pPr lvl="1"/>
            <a:r>
              <a:rPr lang="en-US" dirty="0" smtClean="0"/>
              <a:t>Move name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***************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Pokémon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057400"/>
            <a:ext cx="243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</a:p>
          <a:p>
            <a:r>
              <a:rPr lang="en-US" sz="1200" dirty="0" smtClean="0"/>
              <a:t>Charzard</a:t>
            </a:r>
          </a:p>
          <a:p>
            <a:r>
              <a:rPr lang="en-US" sz="1200" dirty="0" smtClean="0"/>
              <a:t>Fire/Flying</a:t>
            </a:r>
          </a:p>
          <a:p>
            <a:r>
              <a:rPr lang="en-US" sz="1200" dirty="0" smtClean="0"/>
              <a:t>Flame Pokémon</a:t>
            </a:r>
          </a:p>
          <a:p>
            <a:r>
              <a:rPr lang="en-US" sz="1200" dirty="0" smtClean="0"/>
              <a:t>1.70m</a:t>
            </a:r>
          </a:p>
          <a:p>
            <a:r>
              <a:rPr lang="en-US" sz="1200" dirty="0" smtClean="0"/>
              <a:t>90.5kg</a:t>
            </a:r>
          </a:p>
          <a:p>
            <a:r>
              <a:rPr lang="en-US" sz="1200" dirty="0" smtClean="0"/>
              <a:t>45</a:t>
            </a:r>
          </a:p>
          <a:p>
            <a:r>
              <a:rPr lang="en-US" sz="1200" dirty="0" smtClean="0"/>
              <a:t>209</a:t>
            </a:r>
          </a:p>
          <a:p>
            <a:r>
              <a:rPr lang="en-US" sz="1200" dirty="0" smtClean="0"/>
              <a:t>70</a:t>
            </a:r>
          </a:p>
          <a:p>
            <a:r>
              <a:rPr lang="en-US" sz="1200" dirty="0" smtClean="0"/>
              <a:t>Medium Slow</a:t>
            </a:r>
          </a:p>
          <a:p>
            <a:r>
              <a:rPr lang="en-US" sz="1200" dirty="0" smtClean="0"/>
              <a:t>Words</a:t>
            </a:r>
          </a:p>
          <a:p>
            <a:r>
              <a:rPr lang="en-US" sz="1200" dirty="0" smtClean="0"/>
              <a:t>Charmander, 0</a:t>
            </a:r>
            <a:endParaRPr lang="en-US" sz="1200" dirty="0" smtClean="0"/>
          </a:p>
          <a:p>
            <a:r>
              <a:rPr lang="en-US" sz="1200" dirty="0" smtClean="0"/>
              <a:t>Charmeleon,  16</a:t>
            </a:r>
            <a:endParaRPr lang="en-US" sz="1200" dirty="0" smtClean="0"/>
          </a:p>
          <a:p>
            <a:r>
              <a:rPr lang="en-US" sz="1200" dirty="0" smtClean="0"/>
              <a:t>Charzard, 36</a:t>
            </a:r>
            <a:endParaRPr lang="en-US" sz="1200" dirty="0" smtClean="0"/>
          </a:p>
          <a:p>
            <a:r>
              <a:rPr lang="en-US" sz="1200" dirty="0" smtClean="0"/>
              <a:t>**************</a:t>
            </a:r>
          </a:p>
          <a:p>
            <a:r>
              <a:rPr lang="en-US" sz="1200" dirty="0" smtClean="0"/>
              <a:t>1,Scratch</a:t>
            </a:r>
          </a:p>
          <a:p>
            <a:r>
              <a:rPr lang="en-US" sz="1200" dirty="0" smtClean="0"/>
              <a:t>1,Growl</a:t>
            </a:r>
          </a:p>
          <a:p>
            <a:r>
              <a:rPr lang="en-US" sz="1200" dirty="0" smtClean="0"/>
              <a:t>1,Ember</a:t>
            </a:r>
          </a:p>
          <a:p>
            <a:r>
              <a:rPr lang="en-US" sz="1200" dirty="0" smtClean="0"/>
              <a:t>1,Smokescreen</a:t>
            </a:r>
          </a:p>
          <a:p>
            <a:r>
              <a:rPr lang="en-US" sz="1200" dirty="0" smtClean="0"/>
              <a:t>7,Ember</a:t>
            </a:r>
          </a:p>
          <a:p>
            <a:r>
              <a:rPr lang="en-US" sz="1200" dirty="0" smtClean="0"/>
              <a:t>10,Smokescreen</a:t>
            </a:r>
          </a:p>
          <a:p>
            <a:r>
              <a:rPr lang="en-US" sz="1200" dirty="0" smtClean="0"/>
              <a:t>17,Dragon Rage</a:t>
            </a:r>
          </a:p>
          <a:p>
            <a:r>
              <a:rPr lang="en-US" sz="1200" dirty="0" smtClean="0"/>
              <a:t>21,Scary Face</a:t>
            </a:r>
          </a:p>
          <a:p>
            <a:r>
              <a:rPr lang="en-US" sz="1200" dirty="0" smtClean="0"/>
              <a:t>36,Wing Attack</a:t>
            </a:r>
          </a:p>
          <a:p>
            <a:r>
              <a:rPr lang="en-US" sz="1200" dirty="0" smtClean="0"/>
              <a:t>41,Slash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306912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47,Flamethrower</a:t>
            </a:r>
          </a:p>
          <a:p>
            <a:r>
              <a:rPr lang="en-US" sz="1200" dirty="0" smtClean="0"/>
              <a:t>56,Fire Spin</a:t>
            </a:r>
          </a:p>
          <a:p>
            <a:r>
              <a:rPr lang="en-US" sz="1200" dirty="0" smtClean="0"/>
              <a:t>**************</a:t>
            </a:r>
          </a:p>
          <a:p>
            <a:r>
              <a:rPr lang="en-US" sz="1200" dirty="0" smtClean="0"/>
              <a:t>Cut</a:t>
            </a:r>
          </a:p>
          <a:p>
            <a:r>
              <a:rPr lang="en-US" sz="1200" dirty="0" smtClean="0"/>
              <a:t>Fly</a:t>
            </a:r>
          </a:p>
          <a:p>
            <a:r>
              <a:rPr lang="en-US" sz="1200" dirty="0" smtClean="0"/>
              <a:t>Strength</a:t>
            </a:r>
          </a:p>
          <a:p>
            <a:r>
              <a:rPr lang="en-US" sz="1200" dirty="0" smtClean="0"/>
              <a:t>Roar</a:t>
            </a:r>
          </a:p>
          <a:p>
            <a:r>
              <a:rPr lang="en-US" sz="1200" dirty="0" smtClean="0"/>
              <a:t>Toxic</a:t>
            </a:r>
          </a:p>
          <a:p>
            <a:r>
              <a:rPr lang="en-US" sz="1200" dirty="0" smtClean="0"/>
              <a:t>Sunny Day</a:t>
            </a:r>
          </a:p>
          <a:p>
            <a:r>
              <a:rPr lang="en-US" sz="1200" dirty="0" smtClean="0"/>
              <a:t>Hyper Beam</a:t>
            </a:r>
          </a:p>
          <a:p>
            <a:r>
              <a:rPr lang="en-US" sz="1200" dirty="0" smtClean="0"/>
              <a:t>Protect</a:t>
            </a:r>
          </a:p>
          <a:p>
            <a:r>
              <a:rPr lang="en-US" sz="1200" dirty="0" smtClean="0"/>
              <a:t>Frustration</a:t>
            </a:r>
          </a:p>
          <a:p>
            <a:r>
              <a:rPr lang="en-US" sz="1200" dirty="0" smtClean="0"/>
              <a:t>Solar Beam</a:t>
            </a:r>
          </a:p>
          <a:p>
            <a:r>
              <a:rPr lang="en-US" sz="1200" dirty="0" smtClean="0"/>
              <a:t>Earthquake</a:t>
            </a:r>
          </a:p>
          <a:p>
            <a:r>
              <a:rPr lang="en-US" sz="1200" dirty="0" smtClean="0"/>
              <a:t>Return</a:t>
            </a:r>
          </a:p>
          <a:p>
            <a:r>
              <a:rPr lang="en-US" sz="1200" dirty="0" smtClean="0"/>
              <a:t>Dig</a:t>
            </a:r>
          </a:p>
          <a:p>
            <a:r>
              <a:rPr lang="en-US" sz="1200" dirty="0" smtClean="0"/>
              <a:t>Brick Break</a:t>
            </a:r>
          </a:p>
          <a:p>
            <a:r>
              <a:rPr lang="en-US" sz="1200" dirty="0" smtClean="0"/>
              <a:t>Double Team</a:t>
            </a:r>
          </a:p>
          <a:p>
            <a:r>
              <a:rPr lang="en-US" sz="1200" dirty="0" smtClean="0"/>
              <a:t>Fire Blast</a:t>
            </a:r>
          </a:p>
          <a:p>
            <a:r>
              <a:rPr lang="en-US" sz="1200" dirty="0" smtClean="0"/>
              <a:t>Rest</a:t>
            </a:r>
          </a:p>
          <a:p>
            <a:r>
              <a:rPr lang="en-US" sz="1200" dirty="0" smtClean="0"/>
              <a:t>Attract</a:t>
            </a:r>
          </a:p>
          <a:p>
            <a:r>
              <a:rPr lang="en-US" sz="1200" dirty="0" smtClean="0"/>
              <a:t>Steel Wing</a:t>
            </a:r>
          </a:p>
          <a:p>
            <a:r>
              <a:rPr lang="en-US" sz="1200" dirty="0" smtClean="0"/>
              <a:t>Swords Dance</a:t>
            </a:r>
          </a:p>
          <a:p>
            <a:r>
              <a:rPr lang="en-US" sz="1200" dirty="0" smtClean="0"/>
              <a:t>Rock Slide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2860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Swagger</a:t>
            </a:r>
          </a:p>
          <a:p>
            <a:r>
              <a:rPr lang="en-US" sz="1200" dirty="0" smtClean="0"/>
              <a:t>Sleep Talk</a:t>
            </a:r>
          </a:p>
          <a:p>
            <a:r>
              <a:rPr lang="en-US" sz="1200" dirty="0" smtClean="0"/>
              <a:t>Substitute</a:t>
            </a:r>
          </a:p>
          <a:p>
            <a:r>
              <a:rPr lang="en-US" sz="1200" dirty="0" smtClean="0"/>
              <a:t>Rock Smash</a:t>
            </a:r>
          </a:p>
          <a:p>
            <a:r>
              <a:rPr lang="en-US" sz="1200" dirty="0" smtClean="0"/>
              <a:t>*************</a:t>
            </a:r>
          </a:p>
        </p:txBody>
      </p:sp>
    </p:spTree>
    <p:extLst>
      <p:ext uri="{BB962C8B-B14F-4D97-AF65-F5344CB8AC3E}">
        <p14:creationId xmlns:p14="http://schemas.microsoft.com/office/powerpoint/2010/main" val="16193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3877815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Map Name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Direction</a:t>
            </a:r>
          </a:p>
          <a:p>
            <a:r>
              <a:rPr lang="en-US" dirty="0" smtClean="0"/>
              <a:t>Vision List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Trainer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353962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Juggler</a:t>
            </a:r>
          </a:p>
          <a:p>
            <a:r>
              <a:rPr lang="en-US" sz="2400" dirty="0" smtClean="0"/>
              <a:t>Pallet Town</a:t>
            </a:r>
          </a:p>
          <a:p>
            <a:r>
              <a:rPr lang="en-US" sz="2400" dirty="0" smtClean="0"/>
              <a:t>-15,23</a:t>
            </a:r>
          </a:p>
          <a:p>
            <a:r>
              <a:rPr lang="en-US" sz="2400" dirty="0" smtClean="0"/>
              <a:t>East</a:t>
            </a:r>
          </a:p>
          <a:p>
            <a:r>
              <a:rPr lang="en-US" sz="2400" dirty="0" smtClean="0"/>
              <a:t>-14,23</a:t>
            </a:r>
          </a:p>
          <a:p>
            <a:r>
              <a:rPr lang="en-US" sz="2400" dirty="0" smtClean="0"/>
              <a:t>-13,23</a:t>
            </a:r>
          </a:p>
          <a:p>
            <a:r>
              <a:rPr lang="en-US" sz="2400" dirty="0" smtClean="0"/>
              <a:t>-12,23</a:t>
            </a:r>
          </a:p>
          <a:p>
            <a:r>
              <a:rPr lang="en-US" sz="2400" dirty="0" smtClean="0"/>
              <a:t>++++++++++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7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44572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Cash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smtClean="0"/>
              <a:t>Victory Outro</a:t>
            </a:r>
          </a:p>
          <a:p>
            <a:r>
              <a:rPr lang="en-US" dirty="0" smtClean="0"/>
              <a:t>Defeat Outro</a:t>
            </a:r>
          </a:p>
          <a:p>
            <a:r>
              <a:rPr lang="en-US" dirty="0" smtClean="0"/>
              <a:t>Map Name</a:t>
            </a:r>
          </a:p>
          <a:p>
            <a:r>
              <a:rPr lang="en-US" dirty="0" smtClean="0"/>
              <a:t>Location</a:t>
            </a:r>
            <a:endParaRPr lang="en-US" dirty="0"/>
          </a:p>
          <a:p>
            <a:r>
              <a:rPr lang="en-US" dirty="0" smtClean="0"/>
              <a:t>Direction</a:t>
            </a:r>
          </a:p>
          <a:p>
            <a:r>
              <a:rPr lang="en-US" dirty="0" smtClean="0"/>
              <a:t>Additional Speech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…..</a:t>
            </a:r>
          </a:p>
          <a:p>
            <a:r>
              <a:rPr lang="en-US" dirty="0" smtClean="0"/>
              <a:t>++++++++++++</a:t>
            </a:r>
          </a:p>
          <a:p>
            <a:r>
              <a:rPr lang="en-US" dirty="0" smtClean="0"/>
              <a:t>Pokémon Team</a:t>
            </a:r>
          </a:p>
          <a:p>
            <a:pPr lvl="1"/>
            <a:r>
              <a:rPr lang="en-US" dirty="0" smtClean="0"/>
              <a:t>Pokémon </a:t>
            </a:r>
            <a:r>
              <a:rPr lang="en-US" dirty="0" smtClean="0"/>
              <a:t>Info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Trainer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500" y="2209800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Juggler</a:t>
            </a:r>
          </a:p>
          <a:p>
            <a:r>
              <a:rPr lang="en-US" dirty="0" smtClean="0"/>
              <a:t>Male</a:t>
            </a:r>
          </a:p>
          <a:p>
            <a:r>
              <a:rPr lang="en-US" dirty="0" smtClean="0"/>
              <a:t>500</a:t>
            </a:r>
          </a:p>
          <a:p>
            <a:r>
              <a:rPr lang="en-US" dirty="0" smtClean="0"/>
              <a:t>Victory shall be mine!</a:t>
            </a:r>
          </a:p>
          <a:p>
            <a:r>
              <a:rPr lang="en-US" dirty="0" smtClean="0"/>
              <a:t>Victory was inevitable.</a:t>
            </a:r>
          </a:p>
          <a:p>
            <a:r>
              <a:rPr lang="en-US" dirty="0" smtClean="0"/>
              <a:t>You have won this time…</a:t>
            </a:r>
          </a:p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-15,23</a:t>
            </a:r>
          </a:p>
          <a:p>
            <a:r>
              <a:rPr lang="en-US" dirty="0" smtClean="0"/>
              <a:t>East</a:t>
            </a:r>
          </a:p>
          <a:p>
            <a:r>
              <a:rPr lang="en-US" dirty="0" smtClean="0"/>
              <a:t>Oh, it is you again.</a:t>
            </a:r>
          </a:p>
          <a:p>
            <a:r>
              <a:rPr lang="en-US" dirty="0" smtClean="0"/>
              <a:t>You can’t escape me!</a:t>
            </a:r>
          </a:p>
          <a:p>
            <a:r>
              <a:rPr lang="en-US" dirty="0" smtClean="0"/>
              <a:t>+++++++++++</a:t>
            </a:r>
          </a:p>
          <a:p>
            <a:r>
              <a:rPr lang="en-US" dirty="0"/>
              <a:t>Charzard</a:t>
            </a:r>
          </a:p>
          <a:p>
            <a:r>
              <a:rPr lang="en-US" dirty="0"/>
              <a:t>Flamethrower</a:t>
            </a:r>
          </a:p>
          <a:p>
            <a:r>
              <a:rPr lang="en-US" dirty="0"/>
              <a:t>Steel Wing</a:t>
            </a:r>
          </a:p>
          <a:p>
            <a:r>
              <a:rPr lang="en-US" dirty="0" smtClean="0"/>
              <a:t>Earthquake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133600"/>
            <a:ext cx="266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Dragon Rage</a:t>
            </a:r>
          </a:p>
          <a:p>
            <a:r>
              <a:rPr lang="en-US" dirty="0"/>
              <a:t>****************</a:t>
            </a:r>
          </a:p>
          <a:p>
            <a:r>
              <a:rPr lang="en-US" dirty="0"/>
              <a:t>134</a:t>
            </a:r>
          </a:p>
          <a:p>
            <a:r>
              <a:rPr lang="en-US" dirty="0"/>
              <a:t>34</a:t>
            </a:r>
          </a:p>
          <a:p>
            <a:r>
              <a:rPr lang="en-US" dirty="0"/>
              <a:t>120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145</a:t>
            </a:r>
          </a:p>
          <a:p>
            <a:r>
              <a:rPr lang="en-US" dirty="0"/>
              <a:t>90</a:t>
            </a:r>
          </a:p>
          <a:p>
            <a:r>
              <a:rPr lang="en-US" dirty="0"/>
              <a:t>110</a:t>
            </a:r>
          </a:p>
          <a:p>
            <a:r>
              <a:rPr lang="en-US" dirty="0"/>
              <a:t>420</a:t>
            </a:r>
          </a:p>
          <a:p>
            <a:r>
              <a:rPr lang="en-US" dirty="0"/>
              <a:t>133160</a:t>
            </a:r>
          </a:p>
          <a:p>
            <a:r>
              <a:rPr lang="en-US" dirty="0"/>
              <a:t>80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*******************</a:t>
            </a:r>
          </a:p>
          <a:p>
            <a:r>
              <a:rPr lang="en-US" dirty="0"/>
              <a:t>+++++++++++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430485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Damage Done</a:t>
            </a:r>
          </a:p>
          <a:p>
            <a:r>
              <a:rPr lang="en-US" dirty="0" smtClean="0"/>
              <a:t>Damage Taken</a:t>
            </a:r>
          </a:p>
          <a:p>
            <a:r>
              <a:rPr lang="en-US" dirty="0" smtClean="0"/>
              <a:t>Battles Won</a:t>
            </a:r>
          </a:p>
          <a:p>
            <a:r>
              <a:rPr lang="en-US" dirty="0" smtClean="0"/>
              <a:t>Battles Lost</a:t>
            </a:r>
          </a:p>
          <a:p>
            <a:r>
              <a:rPr lang="en-US" dirty="0" smtClean="0"/>
              <a:t>Trainers Defeated</a:t>
            </a:r>
          </a:p>
          <a:p>
            <a:r>
              <a:rPr lang="en-US" dirty="0" smtClean="0"/>
              <a:t>Trainers Lost</a:t>
            </a:r>
          </a:p>
          <a:p>
            <a:r>
              <a:rPr lang="en-US" dirty="0" smtClean="0"/>
              <a:t>Hours Played</a:t>
            </a:r>
          </a:p>
          <a:p>
            <a:r>
              <a:rPr lang="en-US" dirty="0" smtClean="0"/>
              <a:t>Victory List</a:t>
            </a:r>
          </a:p>
          <a:p>
            <a:pPr lvl="1"/>
            <a:r>
              <a:rPr lang="en-US" dirty="0" smtClean="0"/>
              <a:t>Trainer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</a:p>
          <a:p>
            <a:r>
              <a:rPr lang="en-US" dirty="0" smtClean="0"/>
              <a:t>Defeat List</a:t>
            </a:r>
          </a:p>
          <a:p>
            <a:pPr lvl="1"/>
            <a:r>
              <a:rPr lang="en-US" dirty="0" smtClean="0"/>
              <a:t>Trainer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</a:p>
          <a:p>
            <a:r>
              <a:rPr lang="en-US" dirty="0" smtClean="0"/>
              <a:t>Badges</a:t>
            </a:r>
          </a:p>
          <a:p>
            <a:pPr lvl="1"/>
            <a:r>
              <a:rPr lang="en-US" dirty="0" smtClean="0"/>
              <a:t>Badge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1336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1435291</a:t>
            </a:r>
          </a:p>
          <a:p>
            <a:r>
              <a:rPr lang="en-US" dirty="0" smtClean="0"/>
              <a:t>957849</a:t>
            </a:r>
          </a:p>
          <a:p>
            <a:r>
              <a:rPr lang="en-US" dirty="0" smtClean="0"/>
              <a:t>613</a:t>
            </a:r>
          </a:p>
          <a:p>
            <a:r>
              <a:rPr lang="en-US" dirty="0" smtClean="0"/>
              <a:t>94</a:t>
            </a:r>
          </a:p>
          <a:p>
            <a:r>
              <a:rPr lang="en-US" dirty="0" smtClean="0"/>
              <a:t>134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42.7</a:t>
            </a:r>
          </a:p>
          <a:p>
            <a:r>
              <a:rPr lang="en-US" dirty="0" smtClean="0"/>
              <a:t>Swimmer Girl</a:t>
            </a:r>
          </a:p>
          <a:p>
            <a:r>
              <a:rPr lang="en-US" dirty="0" smtClean="0"/>
              <a:t>Bug Catcher</a:t>
            </a:r>
          </a:p>
          <a:p>
            <a:r>
              <a:rPr lang="en-US" dirty="0" smtClean="0"/>
              <a:t>Dragon Trainer</a:t>
            </a:r>
          </a:p>
          <a:p>
            <a:r>
              <a:rPr lang="en-US" dirty="0" smtClean="0"/>
              <a:t>Misty</a:t>
            </a:r>
          </a:p>
          <a:p>
            <a:r>
              <a:rPr lang="en-US" dirty="0" smtClean="0"/>
              <a:t>++++++++++</a:t>
            </a:r>
          </a:p>
          <a:p>
            <a:r>
              <a:rPr lang="en-US" dirty="0" smtClean="0"/>
              <a:t>Youngster</a:t>
            </a:r>
          </a:p>
          <a:p>
            <a:r>
              <a:rPr lang="en-US" dirty="0" smtClean="0"/>
              <a:t>++++++++++</a:t>
            </a:r>
          </a:p>
          <a:p>
            <a:r>
              <a:rPr lang="en-US" dirty="0" smtClean="0"/>
              <a:t>Water</a:t>
            </a:r>
          </a:p>
          <a:p>
            <a:r>
              <a:rPr lang="en-US" dirty="0" smtClean="0"/>
              <a:t>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796553" cy="3877815"/>
          </a:xfrm>
        </p:spPr>
        <p:txBody>
          <a:bodyPr/>
          <a:lstStyle/>
          <a:p>
            <a:r>
              <a:rPr lang="en-US" dirty="0" smtClean="0"/>
              <a:t>Item Name</a:t>
            </a:r>
          </a:p>
          <a:p>
            <a:r>
              <a:rPr lang="en-US" dirty="0" smtClean="0"/>
              <a:t>Map Name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++++++++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133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Potion</a:t>
            </a:r>
          </a:p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10,20</a:t>
            </a:r>
          </a:p>
          <a:p>
            <a:r>
              <a:rPr lang="en-US" dirty="0" smtClean="0"/>
              <a:t>++++++++++++</a:t>
            </a:r>
          </a:p>
          <a:p>
            <a:r>
              <a:rPr lang="en-US" dirty="0" smtClean="0"/>
              <a:t>Super Potion</a:t>
            </a:r>
          </a:p>
          <a:p>
            <a:r>
              <a:rPr lang="en-US" dirty="0" smtClean="0"/>
              <a:t>Pallet Town</a:t>
            </a:r>
          </a:p>
          <a:p>
            <a:r>
              <a:rPr lang="en-US" dirty="0" smtClean="0"/>
              <a:t>11,21</a:t>
            </a:r>
          </a:p>
          <a:p>
            <a:r>
              <a:rPr lang="en-US" dirty="0" smtClean="0"/>
              <a:t>++++++++++++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401"/>
            <a:ext cx="4482353" cy="47244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Move List</a:t>
            </a:r>
          </a:p>
          <a:p>
            <a:pPr lvl="1"/>
            <a:r>
              <a:rPr lang="en-US" dirty="0" smtClean="0"/>
              <a:t>Move Name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</a:t>
            </a:r>
          </a:p>
          <a:p>
            <a:r>
              <a:rPr lang="en-US" dirty="0" smtClean="0"/>
              <a:t>Ball List</a:t>
            </a:r>
          </a:p>
          <a:p>
            <a:pPr lvl="1"/>
            <a:r>
              <a:rPr lang="en-US" dirty="0" smtClean="0"/>
              <a:t>Ball Name, Count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+++++++</a:t>
            </a:r>
          </a:p>
          <a:p>
            <a:r>
              <a:rPr lang="en-US" dirty="0" smtClean="0"/>
              <a:t>Misc.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smtClean="0"/>
              <a:t>+++++++</a:t>
            </a:r>
            <a:endParaRPr lang="en-US" dirty="0"/>
          </a:p>
          <a:p>
            <a:r>
              <a:rPr lang="en-US" dirty="0" smtClean="0"/>
              <a:t>Evolution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Recovery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Hold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Vitamin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+++++++</a:t>
            </a:r>
          </a:p>
          <a:p>
            <a:r>
              <a:rPr lang="en-US" dirty="0" smtClean="0"/>
              <a:t>Key Item List</a:t>
            </a:r>
          </a:p>
          <a:p>
            <a:pPr lvl="1"/>
            <a:r>
              <a:rPr lang="en-US" dirty="0" smtClean="0"/>
              <a:t>Item Name, Count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smtClean="0"/>
              <a:t>+++++++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198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Rock Slide</a:t>
            </a:r>
          </a:p>
          <a:p>
            <a:r>
              <a:rPr lang="en-US" dirty="0" smtClean="0"/>
              <a:t>Earthquake</a:t>
            </a:r>
          </a:p>
          <a:p>
            <a:r>
              <a:rPr lang="en-US" dirty="0" smtClean="0"/>
              <a:t>Flamethrower</a:t>
            </a:r>
          </a:p>
          <a:p>
            <a:r>
              <a:rPr lang="en-US" dirty="0" smtClean="0"/>
              <a:t>++++++++</a:t>
            </a:r>
          </a:p>
          <a:p>
            <a:r>
              <a:rPr lang="en-US" dirty="0" smtClean="0"/>
              <a:t>Pokeball,20</a:t>
            </a:r>
          </a:p>
          <a:p>
            <a:r>
              <a:rPr lang="en-US" dirty="0" smtClean="0"/>
              <a:t>Greatball,5</a:t>
            </a:r>
          </a:p>
          <a:p>
            <a:r>
              <a:rPr lang="en-US" dirty="0" smtClean="0"/>
              <a:t>Ultraball,2</a:t>
            </a:r>
          </a:p>
          <a:p>
            <a:r>
              <a:rPr lang="en-US" dirty="0" smtClean="0"/>
              <a:t>Masterball,1</a:t>
            </a:r>
          </a:p>
          <a:p>
            <a:r>
              <a:rPr lang="en-US" dirty="0" smtClean="0"/>
              <a:t>+++++</a:t>
            </a:r>
          </a:p>
          <a:p>
            <a:r>
              <a:rPr lang="en-US" dirty="0" smtClean="0"/>
              <a:t>++++++</a:t>
            </a:r>
          </a:p>
          <a:p>
            <a:r>
              <a:rPr lang="en-US" dirty="0" smtClean="0"/>
              <a:t>Thunder Stone,1</a:t>
            </a:r>
          </a:p>
          <a:p>
            <a:r>
              <a:rPr lang="en-US" dirty="0" smtClean="0"/>
              <a:t>+++++</a:t>
            </a:r>
          </a:p>
          <a:p>
            <a:r>
              <a:rPr lang="en-US" dirty="0" smtClean="0"/>
              <a:t>Potion,22</a:t>
            </a:r>
          </a:p>
          <a:p>
            <a:r>
              <a:rPr lang="en-US" dirty="0" smtClean="0"/>
              <a:t>Super Potion,5</a:t>
            </a:r>
          </a:p>
          <a:p>
            <a:r>
              <a:rPr lang="en-US" dirty="0" smtClean="0"/>
              <a:t>++++++++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362200"/>
            <a:ext cx="198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 Belt,1</a:t>
            </a:r>
          </a:p>
          <a:p>
            <a:r>
              <a:rPr lang="en-US" dirty="0" smtClean="0"/>
              <a:t>Black Belt,1</a:t>
            </a:r>
          </a:p>
          <a:p>
            <a:r>
              <a:rPr lang="en-US" dirty="0" smtClean="0"/>
              <a:t>Black Glasses,1</a:t>
            </a:r>
          </a:p>
          <a:p>
            <a:r>
              <a:rPr lang="en-US" dirty="0" smtClean="0"/>
              <a:t>Charcoal,1</a:t>
            </a:r>
          </a:p>
          <a:p>
            <a:r>
              <a:rPr lang="en-US" dirty="0" smtClean="0"/>
              <a:t>++++++</a:t>
            </a:r>
          </a:p>
          <a:p>
            <a:r>
              <a:rPr lang="en-US" dirty="0" smtClean="0"/>
              <a:t>Protein,1</a:t>
            </a:r>
          </a:p>
          <a:p>
            <a:r>
              <a:rPr lang="en-US" dirty="0" smtClean="0"/>
              <a:t>+++++++</a:t>
            </a:r>
          </a:p>
          <a:p>
            <a:r>
              <a:rPr lang="en-US" dirty="0" smtClean="0"/>
              <a:t>Basement Key,1</a:t>
            </a:r>
          </a:p>
          <a:p>
            <a:r>
              <a:rPr lang="en-US" dirty="0" smtClean="0"/>
              <a:t>Key Card,1</a:t>
            </a:r>
          </a:p>
          <a:p>
            <a:r>
              <a:rPr lang="en-US" dirty="0" smtClean="0"/>
              <a:t>++++++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306</TotalTime>
  <Words>616</Words>
  <Application>Microsoft Office PowerPoint</Application>
  <PresentationFormat>On-screen Show (4:3)</PresentationFormat>
  <Paragraphs>426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Save Formats</vt:lpstr>
      <vt:lpstr>Stats</vt:lpstr>
      <vt:lpstr>Non-Static Pokémon</vt:lpstr>
      <vt:lpstr>Static Pokémon</vt:lpstr>
      <vt:lpstr>Non-Static Trainer</vt:lpstr>
      <vt:lpstr>Static Trainer</vt:lpstr>
      <vt:lpstr>Score Card</vt:lpstr>
      <vt:lpstr>Treasure Map</vt:lpstr>
      <vt:lpstr>Backpack</vt:lpstr>
      <vt:lpstr>Player Info</vt:lpstr>
      <vt:lpstr>Game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Formats</dc:title>
  <dc:creator>Ted</dc:creator>
  <cp:lastModifiedBy>Ted</cp:lastModifiedBy>
  <cp:revision>18</cp:revision>
  <dcterms:created xsi:type="dcterms:W3CDTF">2014-07-15T19:18:24Z</dcterms:created>
  <dcterms:modified xsi:type="dcterms:W3CDTF">2014-07-17T09:10:23Z</dcterms:modified>
</cp:coreProperties>
</file>