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2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0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4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1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6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3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7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4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3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EEC1-9A5B-4244-A79C-6EC0202F742D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0290-4CE7-434D-B288-8D0D50B2D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16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HTML5</a:t>
            </a:r>
            <a:endParaRPr lang="en-GB" dirty="0">
              <a:latin typeface="Ink Free" panose="030804020005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Stands for hyper text markup language;5 is the version</a:t>
            </a:r>
            <a:endParaRPr lang="en-GB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4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ELEMENTS</a:t>
            </a:r>
            <a:endParaRPr lang="en-GB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Ink Free" panose="03080402000500000000" pitchFamily="66" charset="0"/>
              </a:rPr>
              <a:t>HTML uses elements in coding</a:t>
            </a:r>
          </a:p>
          <a:p>
            <a:r>
              <a:rPr lang="en-US" dirty="0" smtClean="0">
                <a:latin typeface="Ink Free" panose="03080402000500000000" pitchFamily="66" charset="0"/>
              </a:rPr>
              <a:t>Elements are enclosed in tags</a:t>
            </a:r>
          </a:p>
          <a:p>
            <a:r>
              <a:rPr lang="en-US" dirty="0" smtClean="0">
                <a:latin typeface="Ink Free" panose="03080402000500000000" pitchFamily="66" charset="0"/>
              </a:rPr>
              <a:t>There are two types of elements </a:t>
            </a:r>
          </a:p>
          <a:p>
            <a:r>
              <a:rPr lang="en-US" dirty="0" smtClean="0">
                <a:latin typeface="Ink Free" panose="03080402000500000000" pitchFamily="66" charset="0"/>
              </a:rPr>
              <a:t>Empty elements</a:t>
            </a:r>
          </a:p>
          <a:p>
            <a:r>
              <a:rPr lang="en-US" dirty="0" smtClean="0">
                <a:latin typeface="Ink Free" panose="03080402000500000000" pitchFamily="66" charset="0"/>
              </a:rPr>
              <a:t>Non-empty elements</a:t>
            </a:r>
            <a:endParaRPr lang="en-GB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9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are elements with two tags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-&lt;meta&gt;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0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Non-empty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tags that have four tags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-&lt;title&gt;&lt;/title&gt;</a:t>
            </a:r>
          </a:p>
          <a:p>
            <a:r>
              <a:rPr lang="en-US" dirty="0"/>
              <a:t> </a:t>
            </a:r>
            <a:r>
              <a:rPr lang="en-US" dirty="0" smtClean="0"/>
              <a:t>     body</a:t>
            </a:r>
          </a:p>
          <a:p>
            <a:r>
              <a:rPr lang="en-US" dirty="0"/>
              <a:t> </a:t>
            </a:r>
            <a:r>
              <a:rPr lang="en-US" dirty="0" smtClean="0"/>
              <a:t>      html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81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element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90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stracture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98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Office Theme</vt:lpstr>
      <vt:lpstr>HTML5</vt:lpstr>
      <vt:lpstr>ELEMENTS</vt:lpstr>
      <vt:lpstr>Empty elements</vt:lpstr>
      <vt:lpstr>Non-empty elements</vt:lpstr>
      <vt:lpstr>ATRIBUTES</vt:lpstr>
      <vt:lpstr>HTML5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Admin</dc:creator>
  <cp:lastModifiedBy>Admin</cp:lastModifiedBy>
  <cp:revision>3</cp:revision>
  <dcterms:created xsi:type="dcterms:W3CDTF">2023-06-07T12:09:07Z</dcterms:created>
  <dcterms:modified xsi:type="dcterms:W3CDTF">2023-06-07T12:37:26Z</dcterms:modified>
</cp:coreProperties>
</file>