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027606E-35E4-425B-B686-09AE9980207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600AB1-B59E-4364-81D3-20272D6B7E3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Employment data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 People want to find a companies that have good reputation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people to find a company that is good and find them immediately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Data Interaction</a:t>
            </a:r>
          </a:p>
          <a:p>
            <a:r>
              <a:rPr lang="en-US" dirty="0" smtClean="0"/>
              <a:t>More company data</a:t>
            </a:r>
          </a:p>
          <a:p>
            <a:r>
              <a:rPr lang="en-US" dirty="0" smtClean="0"/>
              <a:t>Other possible views of the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660</TotalTime>
  <Words>49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Employment data App</vt:lpstr>
      <vt:lpstr>Problem</vt:lpstr>
      <vt:lpstr>Employment App</vt:lpstr>
      <vt:lpstr>Future Use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data App</dc:title>
  <dc:creator>Killer</dc:creator>
  <cp:lastModifiedBy>Killer</cp:lastModifiedBy>
  <cp:revision>9</cp:revision>
  <dcterms:created xsi:type="dcterms:W3CDTF">2013-05-15T03:52:53Z</dcterms:created>
  <dcterms:modified xsi:type="dcterms:W3CDTF">2013-05-16T00:44:20Z</dcterms:modified>
</cp:coreProperties>
</file>