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68" r:id="rId6"/>
    <p:sldId id="264" r:id="rId7"/>
    <p:sldId id="266" r:id="rId8"/>
    <p:sldId id="267" r:id="rId9"/>
    <p:sldId id="27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96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30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81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99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15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81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62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4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93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47A3-1F6D-4639-9942-384B7712F4BF}" type="datetimeFigureOut">
              <a:rPr lang="en-AU" smtClean="0"/>
              <a:t>6/05/2020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4B34-F87C-4A33-ADA7-1AD4D05FA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1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1B1C-1027-4D6C-9550-8E766CD8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406975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9C872-B943-4B76-B9FD-21B1F55EA721}"/>
              </a:ext>
            </a:extLst>
          </p:cNvPr>
          <p:cNvSpPr txBox="1"/>
          <p:nvPr/>
        </p:nvSpPr>
        <p:spPr>
          <a:xfrm>
            <a:off x="1637109" y="69631"/>
            <a:ext cx="58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User profile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E1D4ED-0B81-45DB-A75D-78B7EB3F0B38}"/>
              </a:ext>
            </a:extLst>
          </p:cNvPr>
          <p:cNvCxnSpPr/>
          <p:nvPr/>
        </p:nvCxnSpPr>
        <p:spPr>
          <a:xfrm>
            <a:off x="139302" y="611490"/>
            <a:ext cx="8865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C18A9-B5BD-48AA-A485-EE7BB7B74F9F}"/>
              </a:ext>
            </a:extLst>
          </p:cNvPr>
          <p:cNvCxnSpPr>
            <a:cxnSpLocks/>
          </p:cNvCxnSpPr>
          <p:nvPr/>
        </p:nvCxnSpPr>
        <p:spPr>
          <a:xfrm>
            <a:off x="139302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22C5F-631C-4918-BAF6-CF7C5349CA58}"/>
              </a:ext>
            </a:extLst>
          </p:cNvPr>
          <p:cNvCxnSpPr>
            <a:cxnSpLocks/>
          </p:cNvCxnSpPr>
          <p:nvPr/>
        </p:nvCxnSpPr>
        <p:spPr>
          <a:xfrm>
            <a:off x="9004696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A6A523-FA77-4D01-83E6-047A474AC8C8}"/>
              </a:ext>
            </a:extLst>
          </p:cNvPr>
          <p:cNvSpPr/>
          <p:nvPr/>
        </p:nvSpPr>
        <p:spPr>
          <a:xfrm>
            <a:off x="666229" y="1377362"/>
            <a:ext cx="1993106" cy="1857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01409A-8F5F-41ED-B14F-7DD5C5C802E4}"/>
              </a:ext>
            </a:extLst>
          </p:cNvPr>
          <p:cNvSpPr txBox="1"/>
          <p:nvPr/>
        </p:nvSpPr>
        <p:spPr>
          <a:xfrm>
            <a:off x="954955" y="2121377"/>
            <a:ext cx="19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Profile picture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60576F-8215-4F72-B22D-34BA4837CCA9}"/>
              </a:ext>
            </a:extLst>
          </p:cNvPr>
          <p:cNvSpPr/>
          <p:nvPr/>
        </p:nvSpPr>
        <p:spPr>
          <a:xfrm>
            <a:off x="3076499" y="1693353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266332-2857-4AFF-993C-5C325B8B983A}"/>
              </a:ext>
            </a:extLst>
          </p:cNvPr>
          <p:cNvSpPr/>
          <p:nvPr/>
        </p:nvSpPr>
        <p:spPr>
          <a:xfrm>
            <a:off x="3076499" y="2291690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BDC64F-E40D-4997-AD8E-AAF115200381}"/>
              </a:ext>
            </a:extLst>
          </p:cNvPr>
          <p:cNvSpPr/>
          <p:nvPr/>
        </p:nvSpPr>
        <p:spPr>
          <a:xfrm>
            <a:off x="3076499" y="2876670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D8252-26F8-49F0-97CE-0BAC4591D167}"/>
              </a:ext>
            </a:extLst>
          </p:cNvPr>
          <p:cNvSpPr/>
          <p:nvPr/>
        </p:nvSpPr>
        <p:spPr>
          <a:xfrm>
            <a:off x="4143299" y="1693353"/>
            <a:ext cx="4476897" cy="1713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0EA6F5-1548-4D2D-A558-2571D41D63D3}"/>
              </a:ext>
            </a:extLst>
          </p:cNvPr>
          <p:cNvSpPr/>
          <p:nvPr/>
        </p:nvSpPr>
        <p:spPr>
          <a:xfrm>
            <a:off x="4143299" y="2291690"/>
            <a:ext cx="4476897" cy="1713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EC5209-873C-48BF-8809-CA181A0E5FEE}"/>
              </a:ext>
            </a:extLst>
          </p:cNvPr>
          <p:cNvSpPr/>
          <p:nvPr/>
        </p:nvSpPr>
        <p:spPr>
          <a:xfrm>
            <a:off x="4143299" y="2876670"/>
            <a:ext cx="4476897" cy="1713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D30E7-1B0A-4A83-AE79-0A1138F65227}"/>
              </a:ext>
            </a:extLst>
          </p:cNvPr>
          <p:cNvSpPr txBox="1"/>
          <p:nvPr/>
        </p:nvSpPr>
        <p:spPr>
          <a:xfrm>
            <a:off x="3019315" y="3239266"/>
            <a:ext cx="3334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Fitness stats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4C8F9D2-5B7B-420F-8F50-5562CD818E4B}"/>
              </a:ext>
            </a:extLst>
          </p:cNvPr>
          <p:cNvSpPr txBox="1"/>
          <p:nvPr/>
        </p:nvSpPr>
        <p:spPr>
          <a:xfrm>
            <a:off x="886417" y="3802896"/>
            <a:ext cx="783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Results over time for each metric entered into quiz ??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88F5A01-2304-450F-9B44-150B61368CF5}"/>
              </a:ext>
            </a:extLst>
          </p:cNvPr>
          <p:cNvGrpSpPr/>
          <p:nvPr/>
        </p:nvGrpSpPr>
        <p:grpSpPr>
          <a:xfrm>
            <a:off x="860745" y="3669045"/>
            <a:ext cx="7673647" cy="3119324"/>
            <a:chOff x="860745" y="3595791"/>
            <a:chExt cx="7673647" cy="311932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4361BD2-20D1-4A93-910A-AA61739CC54A}"/>
                </a:ext>
              </a:extLst>
            </p:cNvPr>
            <p:cNvSpPr/>
            <p:nvPr/>
          </p:nvSpPr>
          <p:spPr>
            <a:xfrm>
              <a:off x="860745" y="3595791"/>
              <a:ext cx="7673647" cy="311932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8779D20-1629-4478-8B5D-8EEC383B6A78}"/>
                </a:ext>
              </a:extLst>
            </p:cNvPr>
            <p:cNvCxnSpPr/>
            <p:nvPr/>
          </p:nvCxnSpPr>
          <p:spPr>
            <a:xfrm flipV="1">
              <a:off x="860745" y="6153150"/>
              <a:ext cx="776364" cy="561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CF08CA-1DF4-4011-A263-2DC3055D6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7109" y="5991225"/>
              <a:ext cx="1196575" cy="161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80E2F4D-EFDB-4D79-B03F-6A13AC7FE0FC}"/>
                </a:ext>
              </a:extLst>
            </p:cNvPr>
            <p:cNvCxnSpPr/>
            <p:nvPr/>
          </p:nvCxnSpPr>
          <p:spPr>
            <a:xfrm>
              <a:off x="1637109" y="6553200"/>
              <a:ext cx="0" cy="161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03F3B1-355D-44A5-998F-38FF684FB9EE}"/>
                </a:ext>
              </a:extLst>
            </p:cNvPr>
            <p:cNvCxnSpPr/>
            <p:nvPr/>
          </p:nvCxnSpPr>
          <p:spPr>
            <a:xfrm>
              <a:off x="2762250" y="6553200"/>
              <a:ext cx="0" cy="161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D997BD3-21ED-4DCF-AC14-2FF96369A2C4}"/>
                </a:ext>
              </a:extLst>
            </p:cNvPr>
            <p:cNvCxnSpPr>
              <a:cxnSpLocks/>
            </p:cNvCxnSpPr>
            <p:nvPr/>
          </p:nvCxnSpPr>
          <p:spPr>
            <a:xfrm>
              <a:off x="2813142" y="5991226"/>
              <a:ext cx="1163915" cy="80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6B1EB30-D857-49A4-B720-15A6F7756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6515" y="5754351"/>
              <a:ext cx="1196575" cy="317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49ABD41-54ED-4423-8CC3-73AA525E5317}"/>
                </a:ext>
              </a:extLst>
            </p:cNvPr>
            <p:cNvCxnSpPr>
              <a:cxnSpLocks/>
            </p:cNvCxnSpPr>
            <p:nvPr/>
          </p:nvCxnSpPr>
          <p:spPr>
            <a:xfrm>
              <a:off x="5153090" y="5751920"/>
              <a:ext cx="1228658" cy="44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31E355F-C12F-4C9D-AD06-1643E4C42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748" y="5211214"/>
              <a:ext cx="957267" cy="594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A8817A1-F63E-4114-A654-D001C86E7E0B}"/>
                </a:ext>
              </a:extLst>
            </p:cNvPr>
            <p:cNvCxnSpPr/>
            <p:nvPr/>
          </p:nvCxnSpPr>
          <p:spPr>
            <a:xfrm>
              <a:off x="3977057" y="6553200"/>
              <a:ext cx="0" cy="161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1D6A072-D081-4096-954C-5A0CF03DF6F2}"/>
                </a:ext>
              </a:extLst>
            </p:cNvPr>
            <p:cNvCxnSpPr/>
            <p:nvPr/>
          </p:nvCxnSpPr>
          <p:spPr>
            <a:xfrm>
              <a:off x="5229225" y="6553200"/>
              <a:ext cx="0" cy="161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E905AA3-2E6F-4082-826E-22E3C99DC208}"/>
                </a:ext>
              </a:extLst>
            </p:cNvPr>
            <p:cNvCxnSpPr>
              <a:cxnSpLocks/>
            </p:cNvCxnSpPr>
            <p:nvPr/>
          </p:nvCxnSpPr>
          <p:spPr>
            <a:xfrm>
              <a:off x="6381748" y="6553200"/>
              <a:ext cx="0" cy="161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2A5F6A7-D01F-4D0D-91B1-ECCD7DF9439B}"/>
                </a:ext>
              </a:extLst>
            </p:cNvPr>
            <p:cNvCxnSpPr/>
            <p:nvPr/>
          </p:nvCxnSpPr>
          <p:spPr>
            <a:xfrm>
              <a:off x="7324725" y="6553200"/>
              <a:ext cx="0" cy="161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3B2E375-FE74-42F1-8B8F-03E8505F926E}"/>
              </a:ext>
            </a:extLst>
          </p:cNvPr>
          <p:cNvSpPr txBox="1"/>
          <p:nvPr/>
        </p:nvSpPr>
        <p:spPr>
          <a:xfrm>
            <a:off x="5028082" y="1312162"/>
            <a:ext cx="19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 information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09F8B8-A85F-43BE-AE88-450DEC883D56}"/>
              </a:ext>
            </a:extLst>
          </p:cNvPr>
          <p:cNvSpPr/>
          <p:nvPr/>
        </p:nvSpPr>
        <p:spPr>
          <a:xfrm>
            <a:off x="244663" y="682641"/>
            <a:ext cx="8680255" cy="512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EE7A8-B336-4456-B03D-EEFD0A4E8EBC}"/>
              </a:ext>
            </a:extLst>
          </p:cNvPr>
          <p:cNvSpPr txBox="1"/>
          <p:nvPr/>
        </p:nvSpPr>
        <p:spPr>
          <a:xfrm>
            <a:off x="2386907" y="747311"/>
            <a:ext cx="42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Menu bar</a:t>
            </a:r>
          </a:p>
        </p:txBody>
      </p:sp>
    </p:spTree>
    <p:extLst>
      <p:ext uri="{BB962C8B-B14F-4D97-AF65-F5344CB8AC3E}">
        <p14:creationId xmlns:p14="http://schemas.microsoft.com/office/powerpoint/2010/main" val="42843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29B11-E1F7-4344-9E13-47803541F6DC}"/>
              </a:ext>
            </a:extLst>
          </p:cNvPr>
          <p:cNvSpPr txBox="1"/>
          <p:nvPr/>
        </p:nvSpPr>
        <p:spPr>
          <a:xfrm>
            <a:off x="2321718" y="271462"/>
            <a:ext cx="450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6645A-CB85-449B-84E7-C4312FCAD82B}"/>
              </a:ext>
            </a:extLst>
          </p:cNvPr>
          <p:cNvSpPr txBox="1"/>
          <p:nvPr/>
        </p:nvSpPr>
        <p:spPr>
          <a:xfrm>
            <a:off x="442912" y="900113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600" dirty="0"/>
              <a:t>As a </a:t>
            </a:r>
            <a:r>
              <a:rPr lang="en-AU" sz="1600" b="1" dirty="0"/>
              <a:t>sports team member</a:t>
            </a:r>
            <a:r>
              <a:rPr lang="en-AU" sz="1600" dirty="0"/>
              <a:t>, I want to be able to enter my fitness statistics and compare the results against my team members: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AU" sz="1600" dirty="0"/>
              <a:t>Running time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AU" sz="1600" dirty="0"/>
              <a:t>Age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AU" sz="1600" dirty="0"/>
              <a:t>Resting heart rate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AU" sz="1600" dirty="0"/>
              <a:t>Average heart rate on run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AU" sz="1600" dirty="0"/>
              <a:t>Weekly exercise minutes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AU" sz="1600" dirty="0"/>
              <a:t>Average daily exercise minutes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AU" sz="1600" dirty="0"/>
              <a:t>Weight and height (private)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600" dirty="0"/>
              <a:t>As a </a:t>
            </a:r>
            <a:r>
              <a:rPr lang="en-AU" sz="1600" b="1" dirty="0"/>
              <a:t>sports team member</a:t>
            </a:r>
            <a:r>
              <a:rPr lang="en-AU" sz="1600" dirty="0"/>
              <a:t>, I want to track my improvements week by week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600" dirty="0"/>
              <a:t>As a </a:t>
            </a:r>
            <a:r>
              <a:rPr lang="en-AU" sz="1600" b="1" dirty="0"/>
              <a:t>sports team member</a:t>
            </a:r>
            <a:r>
              <a:rPr lang="en-AU" sz="1600" dirty="0"/>
              <a:t>, I want to be able to sign up as a new user and see my details on my profile page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92573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29B11-E1F7-4344-9E13-47803541F6DC}"/>
              </a:ext>
            </a:extLst>
          </p:cNvPr>
          <p:cNvSpPr txBox="1"/>
          <p:nvPr/>
        </p:nvSpPr>
        <p:spPr>
          <a:xfrm>
            <a:off x="2321718" y="261937"/>
            <a:ext cx="450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6645A-CB85-449B-84E7-C4312FCAD82B}"/>
              </a:ext>
            </a:extLst>
          </p:cNvPr>
          <p:cNvSpPr txBox="1"/>
          <p:nvPr/>
        </p:nvSpPr>
        <p:spPr>
          <a:xfrm>
            <a:off x="442912" y="890587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600" dirty="0"/>
              <a:t>As a </a:t>
            </a:r>
            <a:r>
              <a:rPr lang="en-AU" sz="1600" b="1" dirty="0"/>
              <a:t>coach</a:t>
            </a:r>
            <a:r>
              <a:rPr lang="en-AU" sz="1600" dirty="0"/>
              <a:t>, I want to be able to view the fitness statistics of the sports team members and compare and benchmark them.</a:t>
            </a:r>
          </a:p>
        </p:txBody>
      </p:sp>
    </p:spTree>
    <p:extLst>
      <p:ext uri="{BB962C8B-B14F-4D97-AF65-F5344CB8AC3E}">
        <p14:creationId xmlns:p14="http://schemas.microsoft.com/office/powerpoint/2010/main" val="258958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29B11-E1F7-4344-9E13-47803541F6DC}"/>
              </a:ext>
            </a:extLst>
          </p:cNvPr>
          <p:cNvSpPr txBox="1"/>
          <p:nvPr/>
        </p:nvSpPr>
        <p:spPr>
          <a:xfrm>
            <a:off x="2321718" y="261937"/>
            <a:ext cx="450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6645A-CB85-449B-84E7-C4312FCAD82B}"/>
              </a:ext>
            </a:extLst>
          </p:cNvPr>
          <p:cNvSpPr txBox="1"/>
          <p:nvPr/>
        </p:nvSpPr>
        <p:spPr>
          <a:xfrm>
            <a:off x="442912" y="890588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600" dirty="0"/>
              <a:t>As a </a:t>
            </a:r>
            <a:r>
              <a:rPr lang="en-AU" sz="1600" b="1" dirty="0"/>
              <a:t>system admin,</a:t>
            </a:r>
            <a:r>
              <a:rPr lang="en-AU" sz="1600" dirty="0"/>
              <a:t> I want to be able to view users and add/remove/edit users as required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AU" sz="16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AU" sz="1600" dirty="0"/>
              <a:t>As a </a:t>
            </a:r>
            <a:r>
              <a:rPr lang="en-AU" sz="1600" b="1" dirty="0"/>
              <a:t>system admin, </a:t>
            </a:r>
            <a:r>
              <a:rPr lang="en-AU" sz="1600" dirty="0"/>
              <a:t>I want to be able to </a:t>
            </a:r>
            <a:r>
              <a:rPr lang="en-AU" sz="1600" i="1" dirty="0"/>
              <a:t>view the answers to user free-text questions and customise their results screen as needed  (?)</a:t>
            </a:r>
          </a:p>
        </p:txBody>
      </p:sp>
    </p:spTree>
    <p:extLst>
      <p:ext uri="{BB962C8B-B14F-4D97-AF65-F5344CB8AC3E}">
        <p14:creationId xmlns:p14="http://schemas.microsoft.com/office/powerpoint/2010/main" val="363437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1B1C-1027-4D6C-9550-8E766CD8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339556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9C872-B943-4B76-B9FD-21B1F55EA721}"/>
              </a:ext>
            </a:extLst>
          </p:cNvPr>
          <p:cNvSpPr txBox="1"/>
          <p:nvPr/>
        </p:nvSpPr>
        <p:spPr>
          <a:xfrm>
            <a:off x="1637109" y="69631"/>
            <a:ext cx="58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Home page / user sign-up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E1D4ED-0B81-45DB-A75D-78B7EB3F0B38}"/>
              </a:ext>
            </a:extLst>
          </p:cNvPr>
          <p:cNvCxnSpPr/>
          <p:nvPr/>
        </p:nvCxnSpPr>
        <p:spPr>
          <a:xfrm>
            <a:off x="139302" y="611490"/>
            <a:ext cx="8865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2EFA7E-7DD0-4A07-8AD7-321221F9CAE8}"/>
              </a:ext>
            </a:extLst>
          </p:cNvPr>
          <p:cNvSpPr txBox="1"/>
          <p:nvPr/>
        </p:nvSpPr>
        <p:spPr>
          <a:xfrm>
            <a:off x="1763018" y="1581173"/>
            <a:ext cx="283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Welcome to XXXXXX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1DAC5-5500-4DAE-A807-88DEE45345B5}"/>
              </a:ext>
            </a:extLst>
          </p:cNvPr>
          <p:cNvSpPr txBox="1"/>
          <p:nvPr/>
        </p:nvSpPr>
        <p:spPr>
          <a:xfrm>
            <a:off x="862010" y="2241098"/>
            <a:ext cx="768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app is designed to</a:t>
            </a:r>
            <a:endParaRPr lang="en-AU" sz="1400" dirty="0">
              <a:solidFill>
                <a:schemeClr val="bg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C18A9-B5BD-48AA-A485-EE7BB7B74F9F}"/>
              </a:ext>
            </a:extLst>
          </p:cNvPr>
          <p:cNvCxnSpPr>
            <a:cxnSpLocks/>
          </p:cNvCxnSpPr>
          <p:nvPr/>
        </p:nvCxnSpPr>
        <p:spPr>
          <a:xfrm>
            <a:off x="139302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22C5F-631C-4918-BAF6-CF7C5349CA58}"/>
              </a:ext>
            </a:extLst>
          </p:cNvPr>
          <p:cNvCxnSpPr>
            <a:cxnSpLocks/>
          </p:cNvCxnSpPr>
          <p:nvPr/>
        </p:nvCxnSpPr>
        <p:spPr>
          <a:xfrm>
            <a:off x="9004696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5EA9F4-0C29-4757-8536-9620FDE58D93}"/>
              </a:ext>
            </a:extLst>
          </p:cNvPr>
          <p:cNvSpPr txBox="1"/>
          <p:nvPr/>
        </p:nvSpPr>
        <p:spPr>
          <a:xfrm>
            <a:off x="862010" y="3348609"/>
            <a:ext cx="783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To create an account, please enter your details below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B792F-2F73-4343-A847-0D0419A0E03B}"/>
              </a:ext>
            </a:extLst>
          </p:cNvPr>
          <p:cNvGrpSpPr/>
          <p:nvPr/>
        </p:nvGrpSpPr>
        <p:grpSpPr>
          <a:xfrm>
            <a:off x="4655344" y="1370165"/>
            <a:ext cx="2643187" cy="702809"/>
            <a:chOff x="7134225" y="1114425"/>
            <a:chExt cx="3524249" cy="93707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C0CB76-4CCE-46E3-81BA-4087DA6329C9}"/>
                </a:ext>
              </a:extLst>
            </p:cNvPr>
            <p:cNvSpPr/>
            <p:nvPr/>
          </p:nvSpPr>
          <p:spPr>
            <a:xfrm>
              <a:off x="7134225" y="1114425"/>
              <a:ext cx="3524249" cy="9370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9BFE0-B298-40BB-BCBF-D5CE8096F000}"/>
                </a:ext>
              </a:extLst>
            </p:cNvPr>
            <p:cNvSpPr txBox="1"/>
            <p:nvPr/>
          </p:nvSpPr>
          <p:spPr>
            <a:xfrm>
              <a:off x="7950993" y="1336742"/>
              <a:ext cx="26479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Image / logo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EA1A44C-995D-49CF-85CC-C57F49977249}"/>
              </a:ext>
            </a:extLst>
          </p:cNvPr>
          <p:cNvSpPr/>
          <p:nvPr/>
        </p:nvSpPr>
        <p:spPr>
          <a:xfrm>
            <a:off x="1981200" y="3743325"/>
            <a:ext cx="6224588" cy="3537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A5F8D-8B3A-4055-AAC5-24A24C27770E}"/>
              </a:ext>
            </a:extLst>
          </p:cNvPr>
          <p:cNvSpPr/>
          <p:nvPr/>
        </p:nvSpPr>
        <p:spPr>
          <a:xfrm>
            <a:off x="961282" y="3809790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03158-4BCE-46AF-A0F1-73FD75474AF2}"/>
              </a:ext>
            </a:extLst>
          </p:cNvPr>
          <p:cNvSpPr/>
          <p:nvPr/>
        </p:nvSpPr>
        <p:spPr>
          <a:xfrm>
            <a:off x="2647207" y="2283983"/>
            <a:ext cx="5558583" cy="2032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1E287B-AB93-4053-A288-33D4BC63C671}"/>
              </a:ext>
            </a:extLst>
          </p:cNvPr>
          <p:cNvSpPr/>
          <p:nvPr/>
        </p:nvSpPr>
        <p:spPr>
          <a:xfrm>
            <a:off x="961282" y="2532812"/>
            <a:ext cx="7244508" cy="2032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B5E119-C58B-409E-B402-5663C556B40E}"/>
              </a:ext>
            </a:extLst>
          </p:cNvPr>
          <p:cNvSpPr/>
          <p:nvPr/>
        </p:nvSpPr>
        <p:spPr>
          <a:xfrm>
            <a:off x="961282" y="2777867"/>
            <a:ext cx="7244508" cy="2032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022C23-56AA-4563-9E86-4E66F979CE2F}"/>
              </a:ext>
            </a:extLst>
          </p:cNvPr>
          <p:cNvSpPr/>
          <p:nvPr/>
        </p:nvSpPr>
        <p:spPr>
          <a:xfrm>
            <a:off x="961282" y="3034725"/>
            <a:ext cx="7244508" cy="2032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5E8586-95D3-4140-8341-1E4EFEE58871}"/>
              </a:ext>
            </a:extLst>
          </p:cNvPr>
          <p:cNvSpPr/>
          <p:nvPr/>
        </p:nvSpPr>
        <p:spPr>
          <a:xfrm>
            <a:off x="1981205" y="4197437"/>
            <a:ext cx="6224583" cy="3537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296A6-8E3F-4F61-80E9-385449181250}"/>
              </a:ext>
            </a:extLst>
          </p:cNvPr>
          <p:cNvSpPr/>
          <p:nvPr/>
        </p:nvSpPr>
        <p:spPr>
          <a:xfrm>
            <a:off x="961287" y="4263902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DCE4D-F3FE-4B3E-8E81-33BEB909A269}"/>
              </a:ext>
            </a:extLst>
          </p:cNvPr>
          <p:cNvSpPr/>
          <p:nvPr/>
        </p:nvSpPr>
        <p:spPr>
          <a:xfrm>
            <a:off x="1971677" y="4650798"/>
            <a:ext cx="6224580" cy="3537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C527F2-83CF-4A46-B219-66267831C985}"/>
              </a:ext>
            </a:extLst>
          </p:cNvPr>
          <p:cNvSpPr/>
          <p:nvPr/>
        </p:nvSpPr>
        <p:spPr>
          <a:xfrm>
            <a:off x="951759" y="4717263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C8EBD-5AF1-413C-BCDE-AF4A8AEF991F}"/>
              </a:ext>
            </a:extLst>
          </p:cNvPr>
          <p:cNvSpPr txBox="1"/>
          <p:nvPr/>
        </p:nvSpPr>
        <p:spPr>
          <a:xfrm>
            <a:off x="862010" y="5119085"/>
            <a:ext cx="198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Upload profile picture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0A4A6A-7814-4092-B3A4-271833856C38}"/>
              </a:ext>
            </a:extLst>
          </p:cNvPr>
          <p:cNvSpPr/>
          <p:nvPr/>
        </p:nvSpPr>
        <p:spPr>
          <a:xfrm>
            <a:off x="2515936" y="5388808"/>
            <a:ext cx="3522912" cy="78683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2BFBD-D838-495F-85C9-CFD510A3875D}"/>
              </a:ext>
            </a:extLst>
          </p:cNvPr>
          <p:cNvSpPr/>
          <p:nvPr/>
        </p:nvSpPr>
        <p:spPr>
          <a:xfrm>
            <a:off x="2515938" y="6306650"/>
            <a:ext cx="1494088" cy="29160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810D0F-8114-44AC-81D1-A0A6E55FDCFB}"/>
              </a:ext>
            </a:extLst>
          </p:cNvPr>
          <p:cNvSpPr txBox="1"/>
          <p:nvPr/>
        </p:nvSpPr>
        <p:spPr>
          <a:xfrm>
            <a:off x="2448601" y="6313356"/>
            <a:ext cx="149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Browse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864498-1BAB-47B2-97AC-08921B554EEF}"/>
              </a:ext>
            </a:extLst>
          </p:cNvPr>
          <p:cNvSpPr/>
          <p:nvPr/>
        </p:nvSpPr>
        <p:spPr>
          <a:xfrm>
            <a:off x="244663" y="682641"/>
            <a:ext cx="8680255" cy="512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7B480D-0B2E-46F5-930B-67E9CB1EC445}"/>
              </a:ext>
            </a:extLst>
          </p:cNvPr>
          <p:cNvSpPr txBox="1"/>
          <p:nvPr/>
        </p:nvSpPr>
        <p:spPr>
          <a:xfrm>
            <a:off x="2386907" y="747311"/>
            <a:ext cx="42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Menu bar</a:t>
            </a:r>
          </a:p>
        </p:txBody>
      </p:sp>
    </p:spTree>
    <p:extLst>
      <p:ext uri="{BB962C8B-B14F-4D97-AF65-F5344CB8AC3E}">
        <p14:creationId xmlns:p14="http://schemas.microsoft.com/office/powerpoint/2010/main" val="98266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9C872-B943-4B76-B9FD-21B1F55EA721}"/>
              </a:ext>
            </a:extLst>
          </p:cNvPr>
          <p:cNvSpPr txBox="1"/>
          <p:nvPr/>
        </p:nvSpPr>
        <p:spPr>
          <a:xfrm>
            <a:off x="1637109" y="69631"/>
            <a:ext cx="58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Data entry / quiz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E1D4ED-0B81-45DB-A75D-78B7EB3F0B38}"/>
              </a:ext>
            </a:extLst>
          </p:cNvPr>
          <p:cNvCxnSpPr/>
          <p:nvPr/>
        </p:nvCxnSpPr>
        <p:spPr>
          <a:xfrm>
            <a:off x="139302" y="611490"/>
            <a:ext cx="8865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C18A9-B5BD-48AA-A485-EE7BB7B74F9F}"/>
              </a:ext>
            </a:extLst>
          </p:cNvPr>
          <p:cNvCxnSpPr>
            <a:cxnSpLocks/>
          </p:cNvCxnSpPr>
          <p:nvPr/>
        </p:nvCxnSpPr>
        <p:spPr>
          <a:xfrm>
            <a:off x="139302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22C5F-631C-4918-BAF6-CF7C5349CA58}"/>
              </a:ext>
            </a:extLst>
          </p:cNvPr>
          <p:cNvCxnSpPr>
            <a:cxnSpLocks/>
          </p:cNvCxnSpPr>
          <p:nvPr/>
        </p:nvCxnSpPr>
        <p:spPr>
          <a:xfrm>
            <a:off x="9004696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5EA9F4-0C29-4757-8536-9620FDE58D93}"/>
              </a:ext>
            </a:extLst>
          </p:cNvPr>
          <p:cNvSpPr txBox="1"/>
          <p:nvPr/>
        </p:nvSpPr>
        <p:spPr>
          <a:xfrm>
            <a:off x="909635" y="3377184"/>
            <a:ext cx="7836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Questions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B792F-2F73-4343-A847-0D0419A0E03B}"/>
              </a:ext>
            </a:extLst>
          </p:cNvPr>
          <p:cNvGrpSpPr/>
          <p:nvPr/>
        </p:nvGrpSpPr>
        <p:grpSpPr>
          <a:xfrm>
            <a:off x="5405508" y="1413289"/>
            <a:ext cx="2643187" cy="702809"/>
            <a:chOff x="7134225" y="1126638"/>
            <a:chExt cx="3524249" cy="93707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C0CB76-4CCE-46E3-81BA-4087DA6329C9}"/>
                </a:ext>
              </a:extLst>
            </p:cNvPr>
            <p:cNvSpPr/>
            <p:nvPr/>
          </p:nvSpPr>
          <p:spPr>
            <a:xfrm>
              <a:off x="7134225" y="1126638"/>
              <a:ext cx="3524249" cy="9370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9BFE0-B298-40BB-BCBF-D5CE8096F000}"/>
                </a:ext>
              </a:extLst>
            </p:cNvPr>
            <p:cNvSpPr txBox="1"/>
            <p:nvPr/>
          </p:nvSpPr>
          <p:spPr>
            <a:xfrm>
              <a:off x="7950993" y="1336742"/>
              <a:ext cx="26479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Image / logo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EA1A44C-995D-49CF-85CC-C57F49977249}"/>
              </a:ext>
            </a:extLst>
          </p:cNvPr>
          <p:cNvSpPr/>
          <p:nvPr/>
        </p:nvSpPr>
        <p:spPr>
          <a:xfrm>
            <a:off x="2028825" y="3771900"/>
            <a:ext cx="6224588" cy="3537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A5F8D-8B3A-4055-AAC5-24A24C27770E}"/>
              </a:ext>
            </a:extLst>
          </p:cNvPr>
          <p:cNvSpPr/>
          <p:nvPr/>
        </p:nvSpPr>
        <p:spPr>
          <a:xfrm>
            <a:off x="1008907" y="3838365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03158-4BCE-46AF-A0F1-73FD75474AF2}"/>
              </a:ext>
            </a:extLst>
          </p:cNvPr>
          <p:cNvSpPr/>
          <p:nvPr/>
        </p:nvSpPr>
        <p:spPr>
          <a:xfrm>
            <a:off x="1008908" y="2312558"/>
            <a:ext cx="7244508" cy="202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1E287B-AB93-4053-A288-33D4BC63C671}"/>
              </a:ext>
            </a:extLst>
          </p:cNvPr>
          <p:cNvSpPr/>
          <p:nvPr/>
        </p:nvSpPr>
        <p:spPr>
          <a:xfrm>
            <a:off x="1008907" y="2561387"/>
            <a:ext cx="7244508" cy="2032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B5E119-C58B-409E-B402-5663C556B40E}"/>
              </a:ext>
            </a:extLst>
          </p:cNvPr>
          <p:cNvSpPr/>
          <p:nvPr/>
        </p:nvSpPr>
        <p:spPr>
          <a:xfrm>
            <a:off x="1008907" y="2806442"/>
            <a:ext cx="7244508" cy="2032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022C23-56AA-4563-9E86-4E66F979CE2F}"/>
              </a:ext>
            </a:extLst>
          </p:cNvPr>
          <p:cNvSpPr/>
          <p:nvPr/>
        </p:nvSpPr>
        <p:spPr>
          <a:xfrm>
            <a:off x="1008907" y="3063300"/>
            <a:ext cx="7244508" cy="2032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5E8586-95D3-4140-8341-1E4EFEE58871}"/>
              </a:ext>
            </a:extLst>
          </p:cNvPr>
          <p:cNvSpPr/>
          <p:nvPr/>
        </p:nvSpPr>
        <p:spPr>
          <a:xfrm>
            <a:off x="2028825" y="4370237"/>
            <a:ext cx="6224583" cy="3537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0296A6-8E3F-4F61-80E9-385449181250}"/>
              </a:ext>
            </a:extLst>
          </p:cNvPr>
          <p:cNvSpPr/>
          <p:nvPr/>
        </p:nvSpPr>
        <p:spPr>
          <a:xfrm>
            <a:off x="1008907" y="4436702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DCE4D-F3FE-4B3E-8E81-33BEB909A269}"/>
              </a:ext>
            </a:extLst>
          </p:cNvPr>
          <p:cNvSpPr/>
          <p:nvPr/>
        </p:nvSpPr>
        <p:spPr>
          <a:xfrm>
            <a:off x="2028825" y="4955217"/>
            <a:ext cx="6224580" cy="3537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C527F2-83CF-4A46-B219-66267831C985}"/>
              </a:ext>
            </a:extLst>
          </p:cNvPr>
          <p:cNvSpPr/>
          <p:nvPr/>
        </p:nvSpPr>
        <p:spPr>
          <a:xfrm>
            <a:off x="1008907" y="5021682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900EF1-5344-422F-8AB6-2C819F42C3EB}"/>
              </a:ext>
            </a:extLst>
          </p:cNvPr>
          <p:cNvSpPr/>
          <p:nvPr/>
        </p:nvSpPr>
        <p:spPr>
          <a:xfrm>
            <a:off x="1609282" y="1570867"/>
            <a:ext cx="3218699" cy="417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983626-5CE6-47D1-A6DE-DCB651DA6B24}"/>
              </a:ext>
            </a:extLst>
          </p:cNvPr>
          <p:cNvSpPr/>
          <p:nvPr/>
        </p:nvSpPr>
        <p:spPr>
          <a:xfrm>
            <a:off x="2028817" y="5545621"/>
            <a:ext cx="6224588" cy="3537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C68B29-8D51-42DC-960A-E13921107951}"/>
              </a:ext>
            </a:extLst>
          </p:cNvPr>
          <p:cNvSpPr/>
          <p:nvPr/>
        </p:nvSpPr>
        <p:spPr>
          <a:xfrm>
            <a:off x="1008899" y="5612086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2960CC-46D6-419E-922B-CDD938E8A074}"/>
              </a:ext>
            </a:extLst>
          </p:cNvPr>
          <p:cNvSpPr/>
          <p:nvPr/>
        </p:nvSpPr>
        <p:spPr>
          <a:xfrm>
            <a:off x="2028817" y="6143958"/>
            <a:ext cx="6224583" cy="3537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E5349-CF5E-4A58-94F5-4C23FFBAF3C4}"/>
              </a:ext>
            </a:extLst>
          </p:cNvPr>
          <p:cNvSpPr/>
          <p:nvPr/>
        </p:nvSpPr>
        <p:spPr>
          <a:xfrm>
            <a:off x="1008899" y="6210423"/>
            <a:ext cx="800989" cy="1714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5E119-4042-487B-A53C-EEF6E96A4A8A}"/>
              </a:ext>
            </a:extLst>
          </p:cNvPr>
          <p:cNvSpPr/>
          <p:nvPr/>
        </p:nvSpPr>
        <p:spPr>
          <a:xfrm>
            <a:off x="244663" y="682641"/>
            <a:ext cx="8680255" cy="512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6A55F7-2078-409E-BA78-AD09B7EAA614}"/>
              </a:ext>
            </a:extLst>
          </p:cNvPr>
          <p:cNvSpPr txBox="1"/>
          <p:nvPr/>
        </p:nvSpPr>
        <p:spPr>
          <a:xfrm>
            <a:off x="2386907" y="747311"/>
            <a:ext cx="42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Menu bar</a:t>
            </a:r>
          </a:p>
        </p:txBody>
      </p:sp>
    </p:spTree>
    <p:extLst>
      <p:ext uri="{BB962C8B-B14F-4D97-AF65-F5344CB8AC3E}">
        <p14:creationId xmlns:p14="http://schemas.microsoft.com/office/powerpoint/2010/main" val="425069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9C872-B943-4B76-B9FD-21B1F55EA721}"/>
              </a:ext>
            </a:extLst>
          </p:cNvPr>
          <p:cNvSpPr txBox="1"/>
          <p:nvPr/>
        </p:nvSpPr>
        <p:spPr>
          <a:xfrm>
            <a:off x="1637109" y="69631"/>
            <a:ext cx="58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Results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E1D4ED-0B81-45DB-A75D-78B7EB3F0B38}"/>
              </a:ext>
            </a:extLst>
          </p:cNvPr>
          <p:cNvCxnSpPr/>
          <p:nvPr/>
        </p:nvCxnSpPr>
        <p:spPr>
          <a:xfrm>
            <a:off x="139302" y="611490"/>
            <a:ext cx="8865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C18A9-B5BD-48AA-A485-EE7BB7B74F9F}"/>
              </a:ext>
            </a:extLst>
          </p:cNvPr>
          <p:cNvCxnSpPr>
            <a:cxnSpLocks/>
          </p:cNvCxnSpPr>
          <p:nvPr/>
        </p:nvCxnSpPr>
        <p:spPr>
          <a:xfrm>
            <a:off x="139302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22C5F-631C-4918-BAF6-CF7C5349CA58}"/>
              </a:ext>
            </a:extLst>
          </p:cNvPr>
          <p:cNvCxnSpPr>
            <a:cxnSpLocks/>
          </p:cNvCxnSpPr>
          <p:nvPr/>
        </p:nvCxnSpPr>
        <p:spPr>
          <a:xfrm>
            <a:off x="9004696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3E81E5-556D-429D-BB57-AAE4F4A2C347}"/>
              </a:ext>
            </a:extLst>
          </p:cNvPr>
          <p:cNvSpPr txBox="1"/>
          <p:nvPr/>
        </p:nvSpPr>
        <p:spPr>
          <a:xfrm>
            <a:off x="3153965" y="1266232"/>
            <a:ext cx="283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Your results for [DATE]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FD5E8E-E716-4992-88C4-03D1F616004C}"/>
              </a:ext>
            </a:extLst>
          </p:cNvPr>
          <p:cNvSpPr txBox="1"/>
          <p:nvPr/>
        </p:nvSpPr>
        <p:spPr>
          <a:xfrm>
            <a:off x="563958" y="1683459"/>
            <a:ext cx="138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[METRIC NAME]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597BF5-227F-42F3-8DC9-BE0D1C08D76A}"/>
              </a:ext>
            </a:extLst>
          </p:cNvPr>
          <p:cNvSpPr/>
          <p:nvPr/>
        </p:nvSpPr>
        <p:spPr>
          <a:xfrm>
            <a:off x="662397" y="2108909"/>
            <a:ext cx="2480593" cy="11095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E51AC5-C0DF-42A6-9CF7-647918E40FFB}"/>
              </a:ext>
            </a:extLst>
          </p:cNvPr>
          <p:cNvSpPr txBox="1"/>
          <p:nvPr/>
        </p:nvSpPr>
        <p:spPr>
          <a:xfrm>
            <a:off x="4124184" y="1632074"/>
            <a:ext cx="162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How you compare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DF170A3-F818-4390-805B-EC95E952674A}"/>
              </a:ext>
            </a:extLst>
          </p:cNvPr>
          <p:cNvGrpSpPr/>
          <p:nvPr/>
        </p:nvGrpSpPr>
        <p:grpSpPr>
          <a:xfrm>
            <a:off x="4225112" y="2011617"/>
            <a:ext cx="3882136" cy="1322925"/>
            <a:chOff x="4233162" y="2030701"/>
            <a:chExt cx="3882136" cy="152454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A3F2F3-A46A-4231-B634-841CFC0F629C}"/>
                </a:ext>
              </a:extLst>
            </p:cNvPr>
            <p:cNvSpPr/>
            <p:nvPr/>
          </p:nvSpPr>
          <p:spPr>
            <a:xfrm>
              <a:off x="4233162" y="2030701"/>
              <a:ext cx="3882136" cy="152454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15B654-A8C0-4D14-A59F-195FA9C22A4D}"/>
                </a:ext>
              </a:extLst>
            </p:cNvPr>
            <p:cNvSpPr/>
            <p:nvPr/>
          </p:nvSpPr>
          <p:spPr>
            <a:xfrm>
              <a:off x="4571998" y="2960453"/>
              <a:ext cx="371443" cy="594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AC40A8-BF75-45F2-A1F1-44CF8D064C24}"/>
                </a:ext>
              </a:extLst>
            </p:cNvPr>
            <p:cNvSpPr/>
            <p:nvPr/>
          </p:nvSpPr>
          <p:spPr>
            <a:xfrm>
              <a:off x="5059451" y="2760259"/>
              <a:ext cx="388024" cy="7949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5756F44-D5D2-481C-9FDE-C66BC6F757FD}"/>
                </a:ext>
              </a:extLst>
            </p:cNvPr>
            <p:cNvSpPr/>
            <p:nvPr/>
          </p:nvSpPr>
          <p:spPr>
            <a:xfrm>
              <a:off x="5562660" y="2619376"/>
              <a:ext cx="388024" cy="9172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415318A-47ED-4712-B621-065A904C8475}"/>
                </a:ext>
              </a:extLst>
            </p:cNvPr>
            <p:cNvSpPr/>
            <p:nvPr/>
          </p:nvSpPr>
          <p:spPr>
            <a:xfrm>
              <a:off x="6078927" y="2495550"/>
              <a:ext cx="388024" cy="10410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E7C7F5-81DB-42C6-B507-5604D20D21EA}"/>
                </a:ext>
              </a:extLst>
            </p:cNvPr>
            <p:cNvSpPr/>
            <p:nvPr/>
          </p:nvSpPr>
          <p:spPr>
            <a:xfrm>
              <a:off x="6595194" y="2495550"/>
              <a:ext cx="388024" cy="10410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9EACC73-46D5-4C45-AB3B-725D5D6943B4}"/>
                </a:ext>
              </a:extLst>
            </p:cNvPr>
            <p:cNvSpPr/>
            <p:nvPr/>
          </p:nvSpPr>
          <p:spPr>
            <a:xfrm>
              <a:off x="7071837" y="2619376"/>
              <a:ext cx="388024" cy="9172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6C7D247-6C29-4FE8-B8EA-629A5957EFD9}"/>
                </a:ext>
              </a:extLst>
            </p:cNvPr>
            <p:cNvSpPr/>
            <p:nvPr/>
          </p:nvSpPr>
          <p:spPr>
            <a:xfrm>
              <a:off x="7593567" y="2741620"/>
              <a:ext cx="388024" cy="7949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82BD356-0955-494D-B531-E08B2961C229}"/>
                </a:ext>
              </a:extLst>
            </p:cNvPr>
            <p:cNvCxnSpPr>
              <a:cxnSpLocks/>
            </p:cNvCxnSpPr>
            <p:nvPr/>
          </p:nvCxnSpPr>
          <p:spPr>
            <a:xfrm>
              <a:off x="6789204" y="2095089"/>
              <a:ext cx="0" cy="14601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E0C046FD-21BD-44CC-91AE-CBC29C62CA4D}"/>
              </a:ext>
            </a:extLst>
          </p:cNvPr>
          <p:cNvSpPr/>
          <p:nvPr/>
        </p:nvSpPr>
        <p:spPr>
          <a:xfrm>
            <a:off x="1394746" y="2498203"/>
            <a:ext cx="85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Results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00920A9-2D02-4433-98E2-CDE07E166495}"/>
              </a:ext>
            </a:extLst>
          </p:cNvPr>
          <p:cNvSpPr txBox="1"/>
          <p:nvPr/>
        </p:nvSpPr>
        <p:spPr>
          <a:xfrm>
            <a:off x="549538" y="3364682"/>
            <a:ext cx="307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Your answer to [FREE TEXT QUESTION]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1BEBBE-0DF5-4994-9F23-926EC663C1AE}"/>
              </a:ext>
            </a:extLst>
          </p:cNvPr>
          <p:cNvSpPr/>
          <p:nvPr/>
        </p:nvSpPr>
        <p:spPr>
          <a:xfrm>
            <a:off x="652865" y="3713231"/>
            <a:ext cx="2864451" cy="106215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D87FD2-9BD7-494D-896C-7ADB298B765B}"/>
              </a:ext>
            </a:extLst>
          </p:cNvPr>
          <p:cNvSpPr/>
          <p:nvPr/>
        </p:nvSpPr>
        <p:spPr>
          <a:xfrm>
            <a:off x="719501" y="3776085"/>
            <a:ext cx="2413957" cy="1827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698E15-DE81-4287-A1DC-43CBD70F67EF}"/>
              </a:ext>
            </a:extLst>
          </p:cNvPr>
          <p:cNvSpPr txBox="1"/>
          <p:nvPr/>
        </p:nvSpPr>
        <p:spPr>
          <a:xfrm>
            <a:off x="4175714" y="3358066"/>
            <a:ext cx="307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Resources: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A23363-A9D3-44A0-92DE-333413BB4236}"/>
              </a:ext>
            </a:extLst>
          </p:cNvPr>
          <p:cNvGrpSpPr/>
          <p:nvPr/>
        </p:nvGrpSpPr>
        <p:grpSpPr>
          <a:xfrm>
            <a:off x="4203071" y="3656353"/>
            <a:ext cx="2200037" cy="1109539"/>
            <a:chOff x="4083588" y="3728129"/>
            <a:chExt cx="1856444" cy="110953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851099-5298-4875-9DB8-3F73B3767862}"/>
                </a:ext>
              </a:extLst>
            </p:cNvPr>
            <p:cNvSpPr/>
            <p:nvPr/>
          </p:nvSpPr>
          <p:spPr>
            <a:xfrm>
              <a:off x="4083588" y="3728129"/>
              <a:ext cx="1856444" cy="110953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0E9C6D0-9A52-45AF-B6EC-E2E992891A8A}"/>
                </a:ext>
              </a:extLst>
            </p:cNvPr>
            <p:cNvSpPr txBox="1"/>
            <p:nvPr/>
          </p:nvSpPr>
          <p:spPr>
            <a:xfrm>
              <a:off x="4189905" y="4129010"/>
              <a:ext cx="162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Link / info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749AC6D3-B459-4558-A8E9-E8BBBB91CCEC}"/>
              </a:ext>
            </a:extLst>
          </p:cNvPr>
          <p:cNvSpPr/>
          <p:nvPr/>
        </p:nvSpPr>
        <p:spPr>
          <a:xfrm>
            <a:off x="719501" y="4037839"/>
            <a:ext cx="2413957" cy="1827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209819-7179-42CE-9B29-79A5AF5EEEBF}"/>
              </a:ext>
            </a:extLst>
          </p:cNvPr>
          <p:cNvSpPr/>
          <p:nvPr/>
        </p:nvSpPr>
        <p:spPr>
          <a:xfrm>
            <a:off x="730476" y="4280543"/>
            <a:ext cx="2413957" cy="1827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FF49D97-5D17-4178-A0A5-D66190C6910C}"/>
              </a:ext>
            </a:extLst>
          </p:cNvPr>
          <p:cNvSpPr/>
          <p:nvPr/>
        </p:nvSpPr>
        <p:spPr>
          <a:xfrm>
            <a:off x="730476" y="4527528"/>
            <a:ext cx="2413957" cy="1827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A835B6-BBA1-4B68-8F57-2177D9DFBC7D}"/>
              </a:ext>
            </a:extLst>
          </p:cNvPr>
          <p:cNvSpPr/>
          <p:nvPr/>
        </p:nvSpPr>
        <p:spPr>
          <a:xfrm>
            <a:off x="3326821" y="3734428"/>
            <a:ext cx="161228" cy="9992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29380C4-3E51-44A9-A720-FD8079B98BB9}"/>
              </a:ext>
            </a:extLst>
          </p:cNvPr>
          <p:cNvSpPr/>
          <p:nvPr/>
        </p:nvSpPr>
        <p:spPr>
          <a:xfrm>
            <a:off x="3345520" y="3747510"/>
            <a:ext cx="142529" cy="12967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917ED5F9-BB57-4333-ADCA-33A6A6B00DCD}"/>
              </a:ext>
            </a:extLst>
          </p:cNvPr>
          <p:cNvSpPr/>
          <p:nvPr/>
        </p:nvSpPr>
        <p:spPr>
          <a:xfrm rot="10800000">
            <a:off x="3333708" y="4601694"/>
            <a:ext cx="142529" cy="12967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047C1C-B8E1-44AE-AC23-79DCEC47042C}"/>
              </a:ext>
            </a:extLst>
          </p:cNvPr>
          <p:cNvSpPr txBox="1"/>
          <p:nvPr/>
        </p:nvSpPr>
        <p:spPr>
          <a:xfrm>
            <a:off x="549538" y="4932322"/>
            <a:ext cx="138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[METRIC NAME]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673D648-B825-4877-9B29-1956F7082A92}"/>
              </a:ext>
            </a:extLst>
          </p:cNvPr>
          <p:cNvSpPr/>
          <p:nvPr/>
        </p:nvSpPr>
        <p:spPr>
          <a:xfrm>
            <a:off x="647977" y="5357772"/>
            <a:ext cx="2480593" cy="110953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6A94DC7-60BC-4851-92B5-9216CA84050D}"/>
              </a:ext>
            </a:extLst>
          </p:cNvPr>
          <p:cNvSpPr txBox="1"/>
          <p:nvPr/>
        </p:nvSpPr>
        <p:spPr>
          <a:xfrm>
            <a:off x="4137865" y="4859597"/>
            <a:ext cx="162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How you compare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E32F44B-61A1-4E6F-BAA8-E173E7D6F48B}"/>
              </a:ext>
            </a:extLst>
          </p:cNvPr>
          <p:cNvGrpSpPr/>
          <p:nvPr/>
        </p:nvGrpSpPr>
        <p:grpSpPr>
          <a:xfrm>
            <a:off x="4210692" y="5260480"/>
            <a:ext cx="3882136" cy="1325800"/>
            <a:chOff x="4233162" y="2030701"/>
            <a:chExt cx="3882136" cy="152785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1B1581D-C588-4423-A466-CA25CC678BC2}"/>
                </a:ext>
              </a:extLst>
            </p:cNvPr>
            <p:cNvSpPr/>
            <p:nvPr/>
          </p:nvSpPr>
          <p:spPr>
            <a:xfrm>
              <a:off x="4233162" y="2030701"/>
              <a:ext cx="3882136" cy="152454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F070A5-D706-4283-BD7A-921AF4B42D36}"/>
                </a:ext>
              </a:extLst>
            </p:cNvPr>
            <p:cNvSpPr/>
            <p:nvPr/>
          </p:nvSpPr>
          <p:spPr>
            <a:xfrm>
              <a:off x="4571998" y="2960453"/>
              <a:ext cx="371443" cy="594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7B042D9-D1C1-4A3C-87D2-641DED33AB36}"/>
                </a:ext>
              </a:extLst>
            </p:cNvPr>
            <p:cNvSpPr/>
            <p:nvPr/>
          </p:nvSpPr>
          <p:spPr>
            <a:xfrm>
              <a:off x="5059451" y="2847360"/>
              <a:ext cx="388024" cy="7078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655A31B-0940-482C-9CDE-5C061DF3A7C7}"/>
                </a:ext>
              </a:extLst>
            </p:cNvPr>
            <p:cNvSpPr/>
            <p:nvPr/>
          </p:nvSpPr>
          <p:spPr>
            <a:xfrm>
              <a:off x="5562660" y="2414595"/>
              <a:ext cx="388024" cy="11220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B02647-3D0F-4F0D-8CC8-41CB16DDB177}"/>
                </a:ext>
              </a:extLst>
            </p:cNvPr>
            <p:cNvSpPr/>
            <p:nvPr/>
          </p:nvSpPr>
          <p:spPr>
            <a:xfrm>
              <a:off x="6078927" y="2304829"/>
              <a:ext cx="388024" cy="1231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611B6A3-3358-43AD-B5CE-A4A1ED96ECB5}"/>
                </a:ext>
              </a:extLst>
            </p:cNvPr>
            <p:cNvSpPr/>
            <p:nvPr/>
          </p:nvSpPr>
          <p:spPr>
            <a:xfrm>
              <a:off x="6595194" y="2414595"/>
              <a:ext cx="388024" cy="1122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6FDA134-6657-4CBF-8FA2-FA56386E1ECF}"/>
                </a:ext>
              </a:extLst>
            </p:cNvPr>
            <p:cNvSpPr/>
            <p:nvPr/>
          </p:nvSpPr>
          <p:spPr>
            <a:xfrm>
              <a:off x="7071837" y="2895642"/>
              <a:ext cx="388024" cy="640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656F55F-6ABC-42D1-A3B8-223122A2E798}"/>
                </a:ext>
              </a:extLst>
            </p:cNvPr>
            <p:cNvSpPr/>
            <p:nvPr/>
          </p:nvSpPr>
          <p:spPr>
            <a:xfrm>
              <a:off x="7593567" y="3309335"/>
              <a:ext cx="388024" cy="2272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B17F728-C1E0-44F7-8DCF-C3F6CB1D16C7}"/>
                </a:ext>
              </a:extLst>
            </p:cNvPr>
            <p:cNvCxnSpPr>
              <a:cxnSpLocks/>
            </p:cNvCxnSpPr>
            <p:nvPr/>
          </p:nvCxnSpPr>
          <p:spPr>
            <a:xfrm>
              <a:off x="6284381" y="2098403"/>
              <a:ext cx="0" cy="14601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3B3E220-C845-4071-A98B-FF94FDAC800A}"/>
              </a:ext>
            </a:extLst>
          </p:cNvPr>
          <p:cNvSpPr/>
          <p:nvPr/>
        </p:nvSpPr>
        <p:spPr>
          <a:xfrm>
            <a:off x="1380326" y="5747066"/>
            <a:ext cx="85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Results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89009FA-A9BA-4923-BBE6-92AAD931E939}"/>
              </a:ext>
            </a:extLst>
          </p:cNvPr>
          <p:cNvGrpSpPr/>
          <p:nvPr/>
        </p:nvGrpSpPr>
        <p:grpSpPr>
          <a:xfrm>
            <a:off x="6636754" y="3656352"/>
            <a:ext cx="2200037" cy="1109539"/>
            <a:chOff x="4083588" y="3728129"/>
            <a:chExt cx="1856444" cy="110953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DA86B36-C919-4F1F-AE5D-43F40C38DCA2}"/>
                </a:ext>
              </a:extLst>
            </p:cNvPr>
            <p:cNvSpPr/>
            <p:nvPr/>
          </p:nvSpPr>
          <p:spPr>
            <a:xfrm>
              <a:off x="4083588" y="3728129"/>
              <a:ext cx="1856444" cy="110953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85F9E41-947D-42DF-8551-51F1D8AF517C}"/>
                </a:ext>
              </a:extLst>
            </p:cNvPr>
            <p:cNvSpPr txBox="1"/>
            <p:nvPr/>
          </p:nvSpPr>
          <p:spPr>
            <a:xfrm>
              <a:off x="4189905" y="4129010"/>
              <a:ext cx="162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Link / info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01A72B4-F30E-4A44-9BD6-73D591A67F85}"/>
              </a:ext>
            </a:extLst>
          </p:cNvPr>
          <p:cNvSpPr/>
          <p:nvPr/>
        </p:nvSpPr>
        <p:spPr>
          <a:xfrm>
            <a:off x="244663" y="682641"/>
            <a:ext cx="8680255" cy="512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2D7D9E-61E4-4116-8A21-F7B89B3B2142}"/>
              </a:ext>
            </a:extLst>
          </p:cNvPr>
          <p:cNvSpPr txBox="1"/>
          <p:nvPr/>
        </p:nvSpPr>
        <p:spPr>
          <a:xfrm>
            <a:off x="2386907" y="747311"/>
            <a:ext cx="42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Menu bar</a:t>
            </a:r>
          </a:p>
        </p:txBody>
      </p:sp>
    </p:spTree>
    <p:extLst>
      <p:ext uri="{BB962C8B-B14F-4D97-AF65-F5344CB8AC3E}">
        <p14:creationId xmlns:p14="http://schemas.microsoft.com/office/powerpoint/2010/main" val="41510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9C872-B943-4B76-B9FD-21B1F55EA721}"/>
              </a:ext>
            </a:extLst>
          </p:cNvPr>
          <p:cNvSpPr txBox="1"/>
          <p:nvPr/>
        </p:nvSpPr>
        <p:spPr>
          <a:xfrm>
            <a:off x="1637109" y="69631"/>
            <a:ext cx="58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Group 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E1D4ED-0B81-45DB-A75D-78B7EB3F0B38}"/>
              </a:ext>
            </a:extLst>
          </p:cNvPr>
          <p:cNvCxnSpPr/>
          <p:nvPr/>
        </p:nvCxnSpPr>
        <p:spPr>
          <a:xfrm>
            <a:off x="139302" y="611490"/>
            <a:ext cx="8865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C18A9-B5BD-48AA-A485-EE7BB7B74F9F}"/>
              </a:ext>
            </a:extLst>
          </p:cNvPr>
          <p:cNvCxnSpPr>
            <a:cxnSpLocks/>
          </p:cNvCxnSpPr>
          <p:nvPr/>
        </p:nvCxnSpPr>
        <p:spPr>
          <a:xfrm>
            <a:off x="139302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22C5F-631C-4918-BAF6-CF7C5349CA58}"/>
              </a:ext>
            </a:extLst>
          </p:cNvPr>
          <p:cNvCxnSpPr>
            <a:cxnSpLocks/>
          </p:cNvCxnSpPr>
          <p:nvPr/>
        </p:nvCxnSpPr>
        <p:spPr>
          <a:xfrm>
            <a:off x="9004696" y="611490"/>
            <a:ext cx="0" cy="624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01A72B4-F30E-4A44-9BD6-73D591A67F85}"/>
              </a:ext>
            </a:extLst>
          </p:cNvPr>
          <p:cNvSpPr/>
          <p:nvPr/>
        </p:nvSpPr>
        <p:spPr>
          <a:xfrm>
            <a:off x="244663" y="682641"/>
            <a:ext cx="8680255" cy="512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2D7D9E-61E4-4116-8A21-F7B89B3B2142}"/>
              </a:ext>
            </a:extLst>
          </p:cNvPr>
          <p:cNvSpPr txBox="1"/>
          <p:nvPr/>
        </p:nvSpPr>
        <p:spPr>
          <a:xfrm>
            <a:off x="2386907" y="747311"/>
            <a:ext cx="42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Menu bar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163FD4-0451-4727-9405-ADD96CE75A74}"/>
              </a:ext>
            </a:extLst>
          </p:cNvPr>
          <p:cNvSpPr/>
          <p:nvPr/>
        </p:nvSpPr>
        <p:spPr>
          <a:xfrm>
            <a:off x="4802958" y="1901960"/>
            <a:ext cx="3750366" cy="178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38D94C-6B2D-4A8A-9AA5-AAB2CA53CC6F}"/>
              </a:ext>
            </a:extLst>
          </p:cNvPr>
          <p:cNvSpPr txBox="1"/>
          <p:nvPr/>
        </p:nvSpPr>
        <p:spPr>
          <a:xfrm>
            <a:off x="5997403" y="1538662"/>
            <a:ext cx="1985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Group information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EC8AD0-00CE-463C-8A6F-D26502642161}"/>
              </a:ext>
            </a:extLst>
          </p:cNvPr>
          <p:cNvGrpSpPr/>
          <p:nvPr/>
        </p:nvGrpSpPr>
        <p:grpSpPr>
          <a:xfrm>
            <a:off x="4792143" y="2734760"/>
            <a:ext cx="3755151" cy="1337223"/>
            <a:chOff x="361950" y="1464398"/>
            <a:chExt cx="3581398" cy="15121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98589D-4680-4B93-925C-1E1270EB8268}"/>
                </a:ext>
              </a:extLst>
            </p:cNvPr>
            <p:cNvSpPr/>
            <p:nvPr/>
          </p:nvSpPr>
          <p:spPr>
            <a:xfrm>
              <a:off x="361950" y="1464398"/>
              <a:ext cx="3581398" cy="15121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A4712A-3A2E-412B-8127-983754AB4098}"/>
                </a:ext>
              </a:extLst>
            </p:cNvPr>
            <p:cNvSpPr txBox="1"/>
            <p:nvPr/>
          </p:nvSpPr>
          <p:spPr>
            <a:xfrm>
              <a:off x="1156653" y="1897283"/>
              <a:ext cx="1985964" cy="66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Summary stats of group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FDF4091-6DB1-413E-8BA4-CDC4FA7D7E03}"/>
              </a:ext>
            </a:extLst>
          </p:cNvPr>
          <p:cNvSpPr txBox="1"/>
          <p:nvPr/>
        </p:nvSpPr>
        <p:spPr>
          <a:xfrm>
            <a:off x="139302" y="1529794"/>
            <a:ext cx="461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Graphical representation of group progress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E49F8D1-383E-46AA-A3D7-C9C53F304916}"/>
              </a:ext>
            </a:extLst>
          </p:cNvPr>
          <p:cNvSpPr/>
          <p:nvPr/>
        </p:nvSpPr>
        <p:spPr>
          <a:xfrm>
            <a:off x="4802957" y="2186495"/>
            <a:ext cx="3750366" cy="178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FAD90AE-D746-47E8-87E8-ED1B358F3D13}"/>
              </a:ext>
            </a:extLst>
          </p:cNvPr>
          <p:cNvSpPr/>
          <p:nvPr/>
        </p:nvSpPr>
        <p:spPr>
          <a:xfrm>
            <a:off x="4802956" y="2450724"/>
            <a:ext cx="3750366" cy="178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7DE1847-733D-4D68-B192-9C3C478FEB46}"/>
              </a:ext>
            </a:extLst>
          </p:cNvPr>
          <p:cNvGrpSpPr/>
          <p:nvPr/>
        </p:nvGrpSpPr>
        <p:grpSpPr>
          <a:xfrm>
            <a:off x="377222" y="1925337"/>
            <a:ext cx="3971914" cy="2147590"/>
            <a:chOff x="4233162" y="2030701"/>
            <a:chExt cx="3882136" cy="152454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7C6E356-D3B1-4040-8DA5-557B0A8DAAED}"/>
                </a:ext>
              </a:extLst>
            </p:cNvPr>
            <p:cNvSpPr/>
            <p:nvPr/>
          </p:nvSpPr>
          <p:spPr>
            <a:xfrm>
              <a:off x="4233162" y="2030701"/>
              <a:ext cx="3882136" cy="152454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BE4E677-4B13-4BB1-B002-E720E4F07413}"/>
                </a:ext>
              </a:extLst>
            </p:cNvPr>
            <p:cNvSpPr/>
            <p:nvPr/>
          </p:nvSpPr>
          <p:spPr>
            <a:xfrm>
              <a:off x="4571998" y="2960453"/>
              <a:ext cx="371443" cy="594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C35F44C-03F3-49E6-A6D2-5287672D2EEB}"/>
                </a:ext>
              </a:extLst>
            </p:cNvPr>
            <p:cNvSpPr/>
            <p:nvPr/>
          </p:nvSpPr>
          <p:spPr>
            <a:xfrm>
              <a:off x="5059451" y="2760259"/>
              <a:ext cx="388024" cy="7949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AA108AE-AEFA-4F95-A8B8-78E57BF609C2}"/>
                </a:ext>
              </a:extLst>
            </p:cNvPr>
            <p:cNvSpPr/>
            <p:nvPr/>
          </p:nvSpPr>
          <p:spPr>
            <a:xfrm>
              <a:off x="5562660" y="2619376"/>
              <a:ext cx="388024" cy="9172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A91D75C-BE52-4CCC-87D8-5763930CC85F}"/>
                </a:ext>
              </a:extLst>
            </p:cNvPr>
            <p:cNvSpPr/>
            <p:nvPr/>
          </p:nvSpPr>
          <p:spPr>
            <a:xfrm>
              <a:off x="6078927" y="2495550"/>
              <a:ext cx="388024" cy="10410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6A24C2D-D99C-4DC4-89B5-5EA3DBA6844C}"/>
                </a:ext>
              </a:extLst>
            </p:cNvPr>
            <p:cNvSpPr/>
            <p:nvPr/>
          </p:nvSpPr>
          <p:spPr>
            <a:xfrm>
              <a:off x="6595194" y="2495550"/>
              <a:ext cx="388024" cy="10410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1D9254E-2567-4EC2-9DB3-406F5900533C}"/>
                </a:ext>
              </a:extLst>
            </p:cNvPr>
            <p:cNvSpPr/>
            <p:nvPr/>
          </p:nvSpPr>
          <p:spPr>
            <a:xfrm>
              <a:off x="7071837" y="2619376"/>
              <a:ext cx="388024" cy="9172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32F9AF8-71C6-47AF-A15A-4B608F45B53C}"/>
                </a:ext>
              </a:extLst>
            </p:cNvPr>
            <p:cNvSpPr/>
            <p:nvPr/>
          </p:nvSpPr>
          <p:spPr>
            <a:xfrm>
              <a:off x="7593567" y="2741620"/>
              <a:ext cx="388024" cy="7949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5E85F70-317A-4DD1-9C4A-DC06F8E27460}"/>
              </a:ext>
            </a:extLst>
          </p:cNvPr>
          <p:cNvSpPr txBox="1"/>
          <p:nvPr/>
        </p:nvSpPr>
        <p:spPr>
          <a:xfrm>
            <a:off x="711558" y="4418703"/>
            <a:ext cx="338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Best team results for [METRIC]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F29CAE-B4CB-4FB2-8864-F0C405A19CDE}"/>
              </a:ext>
            </a:extLst>
          </p:cNvPr>
          <p:cNvSpPr txBox="1"/>
          <p:nvPr/>
        </p:nvSpPr>
        <p:spPr>
          <a:xfrm>
            <a:off x="4985581" y="4413043"/>
            <a:ext cx="3388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Best team results for [METRIC]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C46162-3956-4814-81C3-DF2D3D197DC3}"/>
              </a:ext>
            </a:extLst>
          </p:cNvPr>
          <p:cNvSpPr/>
          <p:nvPr/>
        </p:nvSpPr>
        <p:spPr>
          <a:xfrm>
            <a:off x="4792103" y="4846549"/>
            <a:ext cx="3759802" cy="2461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9475ECE-9488-488D-A24B-5BE86DF747AA}"/>
              </a:ext>
            </a:extLst>
          </p:cNvPr>
          <p:cNvSpPr/>
          <p:nvPr/>
        </p:nvSpPr>
        <p:spPr>
          <a:xfrm>
            <a:off x="4778387" y="5252086"/>
            <a:ext cx="3787762" cy="2461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23BF0CB-6A2D-4C12-9309-98F3F115AF19}"/>
              </a:ext>
            </a:extLst>
          </p:cNvPr>
          <p:cNvSpPr/>
          <p:nvPr/>
        </p:nvSpPr>
        <p:spPr>
          <a:xfrm>
            <a:off x="4778375" y="5673435"/>
            <a:ext cx="3787762" cy="245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AFD0FAE-6C9F-40BA-9C54-146961CD99FA}"/>
              </a:ext>
            </a:extLst>
          </p:cNvPr>
          <p:cNvSpPr/>
          <p:nvPr/>
        </p:nvSpPr>
        <p:spPr>
          <a:xfrm>
            <a:off x="4778387" y="6109619"/>
            <a:ext cx="3768908" cy="245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53BC1CA-7072-4A31-A1E7-6F419BF0A2C8}"/>
              </a:ext>
            </a:extLst>
          </p:cNvPr>
          <p:cNvSpPr/>
          <p:nvPr/>
        </p:nvSpPr>
        <p:spPr>
          <a:xfrm>
            <a:off x="464090" y="4846549"/>
            <a:ext cx="3759802" cy="2461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B4EBEFE-AAA5-422A-AABB-0B16ACD36700}"/>
              </a:ext>
            </a:extLst>
          </p:cNvPr>
          <p:cNvSpPr/>
          <p:nvPr/>
        </p:nvSpPr>
        <p:spPr>
          <a:xfrm>
            <a:off x="478334" y="5252086"/>
            <a:ext cx="3759802" cy="2461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E5F8A1E-420F-47A3-922F-BB6700923703}"/>
              </a:ext>
            </a:extLst>
          </p:cNvPr>
          <p:cNvSpPr/>
          <p:nvPr/>
        </p:nvSpPr>
        <p:spPr>
          <a:xfrm>
            <a:off x="478334" y="5673435"/>
            <a:ext cx="3759802" cy="2461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56C87AC-B660-4276-9E14-F5A4E7290361}"/>
              </a:ext>
            </a:extLst>
          </p:cNvPr>
          <p:cNvSpPr/>
          <p:nvPr/>
        </p:nvSpPr>
        <p:spPr>
          <a:xfrm>
            <a:off x="464090" y="6109619"/>
            <a:ext cx="3759802" cy="2461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8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309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User stories</vt:lpstr>
      <vt:lpstr>PowerPoint Presentation</vt:lpstr>
      <vt:lpstr>PowerPoint Presentation</vt:lpstr>
      <vt:lpstr>PowerPoint Presentation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Rattigan</dc:creator>
  <cp:lastModifiedBy>Elise Rattigan</cp:lastModifiedBy>
  <cp:revision>19</cp:revision>
  <dcterms:created xsi:type="dcterms:W3CDTF">2020-05-05T00:53:17Z</dcterms:created>
  <dcterms:modified xsi:type="dcterms:W3CDTF">2020-05-06T09:51:55Z</dcterms:modified>
</cp:coreProperties>
</file>