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1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6" autoAdjust="0"/>
    <p:restoredTop sz="95706" autoAdjust="0"/>
  </p:normalViewPr>
  <p:slideViewPr>
    <p:cSldViewPr snapToGrid="0">
      <p:cViewPr varScale="1">
        <p:scale>
          <a:sx n="100" d="100"/>
          <a:sy n="100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Weber" userId="274bd9f535d3d9c6" providerId="LiveId" clId="{E11A80BD-4B13-4DC4-8627-3D16B1909201}"/>
    <pc:docChg chg="undo custSel addSld delSld modSld sldOrd">
      <pc:chgData name="Dominik Weber" userId="274bd9f535d3d9c6" providerId="LiveId" clId="{E11A80BD-4B13-4DC4-8627-3D16B1909201}" dt="2023-11-06T08:53:27.065" v="1324" actId="1036"/>
      <pc:docMkLst>
        <pc:docMk/>
      </pc:docMkLst>
      <pc:sldChg chg="addSp delSp modSp mod delAnim modAnim">
        <pc:chgData name="Dominik Weber" userId="274bd9f535d3d9c6" providerId="LiveId" clId="{E11A80BD-4B13-4DC4-8627-3D16B1909201}" dt="2023-11-05T20:07:39.688" v="654" actId="113"/>
        <pc:sldMkLst>
          <pc:docMk/>
          <pc:sldMk cId="1409804687" sldId="258"/>
        </pc:sldMkLst>
        <pc:spChg chg="add mod">
          <ac:chgData name="Dominik Weber" userId="274bd9f535d3d9c6" providerId="LiveId" clId="{E11A80BD-4B13-4DC4-8627-3D16B1909201}" dt="2023-11-05T20:06:29.818" v="647" actId="1036"/>
          <ac:spMkLst>
            <pc:docMk/>
            <pc:sldMk cId="1409804687" sldId="258"/>
            <ac:spMk id="3" creationId="{FA03A2E1-16D1-B052-3FAB-DFC643176194}"/>
          </ac:spMkLst>
        </pc:spChg>
        <pc:spChg chg="del">
          <ac:chgData name="Dominik Weber" userId="274bd9f535d3d9c6" providerId="LiveId" clId="{E11A80BD-4B13-4DC4-8627-3D16B1909201}" dt="2023-11-05T20:06:46.927" v="648" actId="478"/>
          <ac:spMkLst>
            <pc:docMk/>
            <pc:sldMk cId="1409804687" sldId="258"/>
            <ac:spMk id="5" creationId="{6245667C-12D4-90A0-C652-6560F9B0F6C3}"/>
          </ac:spMkLst>
        </pc:spChg>
        <pc:spChg chg="mod">
          <ac:chgData name="Dominik Weber" userId="274bd9f535d3d9c6" providerId="LiveId" clId="{E11A80BD-4B13-4DC4-8627-3D16B1909201}" dt="2023-11-05T20:06:29.818" v="647" actId="1036"/>
          <ac:spMkLst>
            <pc:docMk/>
            <pc:sldMk cId="1409804687" sldId="258"/>
            <ac:spMk id="6" creationId="{7C2FE4C3-0100-BEFE-97AA-FC97A4D6BB75}"/>
          </ac:spMkLst>
        </pc:spChg>
        <pc:spChg chg="mod">
          <ac:chgData name="Dominik Weber" userId="274bd9f535d3d9c6" providerId="LiveId" clId="{E11A80BD-4B13-4DC4-8627-3D16B1909201}" dt="2023-11-05T20:06:29.818" v="647" actId="1036"/>
          <ac:spMkLst>
            <pc:docMk/>
            <pc:sldMk cId="1409804687" sldId="258"/>
            <ac:spMk id="7" creationId="{FB3CBF75-5877-3910-30AE-599F888229AE}"/>
          </ac:spMkLst>
        </pc:spChg>
        <pc:spChg chg="add mod">
          <ac:chgData name="Dominik Weber" userId="274bd9f535d3d9c6" providerId="LiveId" clId="{E11A80BD-4B13-4DC4-8627-3D16B1909201}" dt="2023-11-05T20:07:39.688" v="654" actId="113"/>
          <ac:spMkLst>
            <pc:docMk/>
            <pc:sldMk cId="1409804687" sldId="258"/>
            <ac:spMk id="8" creationId="{3950FD15-BCBF-C35D-A872-CF201C90954D}"/>
          </ac:spMkLst>
        </pc:spChg>
        <pc:spChg chg="del">
          <ac:chgData name="Dominik Weber" userId="274bd9f535d3d9c6" providerId="LiveId" clId="{E11A80BD-4B13-4DC4-8627-3D16B1909201}" dt="2023-11-05T20:02:35.241" v="257" actId="478"/>
          <ac:spMkLst>
            <pc:docMk/>
            <pc:sldMk cId="1409804687" sldId="258"/>
            <ac:spMk id="11" creationId="{DEF0F9A0-0553-B0EC-655C-9B674BF910B6}"/>
          </ac:spMkLst>
        </pc:spChg>
        <pc:spChg chg="del mod">
          <ac:chgData name="Dominik Weber" userId="274bd9f535d3d9c6" providerId="LiveId" clId="{E11A80BD-4B13-4DC4-8627-3D16B1909201}" dt="2023-11-05T20:02:36.473" v="259" actId="478"/>
          <ac:spMkLst>
            <pc:docMk/>
            <pc:sldMk cId="1409804687" sldId="258"/>
            <ac:spMk id="12" creationId="{0050BAA4-2607-B6C6-8494-86AABB2C029F}"/>
          </ac:spMkLst>
        </pc:spChg>
        <pc:spChg chg="del">
          <ac:chgData name="Dominik Weber" userId="274bd9f535d3d9c6" providerId="LiveId" clId="{E11A80BD-4B13-4DC4-8627-3D16B1909201}" dt="2023-11-05T20:02:32.163" v="254" actId="478"/>
          <ac:spMkLst>
            <pc:docMk/>
            <pc:sldMk cId="1409804687" sldId="258"/>
            <ac:spMk id="16" creationId="{1A921795-22C5-D312-AB7D-2F26B113B4D9}"/>
          </ac:spMkLst>
        </pc:spChg>
        <pc:spChg chg="del">
          <ac:chgData name="Dominik Weber" userId="274bd9f535d3d9c6" providerId="LiveId" clId="{E11A80BD-4B13-4DC4-8627-3D16B1909201}" dt="2023-11-05T20:02:33.761" v="255" actId="478"/>
          <ac:spMkLst>
            <pc:docMk/>
            <pc:sldMk cId="1409804687" sldId="258"/>
            <ac:spMk id="17" creationId="{736A64D7-27BC-9375-7A62-E8B3650CC024}"/>
          </ac:spMkLst>
        </pc:spChg>
        <pc:spChg chg="add mod">
          <ac:chgData name="Dominik Weber" userId="274bd9f535d3d9c6" providerId="LiveId" clId="{E11A80BD-4B13-4DC4-8627-3D16B1909201}" dt="2023-11-05T20:06:47.268" v="649"/>
          <ac:spMkLst>
            <pc:docMk/>
            <pc:sldMk cId="1409804687" sldId="258"/>
            <ac:spMk id="20" creationId="{751C1F59-C571-6C54-1278-9D5D6689C6D4}"/>
          </ac:spMkLst>
        </pc:spChg>
        <pc:picChg chg="del">
          <ac:chgData name="Dominik Weber" userId="274bd9f535d3d9c6" providerId="LiveId" clId="{E11A80BD-4B13-4DC4-8627-3D16B1909201}" dt="2023-11-05T20:06:46.927" v="648" actId="478"/>
          <ac:picMkLst>
            <pc:docMk/>
            <pc:sldMk cId="1409804687" sldId="258"/>
            <ac:picMk id="4" creationId="{1B2E4081-6275-9F97-7FF6-F1CA09964756}"/>
          </ac:picMkLst>
        </pc:picChg>
        <pc:picChg chg="add del mod">
          <ac:chgData name="Dominik Weber" userId="274bd9f535d3d9c6" providerId="LiveId" clId="{E11A80BD-4B13-4DC4-8627-3D16B1909201}" dt="2023-11-05T20:05:02.624" v="562" actId="478"/>
          <ac:picMkLst>
            <pc:docMk/>
            <pc:sldMk cId="1409804687" sldId="258"/>
            <ac:picMk id="9" creationId="{8522D18B-129F-60C1-98F3-B1E0ED0CC9F0}"/>
          </ac:picMkLst>
        </pc:picChg>
        <pc:picChg chg="del">
          <ac:chgData name="Dominik Weber" userId="274bd9f535d3d9c6" providerId="LiveId" clId="{E11A80BD-4B13-4DC4-8627-3D16B1909201}" dt="2023-11-05T20:02:31.788" v="253" actId="478"/>
          <ac:picMkLst>
            <pc:docMk/>
            <pc:sldMk cId="1409804687" sldId="258"/>
            <ac:picMk id="10" creationId="{E73D462C-F8ED-4B9E-76FE-8F288DF2E5C1}"/>
          </ac:picMkLst>
        </pc:picChg>
        <pc:picChg chg="mod">
          <ac:chgData name="Dominik Weber" userId="274bd9f535d3d9c6" providerId="LiveId" clId="{E11A80BD-4B13-4DC4-8627-3D16B1909201}" dt="2023-11-05T20:06:29.818" v="647" actId="1036"/>
          <ac:picMkLst>
            <pc:docMk/>
            <pc:sldMk cId="1409804687" sldId="258"/>
            <ac:picMk id="14" creationId="{40AD2C7E-7F87-876F-55B0-E7C6CB63FFFD}"/>
          </ac:picMkLst>
        </pc:picChg>
        <pc:picChg chg="add mod">
          <ac:chgData name="Dominik Weber" userId="274bd9f535d3d9c6" providerId="LiveId" clId="{E11A80BD-4B13-4DC4-8627-3D16B1909201}" dt="2023-11-05T20:06:29.818" v="647" actId="1036"/>
          <ac:picMkLst>
            <pc:docMk/>
            <pc:sldMk cId="1409804687" sldId="258"/>
            <ac:picMk id="15" creationId="{19E7D6E2-0352-EDCC-99E4-1E565D8F5B3D}"/>
          </ac:picMkLst>
        </pc:picChg>
        <pc:picChg chg="add mod">
          <ac:chgData name="Dominik Weber" userId="274bd9f535d3d9c6" providerId="LiveId" clId="{E11A80BD-4B13-4DC4-8627-3D16B1909201}" dt="2023-11-05T20:06:47.268" v="649"/>
          <ac:picMkLst>
            <pc:docMk/>
            <pc:sldMk cId="1409804687" sldId="258"/>
            <ac:picMk id="18" creationId="{971B3466-59B1-276C-DE6B-E8C8CDE27479}"/>
          </ac:picMkLst>
        </pc:picChg>
        <pc:picChg chg="del">
          <ac:chgData name="Dominik Weber" userId="274bd9f535d3d9c6" providerId="LiveId" clId="{E11A80BD-4B13-4DC4-8627-3D16B1909201}" dt="2023-11-05T20:02:34.816" v="256" actId="478"/>
          <ac:picMkLst>
            <pc:docMk/>
            <pc:sldMk cId="1409804687" sldId="258"/>
            <ac:picMk id="19" creationId="{5040A682-AF10-923C-829A-43F9AD40E3CA}"/>
          </ac:picMkLst>
        </pc:picChg>
        <pc:picChg chg="del">
          <ac:chgData name="Dominik Weber" userId="274bd9f535d3d9c6" providerId="LiveId" clId="{E11A80BD-4B13-4DC4-8627-3D16B1909201}" dt="2023-11-05T20:05:34.231" v="571" actId="478"/>
          <ac:picMkLst>
            <pc:docMk/>
            <pc:sldMk cId="1409804687" sldId="258"/>
            <ac:picMk id="25" creationId="{2BB92DD5-5D90-F783-CE55-D20083224DF7}"/>
          </ac:picMkLst>
        </pc:picChg>
      </pc:sldChg>
      <pc:sldChg chg="del">
        <pc:chgData name="Dominik Weber" userId="274bd9f535d3d9c6" providerId="LiveId" clId="{E11A80BD-4B13-4DC4-8627-3D16B1909201}" dt="2023-11-05T20:07:44.396" v="656" actId="47"/>
        <pc:sldMkLst>
          <pc:docMk/>
          <pc:sldMk cId="2053497581" sldId="259"/>
        </pc:sldMkLst>
      </pc:sldChg>
      <pc:sldChg chg="del">
        <pc:chgData name="Dominik Weber" userId="274bd9f535d3d9c6" providerId="LiveId" clId="{E11A80BD-4B13-4DC4-8627-3D16B1909201}" dt="2023-11-05T20:07:43.941" v="655" actId="47"/>
        <pc:sldMkLst>
          <pc:docMk/>
          <pc:sldMk cId="1415246126" sldId="261"/>
        </pc:sldMkLst>
      </pc:sldChg>
      <pc:sldChg chg="del">
        <pc:chgData name="Dominik Weber" userId="274bd9f535d3d9c6" providerId="LiveId" clId="{E11A80BD-4B13-4DC4-8627-3D16B1909201}" dt="2023-11-05T20:07:45.276" v="657" actId="47"/>
        <pc:sldMkLst>
          <pc:docMk/>
          <pc:sldMk cId="3419976114" sldId="262"/>
        </pc:sldMkLst>
      </pc:sldChg>
      <pc:sldChg chg="addSp delSp modSp mod ord">
        <pc:chgData name="Dominik Weber" userId="274bd9f535d3d9c6" providerId="LiveId" clId="{E11A80BD-4B13-4DC4-8627-3D16B1909201}" dt="2023-11-06T08:35:09.506" v="822"/>
        <pc:sldMkLst>
          <pc:docMk/>
          <pc:sldMk cId="1406079092" sldId="269"/>
        </pc:sldMkLst>
        <pc:spChg chg="mod">
          <ac:chgData name="Dominik Weber" userId="274bd9f535d3d9c6" providerId="LiveId" clId="{E11A80BD-4B13-4DC4-8627-3D16B1909201}" dt="2023-11-05T20:08:19.887" v="718" actId="20577"/>
          <ac:spMkLst>
            <pc:docMk/>
            <pc:sldMk cId="1406079092" sldId="269"/>
            <ac:spMk id="2" creationId="{8063CC7B-8A47-1106-9C96-68AC0B1DBD53}"/>
          </ac:spMkLst>
        </pc:spChg>
        <pc:spChg chg="del mod">
          <ac:chgData name="Dominik Weber" userId="274bd9f535d3d9c6" providerId="LiveId" clId="{E11A80BD-4B13-4DC4-8627-3D16B1909201}" dt="2023-11-05T20:09:32.617" v="722" actId="478"/>
          <ac:spMkLst>
            <pc:docMk/>
            <pc:sldMk cId="1406079092" sldId="269"/>
            <ac:spMk id="3" creationId="{AB4CC781-8FFB-4998-23AD-3297422C85B4}"/>
          </ac:spMkLst>
        </pc:spChg>
        <pc:spChg chg="mod ord">
          <ac:chgData name="Dominik Weber" userId="274bd9f535d3d9c6" providerId="LiveId" clId="{E11A80BD-4B13-4DC4-8627-3D16B1909201}" dt="2023-11-05T20:49:40.871" v="819" actId="1038"/>
          <ac:spMkLst>
            <pc:docMk/>
            <pc:sldMk cId="1406079092" sldId="269"/>
            <ac:spMk id="7" creationId="{69C2DA6D-76A0-BC5A-7A0E-3F34B4A0DE12}"/>
          </ac:spMkLst>
        </pc:spChg>
        <pc:spChg chg="del mod ord">
          <ac:chgData name="Dominik Weber" userId="274bd9f535d3d9c6" providerId="LiveId" clId="{E11A80BD-4B13-4DC4-8627-3D16B1909201}" dt="2023-11-05T20:10:14.135" v="731" actId="478"/>
          <ac:spMkLst>
            <pc:docMk/>
            <pc:sldMk cId="1406079092" sldId="269"/>
            <ac:spMk id="11" creationId="{888B5003-F2D2-6A78-ADA4-20097758FA12}"/>
          </ac:spMkLst>
        </pc:spChg>
        <pc:picChg chg="mod">
          <ac:chgData name="Dominik Weber" userId="274bd9f535d3d9c6" providerId="LiveId" clId="{E11A80BD-4B13-4DC4-8627-3D16B1909201}" dt="2023-11-05T20:08:34.078" v="721" actId="1076"/>
          <ac:picMkLst>
            <pc:docMk/>
            <pc:sldMk cId="1406079092" sldId="269"/>
            <ac:picMk id="5" creationId="{10BA49D9-B0D2-94E9-00A0-3BB882C9FD29}"/>
          </ac:picMkLst>
        </pc:picChg>
        <pc:picChg chg="mod ord">
          <ac:chgData name="Dominik Weber" userId="274bd9f535d3d9c6" providerId="LiveId" clId="{E11A80BD-4B13-4DC4-8627-3D16B1909201}" dt="2023-11-05T20:49:40.871" v="819" actId="1038"/>
          <ac:picMkLst>
            <pc:docMk/>
            <pc:sldMk cId="1406079092" sldId="269"/>
            <ac:picMk id="6" creationId="{4548AD89-A6E2-7250-D227-4602EB232161}"/>
          </ac:picMkLst>
        </pc:picChg>
        <pc:picChg chg="del mod ord">
          <ac:chgData name="Dominik Weber" userId="274bd9f535d3d9c6" providerId="LiveId" clId="{E11A80BD-4B13-4DC4-8627-3D16B1909201}" dt="2023-11-05T20:10:14.135" v="731" actId="478"/>
          <ac:picMkLst>
            <pc:docMk/>
            <pc:sldMk cId="1406079092" sldId="269"/>
            <ac:picMk id="8" creationId="{0BBEA5F2-5256-4F7C-036D-5D2CDE296099}"/>
          </ac:picMkLst>
        </pc:picChg>
        <pc:picChg chg="add del mod">
          <ac:chgData name="Dominik Weber" userId="274bd9f535d3d9c6" providerId="LiveId" clId="{E11A80BD-4B13-4DC4-8627-3D16B1909201}" dt="2023-11-05T20:11:18.007" v="738" actId="478"/>
          <ac:picMkLst>
            <pc:docMk/>
            <pc:sldMk cId="1406079092" sldId="269"/>
            <ac:picMk id="9" creationId="{D0A30066-4EAD-0238-F1CA-A50C6375D56E}"/>
          </ac:picMkLst>
        </pc:picChg>
        <pc:picChg chg="del mod ord">
          <ac:chgData name="Dominik Weber" userId="274bd9f535d3d9c6" providerId="LiveId" clId="{E11A80BD-4B13-4DC4-8627-3D16B1909201}" dt="2023-11-05T20:10:14.135" v="731" actId="478"/>
          <ac:picMkLst>
            <pc:docMk/>
            <pc:sldMk cId="1406079092" sldId="269"/>
            <ac:picMk id="10" creationId="{35B0CD43-0BB3-E4E4-5AF0-B7E2EE42AC4E}"/>
          </ac:picMkLst>
        </pc:picChg>
        <pc:picChg chg="add mod ord">
          <ac:chgData name="Dominik Weber" userId="274bd9f535d3d9c6" providerId="LiveId" clId="{E11A80BD-4B13-4DC4-8627-3D16B1909201}" dt="2023-11-05T20:49:10.463" v="791" actId="1076"/>
          <ac:picMkLst>
            <pc:docMk/>
            <pc:sldMk cId="1406079092" sldId="269"/>
            <ac:picMk id="13" creationId="{33F09361-4F31-7A08-C9B9-592D303E6952}"/>
          </ac:picMkLst>
        </pc:picChg>
        <pc:picChg chg="add del mod">
          <ac:chgData name="Dominik Weber" userId="274bd9f535d3d9c6" providerId="LiveId" clId="{E11A80BD-4B13-4DC4-8627-3D16B1909201}" dt="2023-11-05T20:13:40.480" v="758" actId="478"/>
          <ac:picMkLst>
            <pc:docMk/>
            <pc:sldMk cId="1406079092" sldId="269"/>
            <ac:picMk id="15" creationId="{E0332CF0-665D-126A-521D-5C26CE9D08FA}"/>
          </ac:picMkLst>
        </pc:picChg>
        <pc:picChg chg="add mod">
          <ac:chgData name="Dominik Weber" userId="274bd9f535d3d9c6" providerId="LiveId" clId="{E11A80BD-4B13-4DC4-8627-3D16B1909201}" dt="2023-11-05T20:49:29.456" v="796" actId="1038"/>
          <ac:picMkLst>
            <pc:docMk/>
            <pc:sldMk cId="1406079092" sldId="269"/>
            <ac:picMk id="17" creationId="{61DBC0DD-F847-BCA1-2253-C6BEC6F7B2C3}"/>
          </ac:picMkLst>
        </pc:picChg>
        <pc:picChg chg="add mod modCrop">
          <ac:chgData name="Dominik Weber" userId="274bd9f535d3d9c6" providerId="LiveId" clId="{E11A80BD-4B13-4DC4-8627-3D16B1909201}" dt="2023-11-05T20:49:06.350" v="788" actId="1076"/>
          <ac:picMkLst>
            <pc:docMk/>
            <pc:sldMk cId="1406079092" sldId="269"/>
            <ac:picMk id="19" creationId="{E6A7C9D9-839B-46CA-8981-2B0F590D92CC}"/>
          </ac:picMkLst>
        </pc:picChg>
      </pc:sldChg>
      <pc:sldChg chg="addSp modSp new mod">
        <pc:chgData name="Dominik Weber" userId="274bd9f535d3d9c6" providerId="LiveId" clId="{E11A80BD-4B13-4DC4-8627-3D16B1909201}" dt="2023-11-06T08:53:27.065" v="1324" actId="1036"/>
        <pc:sldMkLst>
          <pc:docMk/>
          <pc:sldMk cId="1318692421" sldId="270"/>
        </pc:sldMkLst>
        <pc:spChg chg="mod">
          <ac:chgData name="Dominik Weber" userId="274bd9f535d3d9c6" providerId="LiveId" clId="{E11A80BD-4B13-4DC4-8627-3D16B1909201}" dt="2023-11-06T08:39:09.297" v="859" actId="20577"/>
          <ac:spMkLst>
            <pc:docMk/>
            <pc:sldMk cId="1318692421" sldId="270"/>
            <ac:spMk id="2" creationId="{808A8526-E336-0EA3-BE4C-A67BF43E1998}"/>
          </ac:spMkLst>
        </pc:spChg>
        <pc:spChg chg="mod">
          <ac:chgData name="Dominik Weber" userId="274bd9f535d3d9c6" providerId="LiveId" clId="{E11A80BD-4B13-4DC4-8627-3D16B1909201}" dt="2023-11-06T08:53:21.840" v="1316" actId="14100"/>
          <ac:spMkLst>
            <pc:docMk/>
            <pc:sldMk cId="1318692421" sldId="270"/>
            <ac:spMk id="3" creationId="{0DAE8069-57C4-A97F-A871-22984971D741}"/>
          </ac:spMkLst>
        </pc:spChg>
        <pc:spChg chg="add mod">
          <ac:chgData name="Dominik Weber" userId="274bd9f535d3d9c6" providerId="LiveId" clId="{E11A80BD-4B13-4DC4-8627-3D16B1909201}" dt="2023-11-06T08:44:20.872" v="1214" actId="1076"/>
          <ac:spMkLst>
            <pc:docMk/>
            <pc:sldMk cId="1318692421" sldId="270"/>
            <ac:spMk id="5" creationId="{520AAD3E-89D6-3D2D-F2B9-DCCEC8BA3495}"/>
          </ac:spMkLst>
        </pc:spChg>
        <pc:spChg chg="add mod">
          <ac:chgData name="Dominik Weber" userId="274bd9f535d3d9c6" providerId="LiveId" clId="{E11A80BD-4B13-4DC4-8627-3D16B1909201}" dt="2023-11-06T08:53:27.065" v="1324" actId="1036"/>
          <ac:spMkLst>
            <pc:docMk/>
            <pc:sldMk cId="1318692421" sldId="270"/>
            <ac:spMk id="7" creationId="{F5BBFEE0-1A57-BE1B-3970-8064253254E5}"/>
          </ac:spMkLst>
        </pc:spChg>
        <pc:picChg chg="add mod">
          <ac:chgData name="Dominik Weber" userId="274bd9f535d3d9c6" providerId="LiveId" clId="{E11A80BD-4B13-4DC4-8627-3D16B1909201}" dt="2023-11-06T08:51:29.825" v="1226" actId="1035"/>
          <ac:picMkLst>
            <pc:docMk/>
            <pc:sldMk cId="1318692421" sldId="270"/>
            <ac:picMk id="4" creationId="{96979309-0BB7-38CB-66CA-76DA07FC335D}"/>
          </ac:picMkLst>
        </pc:picChg>
        <pc:picChg chg="add mod">
          <ac:chgData name="Dominik Weber" userId="274bd9f535d3d9c6" providerId="LiveId" clId="{E11A80BD-4B13-4DC4-8627-3D16B1909201}" dt="2023-11-06T08:53:27.065" v="1324" actId="1036"/>
          <ac:picMkLst>
            <pc:docMk/>
            <pc:sldMk cId="1318692421" sldId="270"/>
            <ac:picMk id="6" creationId="{5E9BCD3B-1A9D-7807-14BE-D0C886E70BC2}"/>
          </ac:picMkLst>
        </pc:picChg>
      </pc:sldChg>
      <pc:sldChg chg="addSp modSp add mod">
        <pc:chgData name="Dominik Weber" userId="274bd9f535d3d9c6" providerId="LiveId" clId="{E11A80BD-4B13-4DC4-8627-3D16B1909201}" dt="2023-11-06T08:52:36.392" v="1269" actId="1076"/>
        <pc:sldMkLst>
          <pc:docMk/>
          <pc:sldMk cId="3823179701" sldId="271"/>
        </pc:sldMkLst>
        <pc:spChg chg="mod">
          <ac:chgData name="Dominik Weber" userId="274bd9f535d3d9c6" providerId="LiveId" clId="{E11A80BD-4B13-4DC4-8627-3D16B1909201}" dt="2023-11-06T08:51:56.887" v="1239" actId="20577"/>
          <ac:spMkLst>
            <pc:docMk/>
            <pc:sldMk cId="3823179701" sldId="271"/>
            <ac:spMk id="2" creationId="{808A8526-E336-0EA3-BE4C-A67BF43E1998}"/>
          </ac:spMkLst>
        </pc:spChg>
        <pc:picChg chg="mod">
          <ac:chgData name="Dominik Weber" userId="274bd9f535d3d9c6" providerId="LiveId" clId="{E11A80BD-4B13-4DC4-8627-3D16B1909201}" dt="2023-11-06T08:52:18.099" v="1266" actId="1038"/>
          <ac:picMkLst>
            <pc:docMk/>
            <pc:sldMk cId="3823179701" sldId="271"/>
            <ac:picMk id="4" creationId="{96979309-0BB7-38CB-66CA-76DA07FC335D}"/>
          </ac:picMkLst>
        </pc:picChg>
        <pc:picChg chg="add mod">
          <ac:chgData name="Dominik Weber" userId="274bd9f535d3d9c6" providerId="LiveId" clId="{E11A80BD-4B13-4DC4-8627-3D16B1909201}" dt="2023-11-06T08:52:36.392" v="1269" actId="1076"/>
          <ac:picMkLst>
            <pc:docMk/>
            <pc:sldMk cId="3823179701" sldId="271"/>
            <ac:picMk id="9" creationId="{2A2124EF-4EC9-1113-FE21-D025D6805AB2}"/>
          </ac:picMkLst>
        </pc:picChg>
      </pc:sldChg>
      <pc:sldChg chg="del">
        <pc:chgData name="Dominik Weber" userId="274bd9f535d3d9c6" providerId="LiveId" clId="{E11A80BD-4B13-4DC4-8627-3D16B1909201}" dt="2023-11-05T20:07:49.937" v="660" actId="47"/>
        <pc:sldMkLst>
          <pc:docMk/>
          <pc:sldMk cId="859345576" sldId="272"/>
        </pc:sldMkLst>
      </pc:sldChg>
      <pc:sldChg chg="del">
        <pc:chgData name="Dominik Weber" userId="274bd9f535d3d9c6" providerId="LiveId" clId="{E11A80BD-4B13-4DC4-8627-3D16B1909201}" dt="2023-11-05T20:07:49.088" v="659" actId="47"/>
        <pc:sldMkLst>
          <pc:docMk/>
          <pc:sldMk cId="3954544236" sldId="290"/>
        </pc:sldMkLst>
      </pc:sldChg>
      <pc:sldChg chg="del">
        <pc:chgData name="Dominik Weber" userId="274bd9f535d3d9c6" providerId="LiveId" clId="{E11A80BD-4B13-4DC4-8627-3D16B1909201}" dt="2023-11-05T20:07:45.887" v="658" actId="47"/>
        <pc:sldMkLst>
          <pc:docMk/>
          <pc:sldMk cId="3942535614" sldId="291"/>
        </pc:sldMkLst>
      </pc:sldChg>
    </pc:docChg>
  </pc:docChgLst>
  <pc:docChgLst>
    <pc:chgData name="Dominik Weber" userId="274bd9f535d3d9c6" providerId="LiveId" clId="{793E7027-F65A-4629-AAB8-5AAA2DFE6097}"/>
    <pc:docChg chg="undo custSel addSld delSld modSld">
      <pc:chgData name="Dominik Weber" userId="274bd9f535d3d9c6" providerId="LiveId" clId="{793E7027-F65A-4629-AAB8-5AAA2DFE6097}" dt="2023-11-07T21:23:32.302" v="1653" actId="1038"/>
      <pc:docMkLst>
        <pc:docMk/>
      </pc:docMkLst>
      <pc:sldChg chg="del">
        <pc:chgData name="Dominik Weber" userId="274bd9f535d3d9c6" providerId="LiveId" clId="{793E7027-F65A-4629-AAB8-5AAA2DFE6097}" dt="2023-11-07T20:39:52.805" v="0" actId="47"/>
        <pc:sldMkLst>
          <pc:docMk/>
          <pc:sldMk cId="1406079092" sldId="269"/>
        </pc:sldMkLst>
      </pc:sldChg>
      <pc:sldChg chg="del">
        <pc:chgData name="Dominik Weber" userId="274bd9f535d3d9c6" providerId="LiveId" clId="{793E7027-F65A-4629-AAB8-5AAA2DFE6097}" dt="2023-11-07T20:39:53.230" v="1" actId="47"/>
        <pc:sldMkLst>
          <pc:docMk/>
          <pc:sldMk cId="1318692421" sldId="270"/>
        </pc:sldMkLst>
      </pc:sldChg>
      <pc:sldChg chg="addSp delSp modSp mod">
        <pc:chgData name="Dominik Weber" userId="274bd9f535d3d9c6" providerId="LiveId" clId="{793E7027-F65A-4629-AAB8-5AAA2DFE6097}" dt="2023-11-07T20:57:59.666" v="405" actId="113"/>
        <pc:sldMkLst>
          <pc:docMk/>
          <pc:sldMk cId="3823179701" sldId="271"/>
        </pc:sldMkLst>
        <pc:spChg chg="mod">
          <ac:chgData name="Dominik Weber" userId="274bd9f535d3d9c6" providerId="LiveId" clId="{793E7027-F65A-4629-AAB8-5AAA2DFE6097}" dt="2023-11-07T20:42:33.722" v="39" actId="14100"/>
          <ac:spMkLst>
            <pc:docMk/>
            <pc:sldMk cId="3823179701" sldId="271"/>
            <ac:spMk id="2" creationId="{808A8526-E336-0EA3-BE4C-A67BF43E1998}"/>
          </ac:spMkLst>
        </pc:spChg>
        <pc:spChg chg="mod">
          <ac:chgData name="Dominik Weber" userId="274bd9f535d3d9c6" providerId="LiveId" clId="{793E7027-F65A-4629-AAB8-5AAA2DFE6097}" dt="2023-11-07T20:57:59.666" v="405" actId="113"/>
          <ac:spMkLst>
            <pc:docMk/>
            <pc:sldMk cId="3823179701" sldId="271"/>
            <ac:spMk id="3" creationId="{0DAE8069-57C4-A97F-A871-22984971D741}"/>
          </ac:spMkLst>
        </pc:spChg>
        <pc:spChg chg="del">
          <ac:chgData name="Dominik Weber" userId="274bd9f535d3d9c6" providerId="LiveId" clId="{793E7027-F65A-4629-AAB8-5AAA2DFE6097}" dt="2023-11-07T20:42:44.481" v="43" actId="478"/>
          <ac:spMkLst>
            <pc:docMk/>
            <pc:sldMk cId="3823179701" sldId="271"/>
            <ac:spMk id="5" creationId="{520AAD3E-89D6-3D2D-F2B9-DCCEC8BA3495}"/>
          </ac:spMkLst>
        </pc:spChg>
        <pc:spChg chg="add mod">
          <ac:chgData name="Dominik Weber" userId="274bd9f535d3d9c6" providerId="LiveId" clId="{793E7027-F65A-4629-AAB8-5AAA2DFE6097}" dt="2023-11-07T20:57:51.426" v="402" actId="1076"/>
          <ac:spMkLst>
            <pc:docMk/>
            <pc:sldMk cId="3823179701" sldId="271"/>
            <ac:spMk id="8" creationId="{C86115C1-9540-D352-E7AF-FB96E0DC42F2}"/>
          </ac:spMkLst>
        </pc:spChg>
        <pc:spChg chg="add mod">
          <ac:chgData name="Dominik Weber" userId="274bd9f535d3d9c6" providerId="LiveId" clId="{793E7027-F65A-4629-AAB8-5AAA2DFE6097}" dt="2023-11-07T20:54:58.704" v="293" actId="1076"/>
          <ac:spMkLst>
            <pc:docMk/>
            <pc:sldMk cId="3823179701" sldId="271"/>
            <ac:spMk id="11" creationId="{17006D72-2B06-104F-AFD3-25EA165AE6A9}"/>
          </ac:spMkLst>
        </pc:spChg>
        <pc:picChg chg="mod">
          <ac:chgData name="Dominik Weber" userId="274bd9f535d3d9c6" providerId="LiveId" clId="{793E7027-F65A-4629-AAB8-5AAA2DFE6097}" dt="2023-11-07T20:42:37.904" v="40" actId="1076"/>
          <ac:picMkLst>
            <pc:docMk/>
            <pc:sldMk cId="3823179701" sldId="271"/>
            <ac:picMk id="4" creationId="{96979309-0BB7-38CB-66CA-76DA07FC335D}"/>
          </ac:picMkLst>
        </pc:picChg>
        <pc:picChg chg="add del mod">
          <ac:chgData name="Dominik Weber" userId="274bd9f535d3d9c6" providerId="LiveId" clId="{793E7027-F65A-4629-AAB8-5AAA2DFE6097}" dt="2023-11-07T20:56:04.827" v="313" actId="14100"/>
          <ac:picMkLst>
            <pc:docMk/>
            <pc:sldMk cId="3823179701" sldId="271"/>
            <ac:picMk id="10" creationId="{98E2EC55-2AEB-7964-1326-EC2FF7D886F6}"/>
          </ac:picMkLst>
        </pc:picChg>
        <pc:picChg chg="add del mod">
          <ac:chgData name="Dominik Weber" userId="274bd9f535d3d9c6" providerId="LiveId" clId="{793E7027-F65A-4629-AAB8-5AAA2DFE6097}" dt="2023-11-07T20:56:07.530" v="320" actId="931"/>
          <ac:picMkLst>
            <pc:docMk/>
            <pc:sldMk cId="3823179701" sldId="271"/>
            <ac:picMk id="13" creationId="{66310991-DB32-26CC-4B1E-0B94968C48AB}"/>
          </ac:picMkLst>
        </pc:picChg>
        <pc:picChg chg="add mod">
          <ac:chgData name="Dominik Weber" userId="274bd9f535d3d9c6" providerId="LiveId" clId="{793E7027-F65A-4629-AAB8-5AAA2DFE6097}" dt="2023-11-07T20:57:55.952" v="404" actId="1076"/>
          <ac:picMkLst>
            <pc:docMk/>
            <pc:sldMk cId="3823179701" sldId="271"/>
            <ac:picMk id="15" creationId="{BDFB05DA-0C95-1A9F-CBC0-C3AA9AA58CB2}"/>
          </ac:picMkLst>
        </pc:picChg>
      </pc:sldChg>
      <pc:sldChg chg="addSp delSp modSp new mod">
        <pc:chgData name="Dominik Weber" userId="274bd9f535d3d9c6" providerId="LiveId" clId="{793E7027-F65A-4629-AAB8-5AAA2DFE6097}" dt="2023-11-07T21:23:32.302" v="1653" actId="1038"/>
        <pc:sldMkLst>
          <pc:docMk/>
          <pc:sldMk cId="383402905" sldId="272"/>
        </pc:sldMkLst>
        <pc:spChg chg="mod">
          <ac:chgData name="Dominik Weber" userId="274bd9f535d3d9c6" providerId="LiveId" clId="{793E7027-F65A-4629-AAB8-5AAA2DFE6097}" dt="2023-11-07T21:00:55.207" v="436" actId="20577"/>
          <ac:spMkLst>
            <pc:docMk/>
            <pc:sldMk cId="383402905" sldId="272"/>
            <ac:spMk id="2" creationId="{3204AC3F-B692-B98F-E751-FB154BC8E7BF}"/>
          </ac:spMkLst>
        </pc:spChg>
        <pc:spChg chg="mod">
          <ac:chgData name="Dominik Weber" userId="274bd9f535d3d9c6" providerId="LiveId" clId="{793E7027-F65A-4629-AAB8-5AAA2DFE6097}" dt="2023-11-07T21:21:22.118" v="1624" actId="20577"/>
          <ac:spMkLst>
            <pc:docMk/>
            <pc:sldMk cId="383402905" sldId="272"/>
            <ac:spMk id="3" creationId="{AA63FE73-8DE7-B22E-7658-7E222CD70C07}"/>
          </ac:spMkLst>
        </pc:spChg>
        <pc:spChg chg="add mod">
          <ac:chgData name="Dominik Weber" userId="274bd9f535d3d9c6" providerId="LiveId" clId="{793E7027-F65A-4629-AAB8-5AAA2DFE6097}" dt="2023-11-07T21:18:35.245" v="1594" actId="1076"/>
          <ac:spMkLst>
            <pc:docMk/>
            <pc:sldMk cId="383402905" sldId="272"/>
            <ac:spMk id="6" creationId="{741891BE-2B99-127F-64E3-510982DC1B32}"/>
          </ac:spMkLst>
        </pc:spChg>
        <pc:spChg chg="add del mod">
          <ac:chgData name="Dominik Weber" userId="274bd9f535d3d9c6" providerId="LiveId" clId="{793E7027-F65A-4629-AAB8-5AAA2DFE6097}" dt="2023-11-07T21:04:32.859" v="982"/>
          <ac:spMkLst>
            <pc:docMk/>
            <pc:sldMk cId="383402905" sldId="272"/>
            <ac:spMk id="7" creationId="{03B4C6B9-841F-33A8-17DF-3B29CA156B0E}"/>
          </ac:spMkLst>
        </pc:spChg>
        <pc:spChg chg="add del mod">
          <ac:chgData name="Dominik Weber" userId="274bd9f535d3d9c6" providerId="LiveId" clId="{793E7027-F65A-4629-AAB8-5AAA2DFE6097}" dt="2023-11-07T21:13:08.126" v="1002" actId="478"/>
          <ac:spMkLst>
            <pc:docMk/>
            <pc:sldMk cId="383402905" sldId="272"/>
            <ac:spMk id="8" creationId="{BA1DDA27-3E9C-14D4-8C83-DE007322A027}"/>
          </ac:spMkLst>
        </pc:spChg>
        <pc:spChg chg="add mod">
          <ac:chgData name="Dominik Weber" userId="274bd9f535d3d9c6" providerId="LiveId" clId="{793E7027-F65A-4629-AAB8-5AAA2DFE6097}" dt="2023-11-07T21:23:28.469" v="1648" actId="1076"/>
          <ac:spMkLst>
            <pc:docMk/>
            <pc:sldMk cId="383402905" sldId="272"/>
            <ac:spMk id="11" creationId="{8D61C627-173B-2191-8D39-C9D55AC07692}"/>
          </ac:spMkLst>
        </pc:spChg>
        <pc:spChg chg="add mod">
          <ac:chgData name="Dominik Weber" userId="274bd9f535d3d9c6" providerId="LiveId" clId="{793E7027-F65A-4629-AAB8-5AAA2DFE6097}" dt="2023-11-07T21:23:32.302" v="1653" actId="1038"/>
          <ac:spMkLst>
            <pc:docMk/>
            <pc:sldMk cId="383402905" sldId="272"/>
            <ac:spMk id="15" creationId="{A60CAED7-4C54-FCAD-29EC-3769A11A9F46}"/>
          </ac:spMkLst>
        </pc:spChg>
        <pc:picChg chg="add mod">
          <ac:chgData name="Dominik Weber" userId="274bd9f535d3d9c6" providerId="LiveId" clId="{793E7027-F65A-4629-AAB8-5AAA2DFE6097}" dt="2023-11-07T21:01:03.735" v="438" actId="1076"/>
          <ac:picMkLst>
            <pc:docMk/>
            <pc:sldMk cId="383402905" sldId="272"/>
            <ac:picMk id="4" creationId="{3AED759F-EEDF-CC26-3AAC-1BA038E5F3CB}"/>
          </ac:picMkLst>
        </pc:picChg>
        <pc:picChg chg="add mod">
          <ac:chgData name="Dominik Weber" userId="274bd9f535d3d9c6" providerId="LiveId" clId="{793E7027-F65A-4629-AAB8-5AAA2DFE6097}" dt="2023-11-07T21:18:35.245" v="1594" actId="1076"/>
          <ac:picMkLst>
            <pc:docMk/>
            <pc:sldMk cId="383402905" sldId="272"/>
            <ac:picMk id="5" creationId="{54A805B6-F682-8424-FEB4-C3232AB54B15}"/>
          </ac:picMkLst>
        </pc:picChg>
        <pc:picChg chg="add mod">
          <ac:chgData name="Dominik Weber" userId="274bd9f535d3d9c6" providerId="LiveId" clId="{793E7027-F65A-4629-AAB8-5AAA2DFE6097}" dt="2023-11-07T21:18:25.662" v="1592" actId="1076"/>
          <ac:picMkLst>
            <pc:docMk/>
            <pc:sldMk cId="383402905" sldId="272"/>
            <ac:picMk id="10" creationId="{D8756949-EB1D-C65A-2FAB-E01292E71550}"/>
          </ac:picMkLst>
        </pc:picChg>
        <pc:cxnChg chg="add mod">
          <ac:chgData name="Dominik Weber" userId="274bd9f535d3d9c6" providerId="LiveId" clId="{793E7027-F65A-4629-AAB8-5AAA2DFE6097}" dt="2023-11-07T21:23:17.821" v="1644" actId="14100"/>
          <ac:cxnSpMkLst>
            <pc:docMk/>
            <pc:sldMk cId="383402905" sldId="272"/>
            <ac:cxnSpMk id="13" creationId="{BA3F1ADD-C177-CAC0-6A5B-25661EAA28B5}"/>
          </ac:cxnSpMkLst>
        </pc:cxnChg>
      </pc:sldChg>
    </pc:docChg>
  </pc:docChgLst>
  <pc:docChgLst>
    <pc:chgData name="Dominik Weber" userId="274bd9f535d3d9c6" providerId="LiveId" clId="{5F0A80A9-51DE-4039-8388-74A9ACB36AA8}"/>
    <pc:docChg chg="undo custSel modSld">
      <pc:chgData name="Dominik Weber" userId="274bd9f535d3d9c6" providerId="LiveId" clId="{5F0A80A9-51DE-4039-8388-74A9ACB36AA8}" dt="2023-11-06T12:15:25.380" v="403" actId="404"/>
      <pc:docMkLst>
        <pc:docMk/>
      </pc:docMkLst>
      <pc:sldChg chg="modSp mod">
        <pc:chgData name="Dominik Weber" userId="274bd9f535d3d9c6" providerId="LiveId" clId="{5F0A80A9-51DE-4039-8388-74A9ACB36AA8}" dt="2023-11-06T12:14:32.855" v="345" actId="20577"/>
        <pc:sldMkLst>
          <pc:docMk/>
          <pc:sldMk cId="1318692421" sldId="270"/>
        </pc:sldMkLst>
        <pc:spChg chg="mod">
          <ac:chgData name="Dominik Weber" userId="274bd9f535d3d9c6" providerId="LiveId" clId="{5F0A80A9-51DE-4039-8388-74A9ACB36AA8}" dt="2023-11-06T12:14:32.855" v="345" actId="20577"/>
          <ac:spMkLst>
            <pc:docMk/>
            <pc:sldMk cId="1318692421" sldId="270"/>
            <ac:spMk id="5" creationId="{520AAD3E-89D6-3D2D-F2B9-DCCEC8BA3495}"/>
          </ac:spMkLst>
        </pc:spChg>
      </pc:sldChg>
      <pc:sldChg chg="delSp modSp mod">
        <pc:chgData name="Dominik Weber" userId="274bd9f535d3d9c6" providerId="LiveId" clId="{5F0A80A9-51DE-4039-8388-74A9ACB36AA8}" dt="2023-11-06T12:15:25.380" v="403" actId="404"/>
        <pc:sldMkLst>
          <pc:docMk/>
          <pc:sldMk cId="3823179701" sldId="271"/>
        </pc:sldMkLst>
        <pc:spChg chg="mod">
          <ac:chgData name="Dominik Weber" userId="274bd9f535d3d9c6" providerId="LiveId" clId="{5F0A80A9-51DE-4039-8388-74A9ACB36AA8}" dt="2023-11-06T12:15:25.380" v="403" actId="404"/>
          <ac:spMkLst>
            <pc:docMk/>
            <pc:sldMk cId="3823179701" sldId="271"/>
            <ac:spMk id="3" creationId="{0DAE8069-57C4-A97F-A871-22984971D741}"/>
          </ac:spMkLst>
        </pc:spChg>
        <pc:spChg chg="mod">
          <ac:chgData name="Dominik Weber" userId="274bd9f535d3d9c6" providerId="LiveId" clId="{5F0A80A9-51DE-4039-8388-74A9ACB36AA8}" dt="2023-11-06T12:13:01.668" v="42"/>
          <ac:spMkLst>
            <pc:docMk/>
            <pc:sldMk cId="3823179701" sldId="271"/>
            <ac:spMk id="5" creationId="{520AAD3E-89D6-3D2D-F2B9-DCCEC8BA3495}"/>
          </ac:spMkLst>
        </pc:spChg>
        <pc:spChg chg="mod">
          <ac:chgData name="Dominik Weber" userId="274bd9f535d3d9c6" providerId="LiveId" clId="{5F0A80A9-51DE-4039-8388-74A9ACB36AA8}" dt="2023-11-06T12:14:18.103" v="332" actId="1036"/>
          <ac:spMkLst>
            <pc:docMk/>
            <pc:sldMk cId="3823179701" sldId="271"/>
            <ac:spMk id="7" creationId="{F5BBFEE0-1A57-BE1B-3970-8064253254E5}"/>
          </ac:spMkLst>
        </pc:spChg>
        <pc:picChg chg="mod">
          <ac:chgData name="Dominik Weber" userId="274bd9f535d3d9c6" providerId="LiveId" clId="{5F0A80A9-51DE-4039-8388-74A9ACB36AA8}" dt="2023-11-06T12:14:18.103" v="332" actId="1036"/>
          <ac:picMkLst>
            <pc:docMk/>
            <pc:sldMk cId="3823179701" sldId="271"/>
            <ac:picMk id="6" creationId="{5E9BCD3B-1A9D-7807-14BE-D0C886E70BC2}"/>
          </ac:picMkLst>
        </pc:picChg>
        <pc:picChg chg="del mod">
          <ac:chgData name="Dominik Weber" userId="274bd9f535d3d9c6" providerId="LiveId" clId="{5F0A80A9-51DE-4039-8388-74A9ACB36AA8}" dt="2023-11-06T12:14:03.101" v="306" actId="478"/>
          <ac:picMkLst>
            <pc:docMk/>
            <pc:sldMk cId="3823179701" sldId="271"/>
            <ac:picMk id="9" creationId="{2A2124EF-4EC9-1113-FE21-D025D6805AB2}"/>
          </ac:picMkLst>
        </pc:picChg>
      </pc:sldChg>
    </pc:docChg>
  </pc:docChgLst>
  <pc:docChgLst>
    <pc:chgData name="Dominik Weber" userId="274bd9f535d3d9c6" providerId="LiveId" clId="{B6F44210-A955-4BF6-BE2A-2304CF399E02}"/>
    <pc:docChg chg="undo custSel addSld delSld modSld">
      <pc:chgData name="Dominik Weber" userId="274bd9f535d3d9c6" providerId="LiveId" clId="{B6F44210-A955-4BF6-BE2A-2304CF399E02}" dt="2023-11-05T18:38:52.484" v="2001" actId="20577"/>
      <pc:docMkLst>
        <pc:docMk/>
      </pc:docMkLst>
      <pc:sldChg chg="addSp delSp modSp mod">
        <pc:chgData name="Dominik Weber" userId="274bd9f535d3d9c6" providerId="LiveId" clId="{B6F44210-A955-4BF6-BE2A-2304CF399E02}" dt="2023-11-05T16:46:35.870" v="115" actId="20577"/>
        <pc:sldMkLst>
          <pc:docMk/>
          <pc:sldMk cId="1409804687" sldId="258"/>
        </pc:sldMkLst>
        <pc:spChg chg="mod">
          <ac:chgData name="Dominik Weber" userId="274bd9f535d3d9c6" providerId="LiveId" clId="{B6F44210-A955-4BF6-BE2A-2304CF399E02}" dt="2023-11-05T16:45:41.947" v="28" actId="6549"/>
          <ac:spMkLst>
            <pc:docMk/>
            <pc:sldMk cId="1409804687" sldId="258"/>
            <ac:spMk id="5" creationId="{6245667C-12D4-90A0-C652-6560F9B0F6C3}"/>
          </ac:spMkLst>
        </pc:spChg>
        <pc:spChg chg="mod">
          <ac:chgData name="Dominik Weber" userId="274bd9f535d3d9c6" providerId="LiveId" clId="{B6F44210-A955-4BF6-BE2A-2304CF399E02}" dt="2023-11-05T16:46:23.926" v="96" actId="113"/>
          <ac:spMkLst>
            <pc:docMk/>
            <pc:sldMk cId="1409804687" sldId="258"/>
            <ac:spMk id="7" creationId="{FB3CBF75-5877-3910-30AE-599F888229AE}"/>
          </ac:spMkLst>
        </pc:spChg>
        <pc:spChg chg="mod">
          <ac:chgData name="Dominik Weber" userId="274bd9f535d3d9c6" providerId="LiveId" clId="{B6F44210-A955-4BF6-BE2A-2304CF399E02}" dt="2023-11-05T16:46:35.870" v="115" actId="20577"/>
          <ac:spMkLst>
            <pc:docMk/>
            <pc:sldMk cId="1409804687" sldId="258"/>
            <ac:spMk id="12" creationId="{0050BAA4-2607-B6C6-8494-86AABB2C029F}"/>
          </ac:spMkLst>
        </pc:spChg>
        <pc:picChg chg="add mod ord">
          <ac:chgData name="Dominik Weber" userId="274bd9f535d3d9c6" providerId="LiveId" clId="{B6F44210-A955-4BF6-BE2A-2304CF399E02}" dt="2023-11-05T16:45:15.657" v="7" actId="167"/>
          <ac:picMkLst>
            <pc:docMk/>
            <pc:sldMk cId="1409804687" sldId="258"/>
            <ac:picMk id="2" creationId="{1EFB1706-7709-6BC5-9FF0-FF7450E63043}"/>
          </ac:picMkLst>
        </pc:picChg>
        <pc:picChg chg="del">
          <ac:chgData name="Dominik Weber" userId="274bd9f535d3d9c6" providerId="LiveId" clId="{B6F44210-A955-4BF6-BE2A-2304CF399E02}" dt="2023-11-05T16:45:16.503" v="8" actId="478"/>
          <ac:picMkLst>
            <pc:docMk/>
            <pc:sldMk cId="1409804687" sldId="258"/>
            <ac:picMk id="15" creationId="{CFC404EA-A4C6-7A62-9ED0-12D4DA7144BB}"/>
          </ac:picMkLst>
        </pc:picChg>
      </pc:sldChg>
      <pc:sldChg chg="addSp delSp modSp">
        <pc:chgData name="Dominik Weber" userId="274bd9f535d3d9c6" providerId="LiveId" clId="{B6F44210-A955-4BF6-BE2A-2304CF399E02}" dt="2023-11-05T16:45:21.554" v="10"/>
        <pc:sldMkLst>
          <pc:docMk/>
          <pc:sldMk cId="3419976114" sldId="262"/>
        </pc:sldMkLst>
        <pc:picChg chg="add mod">
          <ac:chgData name="Dominik Weber" userId="274bd9f535d3d9c6" providerId="LiveId" clId="{B6F44210-A955-4BF6-BE2A-2304CF399E02}" dt="2023-11-05T16:45:21.554" v="10"/>
          <ac:picMkLst>
            <pc:docMk/>
            <pc:sldMk cId="3419976114" sldId="262"/>
            <ac:picMk id="5" creationId="{3AE70BAA-3C98-C77A-52CF-B9A523FB8F28}"/>
          </ac:picMkLst>
        </pc:picChg>
        <pc:picChg chg="del">
          <ac:chgData name="Dominik Weber" userId="274bd9f535d3d9c6" providerId="LiveId" clId="{B6F44210-A955-4BF6-BE2A-2304CF399E02}" dt="2023-11-05T16:45:21.293" v="9" actId="478"/>
          <ac:picMkLst>
            <pc:docMk/>
            <pc:sldMk cId="3419976114" sldId="262"/>
            <ac:picMk id="15" creationId="{CFC404EA-A4C6-7A62-9ED0-12D4DA7144BB}"/>
          </ac:picMkLst>
        </pc:picChg>
      </pc:sldChg>
      <pc:sldChg chg="modSp del mod">
        <pc:chgData name="Dominik Weber" userId="274bd9f535d3d9c6" providerId="LiveId" clId="{B6F44210-A955-4BF6-BE2A-2304CF399E02}" dt="2023-11-05T17:15:18.471" v="1060" actId="47"/>
        <pc:sldMkLst>
          <pc:docMk/>
          <pc:sldMk cId="2675319533" sldId="265"/>
        </pc:sldMkLst>
        <pc:spChg chg="mod">
          <ac:chgData name="Dominik Weber" userId="274bd9f535d3d9c6" providerId="LiveId" clId="{B6F44210-A955-4BF6-BE2A-2304CF399E02}" dt="2023-11-05T16:59:16.029" v="489" actId="1076"/>
          <ac:spMkLst>
            <pc:docMk/>
            <pc:sldMk cId="2675319533" sldId="265"/>
            <ac:spMk id="24" creationId="{3F8F0C39-C476-D4FD-6043-7F9700363F70}"/>
          </ac:spMkLst>
        </pc:spChg>
      </pc:sldChg>
      <pc:sldChg chg="del">
        <pc:chgData name="Dominik Weber" userId="274bd9f535d3d9c6" providerId="LiveId" clId="{B6F44210-A955-4BF6-BE2A-2304CF399E02}" dt="2023-11-05T17:15:18.471" v="1060" actId="47"/>
        <pc:sldMkLst>
          <pc:docMk/>
          <pc:sldMk cId="177649393" sldId="268"/>
        </pc:sldMkLst>
      </pc:sldChg>
      <pc:sldChg chg="modSp mod">
        <pc:chgData name="Dominik Weber" userId="274bd9f535d3d9c6" providerId="LiveId" clId="{B6F44210-A955-4BF6-BE2A-2304CF399E02}" dt="2023-11-05T18:12:52.318" v="1653" actId="1038"/>
        <pc:sldMkLst>
          <pc:docMk/>
          <pc:sldMk cId="1406079092" sldId="269"/>
        </pc:sldMkLst>
        <pc:spChg chg="mod">
          <ac:chgData name="Dominik Weber" userId="274bd9f535d3d9c6" providerId="LiveId" clId="{B6F44210-A955-4BF6-BE2A-2304CF399E02}" dt="2023-11-05T17:55:40.280" v="1322" actId="20577"/>
          <ac:spMkLst>
            <pc:docMk/>
            <pc:sldMk cId="1406079092" sldId="269"/>
            <ac:spMk id="2" creationId="{8063CC7B-8A47-1106-9C96-68AC0B1DBD53}"/>
          </ac:spMkLst>
        </pc:spChg>
        <pc:spChg chg="mod">
          <ac:chgData name="Dominik Weber" userId="274bd9f535d3d9c6" providerId="LiveId" clId="{B6F44210-A955-4BF6-BE2A-2304CF399E02}" dt="2023-11-05T18:12:38.238" v="1645" actId="20577"/>
          <ac:spMkLst>
            <pc:docMk/>
            <pc:sldMk cId="1406079092" sldId="269"/>
            <ac:spMk id="3" creationId="{AB4CC781-8FFB-4998-23AD-3297422C85B4}"/>
          </ac:spMkLst>
        </pc:spChg>
        <pc:spChg chg="mod">
          <ac:chgData name="Dominik Weber" userId="274bd9f535d3d9c6" providerId="LiveId" clId="{B6F44210-A955-4BF6-BE2A-2304CF399E02}" dt="2023-11-05T18:12:27.863" v="1624" actId="1035"/>
          <ac:spMkLst>
            <pc:docMk/>
            <pc:sldMk cId="1406079092" sldId="269"/>
            <ac:spMk id="7" creationId="{69C2DA6D-76A0-BC5A-7A0E-3F34B4A0DE12}"/>
          </ac:spMkLst>
        </pc:spChg>
        <pc:spChg chg="mod">
          <ac:chgData name="Dominik Weber" userId="274bd9f535d3d9c6" providerId="LiveId" clId="{B6F44210-A955-4BF6-BE2A-2304CF399E02}" dt="2023-11-05T18:12:27.863" v="1624" actId="1035"/>
          <ac:spMkLst>
            <pc:docMk/>
            <pc:sldMk cId="1406079092" sldId="269"/>
            <ac:spMk id="11" creationId="{888B5003-F2D2-6A78-ADA4-20097758FA12}"/>
          </ac:spMkLst>
        </pc:spChg>
        <pc:picChg chg="mod">
          <ac:chgData name="Dominik Weber" userId="274bd9f535d3d9c6" providerId="LiveId" clId="{B6F44210-A955-4BF6-BE2A-2304CF399E02}" dt="2023-11-05T18:12:52.318" v="1653" actId="1038"/>
          <ac:picMkLst>
            <pc:docMk/>
            <pc:sldMk cId="1406079092" sldId="269"/>
            <ac:picMk id="5" creationId="{10BA49D9-B0D2-94E9-00A0-3BB882C9FD29}"/>
          </ac:picMkLst>
        </pc:picChg>
        <pc:picChg chg="mod">
          <ac:chgData name="Dominik Weber" userId="274bd9f535d3d9c6" providerId="LiveId" clId="{B6F44210-A955-4BF6-BE2A-2304CF399E02}" dt="2023-11-05T18:12:27.863" v="1624" actId="1035"/>
          <ac:picMkLst>
            <pc:docMk/>
            <pc:sldMk cId="1406079092" sldId="269"/>
            <ac:picMk id="6" creationId="{4548AD89-A6E2-7250-D227-4602EB232161}"/>
          </ac:picMkLst>
        </pc:picChg>
        <pc:picChg chg="mod">
          <ac:chgData name="Dominik Weber" userId="274bd9f535d3d9c6" providerId="LiveId" clId="{B6F44210-A955-4BF6-BE2A-2304CF399E02}" dt="2023-11-05T18:12:27.863" v="1624" actId="1035"/>
          <ac:picMkLst>
            <pc:docMk/>
            <pc:sldMk cId="1406079092" sldId="269"/>
            <ac:picMk id="8" creationId="{0BBEA5F2-5256-4F7C-036D-5D2CDE296099}"/>
          </ac:picMkLst>
        </pc:picChg>
        <pc:picChg chg="mod">
          <ac:chgData name="Dominik Weber" userId="274bd9f535d3d9c6" providerId="LiveId" clId="{B6F44210-A955-4BF6-BE2A-2304CF399E02}" dt="2023-11-05T18:12:27.863" v="1624" actId="1035"/>
          <ac:picMkLst>
            <pc:docMk/>
            <pc:sldMk cId="1406079092" sldId="269"/>
            <ac:picMk id="10" creationId="{35B0CD43-0BB3-E4E4-5AF0-B7E2EE42AC4E}"/>
          </ac:picMkLst>
        </pc:picChg>
      </pc:sldChg>
      <pc:sldChg chg="del">
        <pc:chgData name="Dominik Weber" userId="274bd9f535d3d9c6" providerId="LiveId" clId="{B6F44210-A955-4BF6-BE2A-2304CF399E02}" dt="2023-11-05T16:43:42.896" v="0" actId="47"/>
        <pc:sldMkLst>
          <pc:docMk/>
          <pc:sldMk cId="551932649" sldId="288"/>
        </pc:sldMkLst>
      </pc:sldChg>
      <pc:sldChg chg="del">
        <pc:chgData name="Dominik Weber" userId="274bd9f535d3d9c6" providerId="LiveId" clId="{B6F44210-A955-4BF6-BE2A-2304CF399E02}" dt="2023-11-05T16:43:43.396" v="1" actId="47"/>
        <pc:sldMkLst>
          <pc:docMk/>
          <pc:sldMk cId="2749877697" sldId="289"/>
        </pc:sldMkLst>
      </pc:sldChg>
      <pc:sldChg chg="addSp delSp modSp mod delAnim modAnim">
        <pc:chgData name="Dominik Weber" userId="274bd9f535d3d9c6" providerId="LiveId" clId="{B6F44210-A955-4BF6-BE2A-2304CF399E02}" dt="2023-11-05T18:38:52.484" v="2001" actId="20577"/>
        <pc:sldMkLst>
          <pc:docMk/>
          <pc:sldMk cId="3954544236" sldId="290"/>
        </pc:sldMkLst>
        <pc:spChg chg="mod">
          <ac:chgData name="Dominik Weber" userId="274bd9f535d3d9c6" providerId="LiveId" clId="{B6F44210-A955-4BF6-BE2A-2304CF399E02}" dt="2023-11-05T18:33:57.701" v="1674" actId="20577"/>
          <ac:spMkLst>
            <pc:docMk/>
            <pc:sldMk cId="3954544236" sldId="290"/>
            <ac:spMk id="2" creationId="{8063CC7B-8A47-1106-9C96-68AC0B1DBD53}"/>
          </ac:spMkLst>
        </pc:spChg>
        <pc:spChg chg="mod">
          <ac:chgData name="Dominik Weber" userId="274bd9f535d3d9c6" providerId="LiveId" clId="{B6F44210-A955-4BF6-BE2A-2304CF399E02}" dt="2023-11-05T18:38:52.484" v="2001" actId="20577"/>
          <ac:spMkLst>
            <pc:docMk/>
            <pc:sldMk cId="3954544236" sldId="290"/>
            <ac:spMk id="3" creationId="{AB4CC781-8FFB-4998-23AD-3297422C85B4}"/>
          </ac:spMkLst>
        </pc:spChg>
        <pc:spChg chg="mod">
          <ac:chgData name="Dominik Weber" userId="274bd9f535d3d9c6" providerId="LiveId" clId="{B6F44210-A955-4BF6-BE2A-2304CF399E02}" dt="2023-11-05T17:48:33.233" v="1263" actId="20577"/>
          <ac:spMkLst>
            <pc:docMk/>
            <pc:sldMk cId="3954544236" sldId="290"/>
            <ac:spMk id="7" creationId="{69C2DA6D-76A0-BC5A-7A0E-3F34B4A0DE12}"/>
          </ac:spMkLst>
        </pc:spChg>
        <pc:spChg chg="add del mod">
          <ac:chgData name="Dominik Weber" userId="274bd9f535d3d9c6" providerId="LiveId" clId="{B6F44210-A955-4BF6-BE2A-2304CF399E02}" dt="2023-11-05T18:37:50.764" v="1950" actId="478"/>
          <ac:spMkLst>
            <pc:docMk/>
            <pc:sldMk cId="3954544236" sldId="290"/>
            <ac:spMk id="8" creationId="{B407BC3F-4DC8-8092-6536-B9C2092502B5}"/>
          </ac:spMkLst>
        </pc:spChg>
        <pc:spChg chg="mod">
          <ac:chgData name="Dominik Weber" userId="274bd9f535d3d9c6" providerId="LiveId" clId="{B6F44210-A955-4BF6-BE2A-2304CF399E02}" dt="2023-11-05T17:51:41.448" v="1301"/>
          <ac:spMkLst>
            <pc:docMk/>
            <pc:sldMk cId="3954544236" sldId="290"/>
            <ac:spMk id="14" creationId="{17968368-2E0F-7E6E-5DA0-AE3D5342C036}"/>
          </ac:spMkLst>
        </pc:spChg>
        <pc:picChg chg="mod">
          <ac:chgData name="Dominik Weber" userId="274bd9f535d3d9c6" providerId="LiveId" clId="{B6F44210-A955-4BF6-BE2A-2304CF399E02}" dt="2023-11-05T18:34:03.782" v="1734" actId="1038"/>
          <ac:picMkLst>
            <pc:docMk/>
            <pc:sldMk cId="3954544236" sldId="290"/>
            <ac:picMk id="4" creationId="{57FE0000-43BD-5981-59B7-02760F814120}"/>
          </ac:picMkLst>
        </pc:picChg>
        <pc:picChg chg="add mod modCrop">
          <ac:chgData name="Dominik Weber" userId="274bd9f535d3d9c6" providerId="LiveId" clId="{B6F44210-A955-4BF6-BE2A-2304CF399E02}" dt="2023-11-05T17:52:53.600" v="1312" actId="1076"/>
          <ac:picMkLst>
            <pc:docMk/>
            <pc:sldMk cId="3954544236" sldId="290"/>
            <ac:picMk id="12" creationId="{3FB0F81F-E933-8EAE-9ED0-168A90CF28B9}"/>
          </ac:picMkLst>
        </pc:picChg>
        <pc:picChg chg="del">
          <ac:chgData name="Dominik Weber" userId="274bd9f535d3d9c6" providerId="LiveId" clId="{B6F44210-A955-4BF6-BE2A-2304CF399E02}" dt="2023-11-05T17:52:47.244" v="1310" actId="478"/>
          <ac:picMkLst>
            <pc:docMk/>
            <pc:sldMk cId="3954544236" sldId="290"/>
            <ac:picMk id="13" creationId="{D360E64B-B91F-3C99-6058-4206E85CF682}"/>
          </ac:picMkLst>
        </pc:picChg>
        <pc:picChg chg="add del mod">
          <ac:chgData name="Dominik Weber" userId="274bd9f535d3d9c6" providerId="LiveId" clId="{B6F44210-A955-4BF6-BE2A-2304CF399E02}" dt="2023-11-05T18:37:04.725" v="1943" actId="478"/>
          <ac:picMkLst>
            <pc:docMk/>
            <pc:sldMk cId="3954544236" sldId="290"/>
            <ac:picMk id="13" creationId="{E8465B8E-3544-33BE-BA75-39084076EA77}"/>
          </ac:picMkLst>
        </pc:picChg>
        <pc:picChg chg="add del mod">
          <ac:chgData name="Dominik Weber" userId="274bd9f535d3d9c6" providerId="LiveId" clId="{B6F44210-A955-4BF6-BE2A-2304CF399E02}" dt="2023-11-05T18:38:05.588" v="1959" actId="478"/>
          <ac:picMkLst>
            <pc:docMk/>
            <pc:sldMk cId="3954544236" sldId="290"/>
            <ac:picMk id="16" creationId="{96B8B04A-E196-B0CE-1ED3-AE4B4B19D36F}"/>
          </ac:picMkLst>
        </pc:picChg>
      </pc:sldChg>
      <pc:sldChg chg="addSp delSp modSp new mod modAnim modNotesTx">
        <pc:chgData name="Dominik Weber" userId="274bd9f535d3d9c6" providerId="LiveId" clId="{B6F44210-A955-4BF6-BE2A-2304CF399E02}" dt="2023-11-05T17:56:23.907" v="1406" actId="20577"/>
        <pc:sldMkLst>
          <pc:docMk/>
          <pc:sldMk cId="3942535614" sldId="291"/>
        </pc:sldMkLst>
        <pc:spChg chg="del">
          <ac:chgData name="Dominik Weber" userId="274bd9f535d3d9c6" providerId="LiveId" clId="{B6F44210-A955-4BF6-BE2A-2304CF399E02}" dt="2023-11-05T16:48:05.653" v="117" actId="478"/>
          <ac:spMkLst>
            <pc:docMk/>
            <pc:sldMk cId="3942535614" sldId="291"/>
            <ac:spMk id="2" creationId="{4BD27EBC-6D90-EC2E-5643-8CEF4A081305}"/>
          </ac:spMkLst>
        </pc:spChg>
        <pc:spChg chg="del">
          <ac:chgData name="Dominik Weber" userId="274bd9f535d3d9c6" providerId="LiveId" clId="{B6F44210-A955-4BF6-BE2A-2304CF399E02}" dt="2023-11-05T16:48:06.397" v="118" actId="478"/>
          <ac:spMkLst>
            <pc:docMk/>
            <pc:sldMk cId="3942535614" sldId="291"/>
            <ac:spMk id="3" creationId="{31DE9CC3-CE70-E368-0092-40432305650E}"/>
          </ac:spMkLst>
        </pc:spChg>
        <pc:spChg chg="add mod">
          <ac:chgData name="Dominik Weber" userId="274bd9f535d3d9c6" providerId="LiveId" clId="{B6F44210-A955-4BF6-BE2A-2304CF399E02}" dt="2023-11-05T17:56:15.778" v="1388" actId="20577"/>
          <ac:spMkLst>
            <pc:docMk/>
            <pc:sldMk cId="3942535614" sldId="291"/>
            <ac:spMk id="4" creationId="{43C62029-6568-2429-FF8D-3CF2C4819BDC}"/>
          </ac:spMkLst>
        </pc:spChg>
        <pc:spChg chg="add mod">
          <ac:chgData name="Dominik Weber" userId="274bd9f535d3d9c6" providerId="LiveId" clId="{B6F44210-A955-4BF6-BE2A-2304CF399E02}" dt="2023-11-05T17:14:27.411" v="996" actId="1035"/>
          <ac:spMkLst>
            <pc:docMk/>
            <pc:sldMk cId="3942535614" sldId="291"/>
            <ac:spMk id="5" creationId="{7815E3F8-C4A0-F7EE-0ECB-494CE4A91D98}"/>
          </ac:spMkLst>
        </pc:spChg>
        <pc:spChg chg="add mod">
          <ac:chgData name="Dominik Weber" userId="274bd9f535d3d9c6" providerId="LiveId" clId="{B6F44210-A955-4BF6-BE2A-2304CF399E02}" dt="2023-11-05T17:14:30.876" v="1012" actId="1035"/>
          <ac:spMkLst>
            <pc:docMk/>
            <pc:sldMk cId="3942535614" sldId="291"/>
            <ac:spMk id="6" creationId="{FFB61CE0-E485-16A5-57CB-D98819D61CCF}"/>
          </ac:spMkLst>
        </pc:spChg>
        <pc:spChg chg="add mod">
          <ac:chgData name="Dominik Weber" userId="274bd9f535d3d9c6" providerId="LiveId" clId="{B6F44210-A955-4BF6-BE2A-2304CF399E02}" dt="2023-11-05T17:14:30.876" v="1012" actId="1035"/>
          <ac:spMkLst>
            <pc:docMk/>
            <pc:sldMk cId="3942535614" sldId="291"/>
            <ac:spMk id="7" creationId="{406C12E9-B359-AFB8-2A4B-AB5170AC72DD}"/>
          </ac:spMkLst>
        </pc:spChg>
        <pc:spChg chg="add mod">
          <ac:chgData name="Dominik Weber" userId="274bd9f535d3d9c6" providerId="LiveId" clId="{B6F44210-A955-4BF6-BE2A-2304CF399E02}" dt="2023-11-05T17:14:45.322" v="1056" actId="1035"/>
          <ac:spMkLst>
            <pc:docMk/>
            <pc:sldMk cId="3942535614" sldId="291"/>
            <ac:spMk id="8" creationId="{9EBA0F04-5314-7BA1-7D08-B134A7AE6FC7}"/>
          </ac:spMkLst>
        </pc:spChg>
        <pc:spChg chg="add mod">
          <ac:chgData name="Dominik Weber" userId="274bd9f535d3d9c6" providerId="LiveId" clId="{B6F44210-A955-4BF6-BE2A-2304CF399E02}" dt="2023-11-05T17:56:23.907" v="1406" actId="20577"/>
          <ac:spMkLst>
            <pc:docMk/>
            <pc:sldMk cId="3942535614" sldId="291"/>
            <ac:spMk id="9" creationId="{5D7B5D02-91A3-D3BA-4F70-602C1DB28C35}"/>
          </ac:spMkLst>
        </pc:spChg>
        <pc:spChg chg="add mod">
          <ac:chgData name="Dominik Weber" userId="274bd9f535d3d9c6" providerId="LiveId" clId="{B6F44210-A955-4BF6-BE2A-2304CF399E02}" dt="2023-11-05T17:56:18.936" v="1394" actId="20577"/>
          <ac:spMkLst>
            <pc:docMk/>
            <pc:sldMk cId="3942535614" sldId="291"/>
            <ac:spMk id="10" creationId="{90B8C82A-8B6A-2A7D-6231-4C82F2499CF0}"/>
          </ac:spMkLst>
        </pc:spChg>
        <pc:spChg chg="add mod">
          <ac:chgData name="Dominik Weber" userId="274bd9f535d3d9c6" providerId="LiveId" clId="{B6F44210-A955-4BF6-BE2A-2304CF399E02}" dt="2023-11-05T17:14:36.363" v="1034" actId="1036"/>
          <ac:spMkLst>
            <pc:docMk/>
            <pc:sldMk cId="3942535614" sldId="291"/>
            <ac:spMk id="11" creationId="{3B342BF4-5A53-5CDF-3834-1AE772D6C590}"/>
          </ac:spMkLst>
        </pc:spChg>
        <pc:spChg chg="add del mod">
          <ac:chgData name="Dominik Weber" userId="274bd9f535d3d9c6" providerId="LiveId" clId="{B6F44210-A955-4BF6-BE2A-2304CF399E02}" dt="2023-11-05T17:07:03.238" v="696" actId="22"/>
          <ac:spMkLst>
            <pc:docMk/>
            <pc:sldMk cId="3942535614" sldId="291"/>
            <ac:spMk id="13" creationId="{D62C60CD-4C2A-35B3-A765-8717478BAB66}"/>
          </ac:spMkLst>
        </pc:spChg>
        <pc:spChg chg="add mod">
          <ac:chgData name="Dominik Weber" userId="274bd9f535d3d9c6" providerId="LiveId" clId="{B6F44210-A955-4BF6-BE2A-2304CF399E02}" dt="2023-11-05T17:56:21.691" v="1400" actId="20577"/>
          <ac:spMkLst>
            <pc:docMk/>
            <pc:sldMk cId="3942535614" sldId="291"/>
            <ac:spMk id="14" creationId="{48E33AE0-4E1E-8F24-F711-3BEC7F0AB99D}"/>
          </ac:spMkLst>
        </pc:spChg>
        <pc:spChg chg="add mod">
          <ac:chgData name="Dominik Weber" userId="274bd9f535d3d9c6" providerId="LiveId" clId="{B6F44210-A955-4BF6-BE2A-2304CF399E02}" dt="2023-11-05T17:14:36.363" v="1034" actId="1036"/>
          <ac:spMkLst>
            <pc:docMk/>
            <pc:sldMk cId="3942535614" sldId="291"/>
            <ac:spMk id="15" creationId="{A23EB17A-6820-7E63-FECF-D64DDB5706E0}"/>
          </ac:spMkLst>
        </pc:spChg>
        <pc:spChg chg="add mod">
          <ac:chgData name="Dominik Weber" userId="274bd9f535d3d9c6" providerId="LiveId" clId="{B6F44210-A955-4BF6-BE2A-2304CF399E02}" dt="2023-11-05T17:15:06.524" v="1059" actId="113"/>
          <ac:spMkLst>
            <pc:docMk/>
            <pc:sldMk cId="3942535614" sldId="291"/>
            <ac:spMk id="16" creationId="{08DADFC0-CBAE-3CEA-3B5C-02E7769CD86F}"/>
          </ac:spMkLst>
        </pc:spChg>
        <pc:picChg chg="add mod">
          <ac:chgData name="Dominik Weber" userId="274bd9f535d3d9c6" providerId="LiveId" clId="{B6F44210-A955-4BF6-BE2A-2304CF399E02}" dt="2023-11-05T17:14:51.043" v="1057" actId="1076"/>
          <ac:picMkLst>
            <pc:docMk/>
            <pc:sldMk cId="3942535614" sldId="291"/>
            <ac:picMk id="17" creationId="{C1F848CC-4674-758F-1C91-EFBE66986325}"/>
          </ac:picMkLst>
        </pc:picChg>
      </pc:sldChg>
    </pc:docChg>
  </pc:docChgLst>
  <pc:docChgLst>
    <pc:chgData name="Dominik Weber" userId="274bd9f535d3d9c6" providerId="LiveId" clId="{1575ABC5-4D38-41F8-B79A-CBFEF3DD8D5E}"/>
    <pc:docChg chg="modSld">
      <pc:chgData name="Dominik Weber" userId="274bd9f535d3d9c6" providerId="LiveId" clId="{1575ABC5-4D38-41F8-B79A-CBFEF3DD8D5E}" dt="2023-11-15T10:55:25.689" v="21" actId="113"/>
      <pc:docMkLst>
        <pc:docMk/>
      </pc:docMkLst>
      <pc:sldChg chg="modSp mod">
        <pc:chgData name="Dominik Weber" userId="274bd9f535d3d9c6" providerId="LiveId" clId="{1575ABC5-4D38-41F8-B79A-CBFEF3DD8D5E}" dt="2023-11-15T10:55:25.689" v="21" actId="113"/>
        <pc:sldMkLst>
          <pc:docMk/>
          <pc:sldMk cId="383402905" sldId="272"/>
        </pc:sldMkLst>
        <pc:spChg chg="mod">
          <ac:chgData name="Dominik Weber" userId="274bd9f535d3d9c6" providerId="LiveId" clId="{1575ABC5-4D38-41F8-B79A-CBFEF3DD8D5E}" dt="2023-11-15T10:55:25.689" v="21" actId="113"/>
          <ac:spMkLst>
            <pc:docMk/>
            <pc:sldMk cId="383402905" sldId="272"/>
            <ac:spMk id="3" creationId="{AA63FE73-8DE7-B22E-7658-7E222CD70C07}"/>
          </ac:spMkLst>
        </pc:spChg>
      </pc:sldChg>
    </pc:docChg>
  </pc:docChgLst>
  <pc:docChgLst>
    <pc:chgData name="Dominik Weber" userId="274bd9f535d3d9c6" providerId="LiveId" clId="{4A81D0E4-5E47-42AF-BA30-1C4E6063891F}"/>
    <pc:docChg chg="undo custSel addSld delSld modSld">
      <pc:chgData name="Dominik Weber" userId="274bd9f535d3d9c6" providerId="LiveId" clId="{4A81D0E4-5E47-42AF-BA30-1C4E6063891F}" dt="2023-11-26T19:22:48.857" v="1474" actId="729"/>
      <pc:docMkLst>
        <pc:docMk/>
      </pc:docMkLst>
      <pc:sldChg chg="del">
        <pc:chgData name="Dominik Weber" userId="274bd9f535d3d9c6" providerId="LiveId" clId="{4A81D0E4-5E47-42AF-BA30-1C4E6063891F}" dt="2023-11-26T18:23:24.238" v="0" actId="47"/>
        <pc:sldMkLst>
          <pc:docMk/>
          <pc:sldMk cId="1409804687" sldId="258"/>
        </pc:sldMkLst>
      </pc:sldChg>
      <pc:sldChg chg="addSp delSp modSp mod">
        <pc:chgData name="Dominik Weber" userId="274bd9f535d3d9c6" providerId="LiveId" clId="{4A81D0E4-5E47-42AF-BA30-1C4E6063891F}" dt="2023-11-26T19:18:14.677" v="1380" actId="478"/>
        <pc:sldMkLst>
          <pc:docMk/>
          <pc:sldMk cId="3823179701" sldId="271"/>
        </pc:sldMkLst>
        <pc:spChg chg="mod">
          <ac:chgData name="Dominik Weber" userId="274bd9f535d3d9c6" providerId="LiveId" clId="{4A81D0E4-5E47-42AF-BA30-1C4E6063891F}" dt="2023-11-26T18:23:59.100" v="110" actId="113"/>
          <ac:spMkLst>
            <pc:docMk/>
            <pc:sldMk cId="3823179701" sldId="271"/>
            <ac:spMk id="2" creationId="{808A8526-E336-0EA3-BE4C-A67BF43E1998}"/>
          </ac:spMkLst>
        </pc:spChg>
        <pc:spChg chg="mod">
          <ac:chgData name="Dominik Weber" userId="274bd9f535d3d9c6" providerId="LiveId" clId="{4A81D0E4-5E47-42AF-BA30-1C4E6063891F}" dt="2023-11-26T19:00:15.672" v="1240" actId="1076"/>
          <ac:spMkLst>
            <pc:docMk/>
            <pc:sldMk cId="3823179701" sldId="271"/>
            <ac:spMk id="3" creationId="{0DAE8069-57C4-A97F-A871-22984971D741}"/>
          </ac:spMkLst>
        </pc:spChg>
        <pc:spChg chg="mod">
          <ac:chgData name="Dominik Weber" userId="274bd9f535d3d9c6" providerId="LiveId" clId="{4A81D0E4-5E47-42AF-BA30-1C4E6063891F}" dt="2023-11-26T18:46:36.150" v="909" actId="1037"/>
          <ac:spMkLst>
            <pc:docMk/>
            <pc:sldMk cId="3823179701" sldId="271"/>
            <ac:spMk id="7" creationId="{F5BBFEE0-1A57-BE1B-3970-8064253254E5}"/>
          </ac:spMkLst>
        </pc:spChg>
        <pc:spChg chg="del">
          <ac:chgData name="Dominik Weber" userId="274bd9f535d3d9c6" providerId="LiveId" clId="{4A81D0E4-5E47-42AF-BA30-1C4E6063891F}" dt="2023-11-26T18:24:31.057" v="128" actId="478"/>
          <ac:spMkLst>
            <pc:docMk/>
            <pc:sldMk cId="3823179701" sldId="271"/>
            <ac:spMk id="8" creationId="{C86115C1-9540-D352-E7AF-FB96E0DC42F2}"/>
          </ac:spMkLst>
        </pc:spChg>
        <pc:spChg chg="mod">
          <ac:chgData name="Dominik Weber" userId="274bd9f535d3d9c6" providerId="LiveId" clId="{4A81D0E4-5E47-42AF-BA30-1C4E6063891F}" dt="2023-11-26T18:40:22.201" v="658"/>
          <ac:spMkLst>
            <pc:docMk/>
            <pc:sldMk cId="3823179701" sldId="271"/>
            <ac:spMk id="11" creationId="{17006D72-2B06-104F-AFD3-25EA165AE6A9}"/>
          </ac:spMkLst>
        </pc:spChg>
        <pc:spChg chg="add mod">
          <ac:chgData name="Dominik Weber" userId="274bd9f535d3d9c6" providerId="LiveId" clId="{4A81D0E4-5E47-42AF-BA30-1C4E6063891F}" dt="2023-11-26T19:02:38.586" v="1277" actId="1037"/>
          <ac:spMkLst>
            <pc:docMk/>
            <pc:sldMk cId="3823179701" sldId="271"/>
            <ac:spMk id="12" creationId="{7A79AD4C-B666-7D8F-A2F2-7D291BB84A84}"/>
          </ac:spMkLst>
        </pc:spChg>
        <pc:spChg chg="add del mod">
          <ac:chgData name="Dominik Weber" userId="274bd9f535d3d9c6" providerId="LiveId" clId="{4A81D0E4-5E47-42AF-BA30-1C4E6063891F}" dt="2023-11-26T19:18:14.677" v="1380" actId="478"/>
          <ac:spMkLst>
            <pc:docMk/>
            <pc:sldMk cId="3823179701" sldId="271"/>
            <ac:spMk id="13" creationId="{22CA37DA-6F66-8EB5-7E4F-30D1A5DB1B1A}"/>
          </ac:spMkLst>
        </pc:spChg>
        <pc:picChg chg="mod">
          <ac:chgData name="Dominik Weber" userId="274bd9f535d3d9c6" providerId="LiveId" clId="{4A81D0E4-5E47-42AF-BA30-1C4E6063891F}" dt="2023-11-26T18:24:02.585" v="116" actId="1038"/>
          <ac:picMkLst>
            <pc:docMk/>
            <pc:sldMk cId="3823179701" sldId="271"/>
            <ac:picMk id="4" creationId="{96979309-0BB7-38CB-66CA-76DA07FC335D}"/>
          </ac:picMkLst>
        </pc:picChg>
        <pc:picChg chg="mod">
          <ac:chgData name="Dominik Weber" userId="274bd9f535d3d9c6" providerId="LiveId" clId="{4A81D0E4-5E47-42AF-BA30-1C4E6063891F}" dt="2023-11-26T18:46:36.150" v="909" actId="1037"/>
          <ac:picMkLst>
            <pc:docMk/>
            <pc:sldMk cId="3823179701" sldId="271"/>
            <ac:picMk id="6" creationId="{5E9BCD3B-1A9D-7807-14BE-D0C886E70BC2}"/>
          </ac:picMkLst>
        </pc:picChg>
        <pc:picChg chg="add mod">
          <ac:chgData name="Dominik Weber" userId="274bd9f535d3d9c6" providerId="LiveId" clId="{4A81D0E4-5E47-42AF-BA30-1C4E6063891F}" dt="2023-11-26T19:02:38.586" v="1277" actId="1037"/>
          <ac:picMkLst>
            <pc:docMk/>
            <pc:sldMk cId="3823179701" sldId="271"/>
            <ac:picMk id="9" creationId="{6C0B2DF2-BFC3-F96C-857E-6B3DB1D467BD}"/>
          </ac:picMkLst>
        </pc:picChg>
        <pc:picChg chg="mod">
          <ac:chgData name="Dominik Weber" userId="274bd9f535d3d9c6" providerId="LiveId" clId="{4A81D0E4-5E47-42AF-BA30-1C4E6063891F}" dt="2023-11-26T18:28:48.240" v="610" actId="1076"/>
          <ac:picMkLst>
            <pc:docMk/>
            <pc:sldMk cId="3823179701" sldId="271"/>
            <ac:picMk id="10" creationId="{98E2EC55-2AEB-7964-1326-EC2FF7D886F6}"/>
          </ac:picMkLst>
        </pc:picChg>
        <pc:picChg chg="mod">
          <ac:chgData name="Dominik Weber" userId="274bd9f535d3d9c6" providerId="LiveId" clId="{4A81D0E4-5E47-42AF-BA30-1C4E6063891F}" dt="2023-11-26T18:28:45.560" v="609" actId="1076"/>
          <ac:picMkLst>
            <pc:docMk/>
            <pc:sldMk cId="3823179701" sldId="271"/>
            <ac:picMk id="15" creationId="{BDFB05DA-0C95-1A9F-CBC0-C3AA9AA58CB2}"/>
          </ac:picMkLst>
        </pc:picChg>
      </pc:sldChg>
      <pc:sldChg chg="addSp delSp modSp mod modShow">
        <pc:chgData name="Dominik Weber" userId="274bd9f535d3d9c6" providerId="LiveId" clId="{4A81D0E4-5E47-42AF-BA30-1C4E6063891F}" dt="2023-11-26T19:04:05.173" v="1376" actId="1035"/>
        <pc:sldMkLst>
          <pc:docMk/>
          <pc:sldMk cId="383402905" sldId="272"/>
        </pc:sldMkLst>
        <pc:spChg chg="mod">
          <ac:chgData name="Dominik Weber" userId="274bd9f535d3d9c6" providerId="LiveId" clId="{4A81D0E4-5E47-42AF-BA30-1C4E6063891F}" dt="2023-11-26T18:45:39.555" v="731" actId="113"/>
          <ac:spMkLst>
            <pc:docMk/>
            <pc:sldMk cId="383402905" sldId="272"/>
            <ac:spMk id="2" creationId="{3204AC3F-B692-B98F-E751-FB154BC8E7BF}"/>
          </ac:spMkLst>
        </pc:spChg>
        <pc:spChg chg="mod">
          <ac:chgData name="Dominik Weber" userId="274bd9f535d3d9c6" providerId="LiveId" clId="{4A81D0E4-5E47-42AF-BA30-1C4E6063891F}" dt="2023-11-26T19:03:59.244" v="1359" actId="1035"/>
          <ac:spMkLst>
            <pc:docMk/>
            <pc:sldMk cId="383402905" sldId="272"/>
            <ac:spMk id="3" creationId="{AA63FE73-8DE7-B22E-7658-7E222CD70C07}"/>
          </ac:spMkLst>
        </pc:spChg>
        <pc:spChg chg="mod">
          <ac:chgData name="Dominik Weber" userId="274bd9f535d3d9c6" providerId="LiveId" clId="{4A81D0E4-5E47-42AF-BA30-1C4E6063891F}" dt="2023-11-26T19:04:05.173" v="1376" actId="1035"/>
          <ac:spMkLst>
            <pc:docMk/>
            <pc:sldMk cId="383402905" sldId="272"/>
            <ac:spMk id="6" creationId="{741891BE-2B99-127F-64E3-510982DC1B32}"/>
          </ac:spMkLst>
        </pc:spChg>
        <pc:spChg chg="add mod">
          <ac:chgData name="Dominik Weber" userId="274bd9f535d3d9c6" providerId="LiveId" clId="{4A81D0E4-5E47-42AF-BA30-1C4E6063891F}" dt="2023-11-26T19:03:59.244" v="1359" actId="1035"/>
          <ac:spMkLst>
            <pc:docMk/>
            <pc:sldMk cId="383402905" sldId="272"/>
            <ac:spMk id="7" creationId="{831A7E71-A8F3-D3C6-919C-2318088AC31C}"/>
          </ac:spMkLst>
        </pc:spChg>
        <pc:spChg chg="add mod">
          <ac:chgData name="Dominik Weber" userId="274bd9f535d3d9c6" providerId="LiveId" clId="{4A81D0E4-5E47-42AF-BA30-1C4E6063891F}" dt="2023-11-26T19:03:59.244" v="1359" actId="1035"/>
          <ac:spMkLst>
            <pc:docMk/>
            <pc:sldMk cId="383402905" sldId="272"/>
            <ac:spMk id="9" creationId="{8116ED36-979B-B6CF-135F-65361184487A}"/>
          </ac:spMkLst>
        </pc:spChg>
        <pc:spChg chg="del mod">
          <ac:chgData name="Dominik Weber" userId="274bd9f535d3d9c6" providerId="LiveId" clId="{4A81D0E4-5E47-42AF-BA30-1C4E6063891F}" dt="2023-11-26T18:46:21.139" v="876" actId="478"/>
          <ac:spMkLst>
            <pc:docMk/>
            <pc:sldMk cId="383402905" sldId="272"/>
            <ac:spMk id="11" creationId="{8D61C627-173B-2191-8D39-C9D55AC07692}"/>
          </ac:spMkLst>
        </pc:spChg>
        <pc:spChg chg="del">
          <ac:chgData name="Dominik Weber" userId="274bd9f535d3d9c6" providerId="LiveId" clId="{4A81D0E4-5E47-42AF-BA30-1C4E6063891F}" dt="2023-11-26T18:46:18.362" v="874" actId="478"/>
          <ac:spMkLst>
            <pc:docMk/>
            <pc:sldMk cId="383402905" sldId="272"/>
            <ac:spMk id="15" creationId="{A60CAED7-4C54-FCAD-29EC-3769A11A9F46}"/>
          </ac:spMkLst>
        </pc:spChg>
        <pc:spChg chg="add mod">
          <ac:chgData name="Dominik Weber" userId="274bd9f535d3d9c6" providerId="LiveId" clId="{4A81D0E4-5E47-42AF-BA30-1C4E6063891F}" dt="2023-11-26T19:04:01.853" v="1372" actId="1036"/>
          <ac:spMkLst>
            <pc:docMk/>
            <pc:sldMk cId="383402905" sldId="272"/>
            <ac:spMk id="16" creationId="{AD08604C-03BE-7F90-47C1-0E52607EEE33}"/>
          </ac:spMkLst>
        </pc:spChg>
        <pc:picChg chg="mod">
          <ac:chgData name="Dominik Weber" userId="274bd9f535d3d9c6" providerId="LiveId" clId="{4A81D0E4-5E47-42AF-BA30-1C4E6063891F}" dt="2023-11-26T18:45:43.554" v="733" actId="1037"/>
          <ac:picMkLst>
            <pc:docMk/>
            <pc:sldMk cId="383402905" sldId="272"/>
            <ac:picMk id="4" creationId="{3AED759F-EEDF-CC26-3AAC-1BA038E5F3CB}"/>
          </ac:picMkLst>
        </pc:picChg>
        <pc:picChg chg="mod">
          <ac:chgData name="Dominik Weber" userId="274bd9f535d3d9c6" providerId="LiveId" clId="{4A81D0E4-5E47-42AF-BA30-1C4E6063891F}" dt="2023-11-26T19:04:01.853" v="1372" actId="1036"/>
          <ac:picMkLst>
            <pc:docMk/>
            <pc:sldMk cId="383402905" sldId="272"/>
            <ac:picMk id="5" creationId="{54A805B6-F682-8424-FEB4-C3232AB54B15}"/>
          </ac:picMkLst>
        </pc:picChg>
        <pc:picChg chg="add mod">
          <ac:chgData name="Dominik Weber" userId="274bd9f535d3d9c6" providerId="LiveId" clId="{4A81D0E4-5E47-42AF-BA30-1C4E6063891F}" dt="2023-11-26T19:03:59.244" v="1359" actId="1035"/>
          <ac:picMkLst>
            <pc:docMk/>
            <pc:sldMk cId="383402905" sldId="272"/>
            <ac:picMk id="8" creationId="{E462589D-AF27-E00C-1903-692E9B462AD7}"/>
          </ac:picMkLst>
        </pc:picChg>
        <pc:picChg chg="del">
          <ac:chgData name="Dominik Weber" userId="274bd9f535d3d9c6" providerId="LiveId" clId="{4A81D0E4-5E47-42AF-BA30-1C4E6063891F}" dt="2023-11-26T18:47:33.316" v="1082" actId="478"/>
          <ac:picMkLst>
            <pc:docMk/>
            <pc:sldMk cId="383402905" sldId="272"/>
            <ac:picMk id="10" creationId="{D8756949-EB1D-C65A-2FAB-E01292E71550}"/>
          </ac:picMkLst>
        </pc:picChg>
        <pc:picChg chg="add mod">
          <ac:chgData name="Dominik Weber" userId="274bd9f535d3d9c6" providerId="LiveId" clId="{4A81D0E4-5E47-42AF-BA30-1C4E6063891F}" dt="2023-11-26T19:03:59.244" v="1359" actId="1035"/>
          <ac:picMkLst>
            <pc:docMk/>
            <pc:sldMk cId="383402905" sldId="272"/>
            <ac:picMk id="12" creationId="{255C2B2B-A2A2-DF44-2736-A5C926D9D110}"/>
          </ac:picMkLst>
        </pc:picChg>
        <pc:picChg chg="add mod">
          <ac:chgData name="Dominik Weber" userId="274bd9f535d3d9c6" providerId="LiveId" clId="{4A81D0E4-5E47-42AF-BA30-1C4E6063891F}" dt="2023-11-26T19:04:01.853" v="1372" actId="1036"/>
          <ac:picMkLst>
            <pc:docMk/>
            <pc:sldMk cId="383402905" sldId="272"/>
            <ac:picMk id="14" creationId="{41CD81C0-F6C9-CB80-B70A-9C42E8F05F13}"/>
          </ac:picMkLst>
        </pc:picChg>
        <pc:cxnChg chg="del">
          <ac:chgData name="Dominik Weber" userId="274bd9f535d3d9c6" providerId="LiveId" clId="{4A81D0E4-5E47-42AF-BA30-1C4E6063891F}" dt="2023-11-26T18:46:17.523" v="873" actId="478"/>
          <ac:cxnSpMkLst>
            <pc:docMk/>
            <pc:sldMk cId="383402905" sldId="272"/>
            <ac:cxnSpMk id="13" creationId="{BA3F1ADD-C177-CAC0-6A5B-25661EAA28B5}"/>
          </ac:cxnSpMkLst>
        </pc:cxnChg>
      </pc:sldChg>
      <pc:sldChg chg="new del">
        <pc:chgData name="Dominik Weber" userId="274bd9f535d3d9c6" providerId="LiveId" clId="{4A81D0E4-5E47-42AF-BA30-1C4E6063891F}" dt="2023-11-26T18:30:17.741" v="656" actId="47"/>
        <pc:sldMkLst>
          <pc:docMk/>
          <pc:sldMk cId="194232110" sldId="273"/>
        </pc:sldMkLst>
      </pc:sldChg>
      <pc:sldChg chg="addSp modSp new mod modShow">
        <pc:chgData name="Dominik Weber" userId="274bd9f535d3d9c6" providerId="LiveId" clId="{4A81D0E4-5E47-42AF-BA30-1C4E6063891F}" dt="2023-11-26T19:22:48.857" v="1474" actId="729"/>
        <pc:sldMkLst>
          <pc:docMk/>
          <pc:sldMk cId="1795858407" sldId="273"/>
        </pc:sldMkLst>
        <pc:spChg chg="mod">
          <ac:chgData name="Dominik Weber" userId="274bd9f535d3d9c6" providerId="LiveId" clId="{4A81D0E4-5E47-42AF-BA30-1C4E6063891F}" dt="2023-11-26T18:51:52.778" v="1195" actId="14100"/>
          <ac:spMkLst>
            <pc:docMk/>
            <pc:sldMk cId="1795858407" sldId="273"/>
            <ac:spMk id="2" creationId="{7C08D870-F753-0BBF-5806-73F2F1B0D56A}"/>
          </ac:spMkLst>
        </pc:spChg>
        <pc:spChg chg="mod">
          <ac:chgData name="Dominik Weber" userId="274bd9f535d3d9c6" providerId="LiveId" clId="{4A81D0E4-5E47-42AF-BA30-1C4E6063891F}" dt="2023-11-26T19:21:35.229" v="1473" actId="20577"/>
          <ac:spMkLst>
            <pc:docMk/>
            <pc:sldMk cId="1795858407" sldId="273"/>
            <ac:spMk id="3" creationId="{6830D3C6-1093-ED3B-46C7-93D667396CF0}"/>
          </ac:spMkLst>
        </pc:spChg>
        <pc:picChg chg="add mod">
          <ac:chgData name="Dominik Weber" userId="274bd9f535d3d9c6" providerId="LiveId" clId="{4A81D0E4-5E47-42AF-BA30-1C4E6063891F}" dt="2023-11-26T18:52:00.765" v="1233" actId="1038"/>
          <ac:picMkLst>
            <pc:docMk/>
            <pc:sldMk cId="1795858407" sldId="273"/>
            <ac:picMk id="4" creationId="{EB299C7D-54DB-B22A-CEB6-94930087F0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A5EEB-8787-4553-A7CB-0664A31C42E3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7C4B-EAF5-440E-B429-E351D0AC5A6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81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08305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36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53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95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30072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9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9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070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95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E7A99C1-4192-49DB-BC62-5A2A736D2F27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307D0D-CCEA-4A96-A57C-29CB09E45DA0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78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hyperlink" Target="https://svgsilh.com/de/8bc34a/image/309080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hyperlink" Target="https://svgsilh.com/de/8bc34a/image/309080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A8526-E336-0EA3-BE4C-A67BF43E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15600" cy="1485900"/>
          </a:xfrm>
        </p:spPr>
        <p:txBody>
          <a:bodyPr/>
          <a:lstStyle/>
          <a:p>
            <a:r>
              <a:rPr lang="de-DE" b="1" dirty="0"/>
              <a:t>Aufgabe 1</a:t>
            </a:r>
            <a:r>
              <a:rPr lang="de-DE" dirty="0"/>
              <a:t>: Inhalt aus Datei kopieren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AE8069-57C4-A97F-A871-22984971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8448676" cy="3886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</a:t>
            </a:r>
            <a:r>
              <a:rPr lang="de-DE" sz="2400" dirty="0"/>
              <a:t> Sie händisch eine </a:t>
            </a:r>
            <a:r>
              <a:rPr lang="de-DE" sz="2400" b="1" dirty="0"/>
              <a:t>Textdatei</a:t>
            </a:r>
            <a:r>
              <a:rPr lang="de-DE" sz="2400" dirty="0"/>
              <a:t> (.</a:t>
            </a:r>
            <a:r>
              <a:rPr lang="de-DE" sz="2400" dirty="0" err="1"/>
              <a:t>txt</a:t>
            </a:r>
            <a:r>
              <a:rPr lang="de-DE" sz="2400" dirty="0"/>
              <a:t>) und fügen Sie </a:t>
            </a:r>
            <a:br>
              <a:rPr lang="de-DE" sz="2400" dirty="0"/>
            </a:br>
            <a:r>
              <a:rPr lang="de-DE" sz="2400" dirty="0"/>
              <a:t>den Text aus der Online-Vorlage ein.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Erstellen</a:t>
            </a:r>
            <a:r>
              <a:rPr lang="de-DE" sz="2400" dirty="0"/>
              <a:t> Sie ein </a:t>
            </a:r>
            <a:r>
              <a:rPr lang="de-DE" sz="2400" b="1" dirty="0"/>
              <a:t>Python-Skript</a:t>
            </a:r>
            <a:r>
              <a:rPr lang="de-DE" sz="2400" dirty="0"/>
              <a:t>, welches die Textdatei öffnet, den Inhalt ausliest und in eine zweite Textdatei schreibt.</a:t>
            </a:r>
          </a:p>
          <a:p>
            <a:pPr marL="0" indent="0">
              <a:buNone/>
            </a:pPr>
            <a:endParaRPr lang="de-DE" sz="2400" dirty="0"/>
          </a:p>
          <a:p>
            <a:r>
              <a:rPr lang="de-DE" sz="2400" b="1" dirty="0"/>
              <a:t>HINWEIS</a:t>
            </a:r>
            <a:r>
              <a:rPr lang="de-DE" sz="2400" dirty="0"/>
              <a:t>: Die zweite Textdatei soll mithilfe des Python-Skripts erstellt werden und nicht händisch im Windows-Explorer.</a:t>
            </a:r>
          </a:p>
          <a:p>
            <a:endParaRPr lang="de-DE" sz="24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fik 3" descr="Programmierer mit einfarbiger Füllung">
            <a:extLst>
              <a:ext uri="{FF2B5EF4-FFF2-40B4-BE49-F238E27FC236}">
                <a16:creationId xmlns:a16="http://schemas.microsoft.com/office/drawing/2014/main" id="{96979309-0BB7-38CB-66CA-76DA07FC33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3420" y="468736"/>
            <a:ext cx="848032" cy="848032"/>
          </a:xfrm>
          <a:prstGeom prst="rect">
            <a:avLst/>
          </a:prstGeom>
        </p:spPr>
      </p:pic>
      <p:pic>
        <p:nvPicPr>
          <p:cNvPr id="6" name="Grafik 5" descr="Uhr mit einfarbiger Füllung">
            <a:extLst>
              <a:ext uri="{FF2B5EF4-FFF2-40B4-BE49-F238E27FC236}">
                <a16:creationId xmlns:a16="http://schemas.microsoft.com/office/drawing/2014/main" id="{5E9BCD3B-1A9D-7807-14BE-D0C886E70BC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9304" y="5800767"/>
            <a:ext cx="661517" cy="66151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5BBFEE0-1A57-BE1B-3970-8064253254E5}"/>
              </a:ext>
            </a:extLst>
          </p:cNvPr>
          <p:cNvSpPr txBox="1"/>
          <p:nvPr/>
        </p:nvSpPr>
        <p:spPr>
          <a:xfrm>
            <a:off x="9990820" y="5900692"/>
            <a:ext cx="174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15 Minuten</a:t>
            </a:r>
            <a:endParaRPr lang="en-GB" sz="2400" b="1" dirty="0"/>
          </a:p>
        </p:txBody>
      </p:sp>
      <p:pic>
        <p:nvPicPr>
          <p:cNvPr id="10" name="Grafik 9" descr="Dokument mit einfarbiger Füllung">
            <a:extLst>
              <a:ext uri="{FF2B5EF4-FFF2-40B4-BE49-F238E27FC236}">
                <a16:creationId xmlns:a16="http://schemas.microsoft.com/office/drawing/2014/main" id="{98E2EC55-2AEB-7964-1326-EC2FF7D88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19886" y="1940643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7006D72-2B06-104F-AFD3-25EA165AE6A9}"/>
              </a:ext>
            </a:extLst>
          </p:cNvPr>
          <p:cNvSpPr txBox="1"/>
          <p:nvPr/>
        </p:nvSpPr>
        <p:spPr>
          <a:xfrm>
            <a:off x="9695546" y="2855043"/>
            <a:ext cx="2163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pastebin.com/SAY3y8RD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DFB05DA-0C95-1A9F-CBC0-C3AA9AA58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0800000" flipV="1">
            <a:off x="9307292" y="2171700"/>
            <a:ext cx="806128" cy="683343"/>
          </a:xfrm>
          <a:prstGeom prst="rect">
            <a:avLst/>
          </a:prstGeom>
        </p:spPr>
      </p:pic>
      <p:pic>
        <p:nvPicPr>
          <p:cNvPr id="9" name="Grafik 8" descr="Geschichten erzählen mit einfarbiger Füllung">
            <a:extLst>
              <a:ext uri="{FF2B5EF4-FFF2-40B4-BE49-F238E27FC236}">
                <a16:creationId xmlns:a16="http://schemas.microsoft.com/office/drawing/2014/main" id="{6C0B2DF2-BFC3-F96C-857E-6B3DB1D467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63543" y="5674324"/>
            <a:ext cx="787960" cy="7879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79AD4C-B666-7D8F-A2F2-7D291BB84A84}"/>
              </a:ext>
            </a:extLst>
          </p:cNvPr>
          <p:cNvSpPr txBox="1"/>
          <p:nvPr/>
        </p:nvSpPr>
        <p:spPr>
          <a:xfrm>
            <a:off x="7198478" y="5874627"/>
            <a:ext cx="19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Kapitel 14.2.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231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4AC3F-B692-B98F-E751-FB154BC8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Aufgabe 2</a:t>
            </a:r>
            <a:r>
              <a:rPr lang="de-DE" dirty="0"/>
              <a:t>: Vorname und Nachname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3FE73-8DE7-B22E-7658-7E222CD7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6900"/>
            <a:ext cx="10077450" cy="3981450"/>
          </a:xfrm>
        </p:spPr>
        <p:txBody>
          <a:bodyPr>
            <a:normAutofit/>
          </a:bodyPr>
          <a:lstStyle/>
          <a:p>
            <a:r>
              <a:rPr lang="de-DE" sz="2200" b="1" dirty="0"/>
              <a:t>Gegeben</a:t>
            </a:r>
            <a:r>
              <a:rPr lang="de-DE" sz="2200" dirty="0"/>
              <a:t> sei eine Datei, in der jeweils abwechselnd ein </a:t>
            </a:r>
            <a:r>
              <a:rPr lang="de-DE" sz="2200" b="1" dirty="0"/>
              <a:t>Vorname</a:t>
            </a:r>
            <a:r>
              <a:rPr lang="de-DE" sz="2200" dirty="0"/>
              <a:t> und ein </a:t>
            </a:r>
            <a:r>
              <a:rPr lang="de-DE" sz="2200" b="1" dirty="0"/>
              <a:t>Nachname</a:t>
            </a:r>
            <a:r>
              <a:rPr lang="de-DE" sz="2200" dirty="0"/>
              <a:t> in einer Zeile steht:</a:t>
            </a:r>
          </a:p>
          <a:p>
            <a:pPr lvl="1"/>
            <a:endParaRPr lang="de-DE" sz="2400" dirty="0"/>
          </a:p>
          <a:p>
            <a:pPr lvl="1"/>
            <a:endParaRPr lang="de-DE" sz="2400" dirty="0"/>
          </a:p>
          <a:p>
            <a:pPr lvl="1"/>
            <a:endParaRPr lang="de-DE" sz="2400" dirty="0"/>
          </a:p>
          <a:p>
            <a:pPr marL="0" indent="0">
              <a:lnSpc>
                <a:spcPct val="150000"/>
              </a:lnSpc>
              <a:buNone/>
            </a:pPr>
            <a:endParaRPr lang="de-DE" sz="2400" dirty="0"/>
          </a:p>
          <a:p>
            <a:pPr>
              <a:tabLst>
                <a:tab pos="1257300" algn="l"/>
              </a:tabLst>
            </a:pPr>
            <a:r>
              <a:rPr lang="de-DE" sz="2200" b="1" dirty="0"/>
              <a:t>Schreiben</a:t>
            </a:r>
            <a:r>
              <a:rPr lang="de-DE" sz="2200" dirty="0"/>
              <a:t> Sie ein </a:t>
            </a:r>
            <a:r>
              <a:rPr lang="de-DE" sz="2200" b="1" dirty="0"/>
              <a:t>Python-Skript</a:t>
            </a:r>
            <a:r>
              <a:rPr lang="de-DE" sz="2200" dirty="0"/>
              <a:t>, welches diese Datei in eine andere </a:t>
            </a:r>
            <a:r>
              <a:rPr lang="de-DE" sz="2200" b="1" dirty="0"/>
              <a:t>Datei</a:t>
            </a:r>
            <a:r>
              <a:rPr lang="de-DE" sz="2200" dirty="0"/>
              <a:t> </a:t>
            </a:r>
            <a:r>
              <a:rPr lang="de-DE" sz="2200" b="1" dirty="0"/>
              <a:t>überführt</a:t>
            </a:r>
            <a:r>
              <a:rPr lang="de-DE" sz="2200" dirty="0"/>
              <a:t>, in der pro Zeile jeweils ein </a:t>
            </a:r>
            <a:r>
              <a:rPr lang="de-DE" sz="2200" b="1" dirty="0"/>
              <a:t>Vorname</a:t>
            </a:r>
            <a:r>
              <a:rPr lang="de-DE" sz="2200" dirty="0"/>
              <a:t> und ein </a:t>
            </a:r>
            <a:r>
              <a:rPr lang="de-DE" sz="2200" b="1" dirty="0"/>
              <a:t>Nachname</a:t>
            </a:r>
            <a:r>
              <a:rPr lang="de-DE" sz="2200" dirty="0"/>
              <a:t> steht.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Programmierer mit einfarbiger Füllung">
            <a:extLst>
              <a:ext uri="{FF2B5EF4-FFF2-40B4-BE49-F238E27FC236}">
                <a16:creationId xmlns:a16="http://schemas.microsoft.com/office/drawing/2014/main" id="{3AED759F-EEDF-CC26-3AAC-1BA038E5F3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070" y="495643"/>
            <a:ext cx="848032" cy="848032"/>
          </a:xfrm>
          <a:prstGeom prst="rect">
            <a:avLst/>
          </a:prstGeom>
        </p:spPr>
      </p:pic>
      <p:pic>
        <p:nvPicPr>
          <p:cNvPr id="5" name="Grafik 4" descr="Uhr mit einfarbiger Füllung">
            <a:extLst>
              <a:ext uri="{FF2B5EF4-FFF2-40B4-BE49-F238E27FC236}">
                <a16:creationId xmlns:a16="http://schemas.microsoft.com/office/drawing/2014/main" id="{54A805B6-F682-8424-FEB4-C3232AB54B1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9320" y="5793816"/>
            <a:ext cx="661517" cy="66151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41891BE-2B99-127F-64E3-510982DC1B32}"/>
              </a:ext>
            </a:extLst>
          </p:cNvPr>
          <p:cNvSpPr txBox="1"/>
          <p:nvPr/>
        </p:nvSpPr>
        <p:spPr>
          <a:xfrm>
            <a:off x="9820836" y="5855641"/>
            <a:ext cx="174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15 Minuten</a:t>
            </a:r>
            <a:endParaRPr lang="en-GB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31A7E71-A8F3-D3C6-919C-2318088AC31C}"/>
              </a:ext>
            </a:extLst>
          </p:cNvPr>
          <p:cNvSpPr txBox="1"/>
          <p:nvPr/>
        </p:nvSpPr>
        <p:spPr>
          <a:xfrm>
            <a:off x="1781175" y="2657502"/>
            <a:ext cx="15906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Fred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Miller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Eve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Turner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Steve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Baker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E462589D-AF27-E00C-1903-692E9B462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2036" y="2788368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116ED36-979B-B6CF-135F-65361184487A}"/>
              </a:ext>
            </a:extLst>
          </p:cNvPr>
          <p:cNvSpPr txBox="1"/>
          <p:nvPr/>
        </p:nvSpPr>
        <p:spPr>
          <a:xfrm>
            <a:off x="4037696" y="3607518"/>
            <a:ext cx="2163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pastebin.com/</a:t>
            </a:r>
            <a:br>
              <a:rPr lang="en-GB" sz="2400" b="1" dirty="0"/>
            </a:br>
            <a:r>
              <a:rPr lang="en-GB" sz="2400" b="1" dirty="0"/>
              <a:t>fs0dmAUZ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55C2B2B-A2A2-DF44-2736-A5C926D9D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0800000" flipV="1">
            <a:off x="3706592" y="2962275"/>
            <a:ext cx="806128" cy="683343"/>
          </a:xfrm>
          <a:prstGeom prst="rect">
            <a:avLst/>
          </a:prstGeom>
        </p:spPr>
      </p:pic>
      <p:pic>
        <p:nvPicPr>
          <p:cNvPr id="14" name="Grafik 13" descr="Geschichten erzählen mit einfarbiger Füllung">
            <a:extLst>
              <a:ext uri="{FF2B5EF4-FFF2-40B4-BE49-F238E27FC236}">
                <a16:creationId xmlns:a16="http://schemas.microsoft.com/office/drawing/2014/main" id="{41CD81C0-F6C9-CB80-B70A-9C42E8F05F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63543" y="5626699"/>
            <a:ext cx="787960" cy="78796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D08604C-03BE-7F90-47C1-0E52607EEE33}"/>
              </a:ext>
            </a:extLst>
          </p:cNvPr>
          <p:cNvSpPr txBox="1"/>
          <p:nvPr/>
        </p:nvSpPr>
        <p:spPr>
          <a:xfrm>
            <a:off x="7198478" y="5827002"/>
            <a:ext cx="19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Kapitel 14.2.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340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8D870-F753-0BBF-5806-73F2F1B0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25050" cy="1485900"/>
          </a:xfrm>
        </p:spPr>
        <p:txBody>
          <a:bodyPr/>
          <a:lstStyle/>
          <a:p>
            <a:r>
              <a:rPr lang="de-DE" b="1" dirty="0"/>
              <a:t>Zusatzaufgabe</a:t>
            </a:r>
            <a:r>
              <a:rPr lang="de-DE" dirty="0"/>
              <a:t>: Zeilen zusammenfassen 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0D3C6-1093-ED3B-46C7-93D66739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Schreiben Sie ein Python-Skript, das jeweils drei Zeilen aus der folgenden </a:t>
            </a:r>
            <a:endParaRPr lang="en-GB" dirty="0"/>
          </a:p>
        </p:txBody>
      </p:sp>
      <p:pic>
        <p:nvPicPr>
          <p:cNvPr id="4" name="Grafik 3" descr="Programmierer mit einfarbiger Füllung">
            <a:extLst>
              <a:ext uri="{FF2B5EF4-FFF2-40B4-BE49-F238E27FC236}">
                <a16:creationId xmlns:a16="http://schemas.microsoft.com/office/drawing/2014/main" id="{EB299C7D-54DB-B22A-CEB6-94930087F0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6670" y="495643"/>
            <a:ext cx="848032" cy="8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58407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Ausschnitt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usschnitt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usschnit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157</Words>
  <Application>Microsoft Office PowerPoint</Application>
  <PresentationFormat>Breitbild</PresentationFormat>
  <Paragraphs>26</Paragraphs>
  <Slides>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Cascadia Code</vt:lpstr>
      <vt:lpstr>Franklin Gothic Book</vt:lpstr>
      <vt:lpstr>Ausschnitt</vt:lpstr>
      <vt:lpstr>Aufgabe 1: Inhalt aus Datei kopieren</vt:lpstr>
      <vt:lpstr>Aufgabe 2: Vorname und Nachname </vt:lpstr>
      <vt:lpstr>Zusatzaufgabe: Zeilen zusammenfassen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Weber</dc:creator>
  <cp:lastModifiedBy>Dominik Weber</cp:lastModifiedBy>
  <cp:revision>97</cp:revision>
  <dcterms:created xsi:type="dcterms:W3CDTF">2023-03-04T11:59:06Z</dcterms:created>
  <dcterms:modified xsi:type="dcterms:W3CDTF">2023-11-26T19:22:50Z</dcterms:modified>
</cp:coreProperties>
</file>