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A318-A25A-4C1B-BFE6-B53B2E1DADEE}" v="188" dt="2023-12-11T17:42:46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Weber" userId="274bd9f535d3d9c6" providerId="LiveId" clId="{0D83A318-A25A-4C1B-BFE6-B53B2E1DADEE}"/>
    <pc:docChg chg="undo custSel addSld delSld modSld">
      <pc:chgData name="Dominik Weber" userId="274bd9f535d3d9c6" providerId="LiveId" clId="{0D83A318-A25A-4C1B-BFE6-B53B2E1DADEE}" dt="2023-12-11T18:35:13.735" v="495" actId="47"/>
      <pc:docMkLst>
        <pc:docMk/>
      </pc:docMkLst>
      <pc:sldChg chg="addSp delSp modSp mod modTransition modAnim">
        <pc:chgData name="Dominik Weber" userId="274bd9f535d3d9c6" providerId="LiveId" clId="{0D83A318-A25A-4C1B-BFE6-B53B2E1DADEE}" dt="2023-12-11T18:28:00.421" v="477" actId="1076"/>
        <pc:sldMkLst>
          <pc:docMk/>
          <pc:sldMk cId="3930122248" sldId="260"/>
        </pc:sldMkLst>
        <pc:spChg chg="mod">
          <ac:chgData name="Dominik Weber" userId="274bd9f535d3d9c6" providerId="LiveId" clId="{0D83A318-A25A-4C1B-BFE6-B53B2E1DADEE}" dt="2023-12-11T17:25:31.803" v="7" actId="20577"/>
          <ac:spMkLst>
            <pc:docMk/>
            <pc:sldMk cId="3930122248" sldId="260"/>
            <ac:spMk id="2" creationId="{41102204-9F61-2363-4996-100B67505AAB}"/>
          </ac:spMkLst>
        </pc:spChg>
        <pc:spChg chg="add mod ord">
          <ac:chgData name="Dominik Weber" userId="274bd9f535d3d9c6" providerId="LiveId" clId="{0D83A318-A25A-4C1B-BFE6-B53B2E1DADEE}" dt="2023-12-11T18:07:30.479" v="308" actId="34135"/>
          <ac:spMkLst>
            <pc:docMk/>
            <pc:sldMk cId="3930122248" sldId="260"/>
            <ac:spMk id="9" creationId="{4B198FE7-9D7E-97B8-96B7-6A3DE81DDAD5}"/>
          </ac:spMkLst>
        </pc:spChg>
        <pc:spChg chg="add mod">
          <ac:chgData name="Dominik Weber" userId="274bd9f535d3d9c6" providerId="LiveId" clId="{0D83A318-A25A-4C1B-BFE6-B53B2E1DADEE}" dt="2023-12-11T18:12:05.751" v="466" actId="2085"/>
          <ac:spMkLst>
            <pc:docMk/>
            <pc:sldMk cId="3930122248" sldId="260"/>
            <ac:spMk id="10" creationId="{E019E759-01EA-CC9D-600A-D1C642290E32}"/>
          </ac:spMkLst>
        </pc:spChg>
        <pc:spChg chg="mod">
          <ac:chgData name="Dominik Weber" userId="274bd9f535d3d9c6" providerId="LiveId" clId="{0D83A318-A25A-4C1B-BFE6-B53B2E1DADEE}" dt="2023-12-11T17:27:46.034" v="53" actId="20577"/>
          <ac:spMkLst>
            <pc:docMk/>
            <pc:sldMk cId="3930122248" sldId="260"/>
            <ac:spMk id="32" creationId="{81A08D1B-C8AE-775D-35E8-80FD7D84617F}"/>
          </ac:spMkLst>
        </pc:spChg>
        <pc:spChg chg="mod">
          <ac:chgData name="Dominik Weber" userId="274bd9f535d3d9c6" providerId="LiveId" clId="{0D83A318-A25A-4C1B-BFE6-B53B2E1DADEE}" dt="2023-12-11T18:28:00.421" v="477" actId="1076"/>
          <ac:spMkLst>
            <pc:docMk/>
            <pc:sldMk cId="3930122248" sldId="260"/>
            <ac:spMk id="34" creationId="{52ADE079-C790-8F07-44B0-C3DBF9BAE3DE}"/>
          </ac:spMkLst>
        </pc:spChg>
        <pc:spChg chg="mod">
          <ac:chgData name="Dominik Weber" userId="274bd9f535d3d9c6" providerId="LiveId" clId="{0D83A318-A25A-4C1B-BFE6-B53B2E1DADEE}" dt="2023-12-11T17:42:32.444" v="179" actId="20577"/>
          <ac:spMkLst>
            <pc:docMk/>
            <pc:sldMk cId="3930122248" sldId="260"/>
            <ac:spMk id="36" creationId="{95676584-7650-606D-9B62-2A868898E65E}"/>
          </ac:spMkLst>
        </pc:spChg>
        <pc:spChg chg="mod">
          <ac:chgData name="Dominik Weber" userId="274bd9f535d3d9c6" providerId="LiveId" clId="{0D83A318-A25A-4C1B-BFE6-B53B2E1DADEE}" dt="2023-12-11T18:13:10.302" v="471" actId="1076"/>
          <ac:spMkLst>
            <pc:docMk/>
            <pc:sldMk cId="3930122248" sldId="260"/>
            <ac:spMk id="37" creationId="{AA9359EB-07CD-6E36-8D6C-80347C85C392}"/>
          </ac:spMkLst>
        </pc:spChg>
        <pc:spChg chg="mod">
          <ac:chgData name="Dominik Weber" userId="274bd9f535d3d9c6" providerId="LiveId" clId="{0D83A318-A25A-4C1B-BFE6-B53B2E1DADEE}" dt="2023-12-11T18:28:00.016" v="476" actId="1076"/>
          <ac:spMkLst>
            <pc:docMk/>
            <pc:sldMk cId="3930122248" sldId="260"/>
            <ac:spMk id="38" creationId="{E86698A0-9F6E-EA70-2EE6-BC0F5D99B64F}"/>
          </ac:spMkLst>
        </pc:spChg>
        <pc:spChg chg="mod">
          <ac:chgData name="Dominik Weber" userId="274bd9f535d3d9c6" providerId="LiveId" clId="{0D83A318-A25A-4C1B-BFE6-B53B2E1DADEE}" dt="2023-12-11T18:09:23.866" v="333" actId="207"/>
          <ac:spMkLst>
            <pc:docMk/>
            <pc:sldMk cId="3930122248" sldId="260"/>
            <ac:spMk id="39" creationId="{2778C8D4-ACFF-304B-2288-DD90D3D84370}"/>
          </ac:spMkLst>
        </pc:spChg>
        <pc:spChg chg="mod">
          <ac:chgData name="Dominik Weber" userId="274bd9f535d3d9c6" providerId="LiveId" clId="{0D83A318-A25A-4C1B-BFE6-B53B2E1DADEE}" dt="2023-12-11T18:10:18.166" v="450" actId="20577"/>
          <ac:spMkLst>
            <pc:docMk/>
            <pc:sldMk cId="3930122248" sldId="260"/>
            <ac:spMk id="40" creationId="{4BB40BBC-DC08-63C5-0F0A-1B77E7A540DF}"/>
          </ac:spMkLst>
        </pc:spChg>
        <pc:spChg chg="mod">
          <ac:chgData name="Dominik Weber" userId="274bd9f535d3d9c6" providerId="LiveId" clId="{0D83A318-A25A-4C1B-BFE6-B53B2E1DADEE}" dt="2023-12-11T17:29:36.414" v="105" actId="20577"/>
          <ac:spMkLst>
            <pc:docMk/>
            <pc:sldMk cId="3930122248" sldId="260"/>
            <ac:spMk id="41" creationId="{DF89B602-87B3-E6FC-E72A-9F3B7C7E1BB1}"/>
          </ac:spMkLst>
        </pc:spChg>
        <pc:spChg chg="mod">
          <ac:chgData name="Dominik Weber" userId="274bd9f535d3d9c6" providerId="LiveId" clId="{0D83A318-A25A-4C1B-BFE6-B53B2E1DADEE}" dt="2023-12-11T17:29:01.715" v="84" actId="20577"/>
          <ac:spMkLst>
            <pc:docMk/>
            <pc:sldMk cId="3930122248" sldId="260"/>
            <ac:spMk id="42" creationId="{23985D6E-D728-FE33-EDAE-BDBD202273F2}"/>
          </ac:spMkLst>
        </pc:spChg>
        <pc:spChg chg="mod">
          <ac:chgData name="Dominik Weber" userId="274bd9f535d3d9c6" providerId="LiveId" clId="{0D83A318-A25A-4C1B-BFE6-B53B2E1DADEE}" dt="2023-12-11T17:29:10.243" v="97" actId="20577"/>
          <ac:spMkLst>
            <pc:docMk/>
            <pc:sldMk cId="3930122248" sldId="260"/>
            <ac:spMk id="45" creationId="{9DA136D0-6C84-B9CD-EAA8-20D68EB9D9C7}"/>
          </ac:spMkLst>
        </pc:spChg>
        <pc:spChg chg="mod">
          <ac:chgData name="Dominik Weber" userId="274bd9f535d3d9c6" providerId="LiveId" clId="{0D83A318-A25A-4C1B-BFE6-B53B2E1DADEE}" dt="2023-12-11T17:42:46.813" v="195" actId="20577"/>
          <ac:spMkLst>
            <pc:docMk/>
            <pc:sldMk cId="3930122248" sldId="260"/>
            <ac:spMk id="47" creationId="{1075B69B-4BA0-C193-5019-E39331BF5671}"/>
          </ac:spMkLst>
        </pc:spChg>
        <pc:picChg chg="add mod ord">
          <ac:chgData name="Dominik Weber" userId="274bd9f535d3d9c6" providerId="LiveId" clId="{0D83A318-A25A-4C1B-BFE6-B53B2E1DADEE}" dt="2023-12-11T18:07:30.479" v="308" actId="34135"/>
          <ac:picMkLst>
            <pc:docMk/>
            <pc:sldMk cId="3930122248" sldId="260"/>
            <ac:picMk id="4" creationId="{292B835F-83EA-76D3-85AE-1C8806549EF3}"/>
          </ac:picMkLst>
        </pc:picChg>
        <pc:picChg chg="add del mod">
          <ac:chgData name="Dominik Weber" userId="274bd9f535d3d9c6" providerId="LiveId" clId="{0D83A318-A25A-4C1B-BFE6-B53B2E1DADEE}" dt="2023-12-11T18:06:02.374" v="211" actId="478"/>
          <ac:picMkLst>
            <pc:docMk/>
            <pc:sldMk cId="3930122248" sldId="260"/>
            <ac:picMk id="11" creationId="{C52B3C65-65C3-AC62-F20C-907A1C0AA88F}"/>
          </ac:picMkLst>
        </pc:picChg>
        <pc:picChg chg="add mod ord">
          <ac:chgData name="Dominik Weber" userId="274bd9f535d3d9c6" providerId="LiveId" clId="{0D83A318-A25A-4C1B-BFE6-B53B2E1DADEE}" dt="2023-12-11T18:07:30.479" v="308" actId="34135"/>
          <ac:picMkLst>
            <pc:docMk/>
            <pc:sldMk cId="3930122248" sldId="260"/>
            <ac:picMk id="13" creationId="{D81313A3-CE43-FE3E-CD3D-9ABEDB12FCCF}"/>
          </ac:picMkLst>
        </pc:picChg>
        <pc:picChg chg="del">
          <ac:chgData name="Dominik Weber" userId="274bd9f535d3d9c6" providerId="LiveId" clId="{0D83A318-A25A-4C1B-BFE6-B53B2E1DADEE}" dt="2023-12-11T18:05:18.870" v="206" actId="478"/>
          <ac:picMkLst>
            <pc:docMk/>
            <pc:sldMk cId="3930122248" sldId="260"/>
            <ac:picMk id="31" creationId="{081CF8F9-406B-8917-B8DA-B9F064B4F2FF}"/>
          </ac:picMkLst>
        </pc:picChg>
        <pc:picChg chg="del">
          <ac:chgData name="Dominik Weber" userId="274bd9f535d3d9c6" providerId="LiveId" clId="{0D83A318-A25A-4C1B-BFE6-B53B2E1DADEE}" dt="2023-12-11T18:03:11.582" v="196" actId="478"/>
          <ac:picMkLst>
            <pc:docMk/>
            <pc:sldMk cId="3930122248" sldId="260"/>
            <ac:picMk id="44" creationId="{AFBB7362-6918-40F3-E009-34D459B588A6}"/>
          </ac:picMkLst>
        </pc:picChg>
        <pc:picChg chg="mod ord">
          <ac:chgData name="Dominik Weber" userId="274bd9f535d3d9c6" providerId="LiveId" clId="{0D83A318-A25A-4C1B-BFE6-B53B2E1DADEE}" dt="2023-12-11T18:07:30.479" v="308" actId="34135"/>
          <ac:picMkLst>
            <pc:docMk/>
            <pc:sldMk cId="3930122248" sldId="260"/>
            <ac:picMk id="46" creationId="{2C979EA2-0EBB-45FE-C250-6229576CB520}"/>
          </ac:picMkLst>
        </pc:picChg>
        <pc:picChg chg="mod ord">
          <ac:chgData name="Dominik Weber" userId="274bd9f535d3d9c6" providerId="LiveId" clId="{0D83A318-A25A-4C1B-BFE6-B53B2E1DADEE}" dt="2023-12-11T18:07:30.479" v="308" actId="34135"/>
          <ac:picMkLst>
            <pc:docMk/>
            <pc:sldMk cId="3930122248" sldId="260"/>
            <ac:picMk id="48" creationId="{46E9D5D5-0217-C766-3E29-A718B1FA525C}"/>
          </ac:picMkLst>
        </pc:picChg>
        <pc:picChg chg="mod ord">
          <ac:chgData name="Dominik Weber" userId="274bd9f535d3d9c6" providerId="LiveId" clId="{0D83A318-A25A-4C1B-BFE6-B53B2E1DADEE}" dt="2023-12-11T18:07:30.479" v="308" actId="34135"/>
          <ac:picMkLst>
            <pc:docMk/>
            <pc:sldMk cId="3930122248" sldId="260"/>
            <ac:picMk id="49" creationId="{FE195FDA-F41D-BF24-C10D-54B64C3B8283}"/>
          </ac:picMkLst>
        </pc:picChg>
      </pc:sldChg>
      <pc:sldChg chg="modSp add del mod">
        <pc:chgData name="Dominik Weber" userId="274bd9f535d3d9c6" providerId="LiveId" clId="{0D83A318-A25A-4C1B-BFE6-B53B2E1DADEE}" dt="2023-12-11T18:12:40.752" v="469" actId="47"/>
        <pc:sldMkLst>
          <pc:docMk/>
          <pc:sldMk cId="2057893378" sldId="261"/>
        </pc:sldMkLst>
        <pc:spChg chg="mod">
          <ac:chgData name="Dominik Weber" userId="274bd9f535d3d9c6" providerId="LiveId" clId="{0D83A318-A25A-4C1B-BFE6-B53B2E1DADEE}" dt="2023-12-11T18:11:04.070" v="456" actId="1076"/>
          <ac:spMkLst>
            <pc:docMk/>
            <pc:sldMk cId="2057893378" sldId="261"/>
            <ac:spMk id="32" creationId="{81A08D1B-C8AE-775D-35E8-80FD7D84617F}"/>
          </ac:spMkLst>
        </pc:spChg>
        <pc:spChg chg="mod">
          <ac:chgData name="Dominik Weber" userId="274bd9f535d3d9c6" providerId="LiveId" clId="{0D83A318-A25A-4C1B-BFE6-B53B2E1DADEE}" dt="2023-12-11T18:10:49.830" v="454" actId="1076"/>
          <ac:spMkLst>
            <pc:docMk/>
            <pc:sldMk cId="2057893378" sldId="261"/>
            <ac:spMk id="34" creationId="{52ADE079-C790-8F07-44B0-C3DBF9BAE3DE}"/>
          </ac:spMkLst>
        </pc:spChg>
        <pc:spChg chg="mod">
          <ac:chgData name="Dominik Weber" userId="274bd9f535d3d9c6" providerId="LiveId" clId="{0D83A318-A25A-4C1B-BFE6-B53B2E1DADEE}" dt="2023-12-11T18:11:07.334" v="457" actId="1076"/>
          <ac:spMkLst>
            <pc:docMk/>
            <pc:sldMk cId="2057893378" sldId="261"/>
            <ac:spMk id="35" creationId="{ECC1FF0A-F068-050B-92D4-42EC49D03EAC}"/>
          </ac:spMkLst>
        </pc:spChg>
        <pc:spChg chg="mod">
          <ac:chgData name="Dominik Weber" userId="274bd9f535d3d9c6" providerId="LiveId" clId="{0D83A318-A25A-4C1B-BFE6-B53B2E1DADEE}" dt="2023-12-11T18:10:53.790" v="455" actId="1076"/>
          <ac:spMkLst>
            <pc:docMk/>
            <pc:sldMk cId="2057893378" sldId="261"/>
            <ac:spMk id="36" creationId="{95676584-7650-606D-9B62-2A868898E65E}"/>
          </ac:spMkLst>
        </pc:spChg>
        <pc:spChg chg="mod">
          <ac:chgData name="Dominik Weber" userId="274bd9f535d3d9c6" providerId="LiveId" clId="{0D83A318-A25A-4C1B-BFE6-B53B2E1DADEE}" dt="2023-12-11T18:10:42.311" v="452" actId="1076"/>
          <ac:spMkLst>
            <pc:docMk/>
            <pc:sldMk cId="2057893378" sldId="261"/>
            <ac:spMk id="37" creationId="{AA9359EB-07CD-6E36-8D6C-80347C85C392}"/>
          </ac:spMkLst>
        </pc:spChg>
        <pc:spChg chg="mod">
          <ac:chgData name="Dominik Weber" userId="274bd9f535d3d9c6" providerId="LiveId" clId="{0D83A318-A25A-4C1B-BFE6-B53B2E1DADEE}" dt="2023-12-11T18:11:22.678" v="460" actId="1076"/>
          <ac:spMkLst>
            <pc:docMk/>
            <pc:sldMk cId="2057893378" sldId="261"/>
            <ac:spMk id="38" creationId="{E86698A0-9F6E-EA70-2EE6-BC0F5D99B64F}"/>
          </ac:spMkLst>
        </pc:spChg>
        <pc:spChg chg="mod">
          <ac:chgData name="Dominik Weber" userId="274bd9f535d3d9c6" providerId="LiveId" clId="{0D83A318-A25A-4C1B-BFE6-B53B2E1DADEE}" dt="2023-12-11T18:11:17.790" v="459" actId="1076"/>
          <ac:spMkLst>
            <pc:docMk/>
            <pc:sldMk cId="2057893378" sldId="261"/>
            <ac:spMk id="39" creationId="{2778C8D4-ACFF-304B-2288-DD90D3D84370}"/>
          </ac:spMkLst>
        </pc:spChg>
        <pc:spChg chg="mod">
          <ac:chgData name="Dominik Weber" userId="274bd9f535d3d9c6" providerId="LiveId" clId="{0D83A318-A25A-4C1B-BFE6-B53B2E1DADEE}" dt="2023-12-11T18:11:28.230" v="462" actId="1076"/>
          <ac:spMkLst>
            <pc:docMk/>
            <pc:sldMk cId="2057893378" sldId="261"/>
            <ac:spMk id="40" creationId="{4BB40BBC-DC08-63C5-0F0A-1B77E7A540DF}"/>
          </ac:spMkLst>
        </pc:spChg>
        <pc:spChg chg="mod">
          <ac:chgData name="Dominik Weber" userId="274bd9f535d3d9c6" providerId="LiveId" clId="{0D83A318-A25A-4C1B-BFE6-B53B2E1DADEE}" dt="2023-12-11T18:11:25.839" v="461" actId="1076"/>
          <ac:spMkLst>
            <pc:docMk/>
            <pc:sldMk cId="2057893378" sldId="261"/>
            <ac:spMk id="41" creationId="{DF89B602-87B3-E6FC-E72A-9F3B7C7E1BB1}"/>
          </ac:spMkLst>
        </pc:spChg>
        <pc:spChg chg="mod">
          <ac:chgData name="Dominik Weber" userId="274bd9f535d3d9c6" providerId="LiveId" clId="{0D83A318-A25A-4C1B-BFE6-B53B2E1DADEE}" dt="2023-12-11T18:10:46.710" v="453" actId="1076"/>
          <ac:spMkLst>
            <pc:docMk/>
            <pc:sldMk cId="2057893378" sldId="261"/>
            <ac:spMk id="42" creationId="{23985D6E-D728-FE33-EDAE-BDBD202273F2}"/>
          </ac:spMkLst>
        </pc:spChg>
        <pc:spChg chg="mod">
          <ac:chgData name="Dominik Weber" userId="274bd9f535d3d9c6" providerId="LiveId" clId="{0D83A318-A25A-4C1B-BFE6-B53B2E1DADEE}" dt="2023-12-11T18:11:13.806" v="458" actId="1076"/>
          <ac:spMkLst>
            <pc:docMk/>
            <pc:sldMk cId="2057893378" sldId="261"/>
            <ac:spMk id="45" creationId="{9DA136D0-6C84-B9CD-EAA8-20D68EB9D9C7}"/>
          </ac:spMkLst>
        </pc:spChg>
        <pc:spChg chg="mod">
          <ac:chgData name="Dominik Weber" userId="274bd9f535d3d9c6" providerId="LiveId" clId="{0D83A318-A25A-4C1B-BFE6-B53B2E1DADEE}" dt="2023-12-11T18:11:32.846" v="463" actId="1076"/>
          <ac:spMkLst>
            <pc:docMk/>
            <pc:sldMk cId="2057893378" sldId="261"/>
            <ac:spMk id="47" creationId="{1075B69B-4BA0-C193-5019-E39331BF5671}"/>
          </ac:spMkLst>
        </pc:spChg>
      </pc:sldChg>
      <pc:sldChg chg="modSp add del mod">
        <pc:chgData name="Dominik Weber" userId="274bd9f535d3d9c6" providerId="LiveId" clId="{0D83A318-A25A-4C1B-BFE6-B53B2E1DADEE}" dt="2023-12-11T18:35:13.735" v="495" actId="47"/>
        <pc:sldMkLst>
          <pc:docMk/>
          <pc:sldMk cId="3140261264" sldId="261"/>
        </pc:sldMkLst>
        <pc:spChg chg="mod">
          <ac:chgData name="Dominik Weber" userId="274bd9f535d3d9c6" providerId="LiveId" clId="{0D83A318-A25A-4C1B-BFE6-B53B2E1DADEE}" dt="2023-12-11T18:28:11.717" v="480" actId="1076"/>
          <ac:spMkLst>
            <pc:docMk/>
            <pc:sldMk cId="3140261264" sldId="261"/>
            <ac:spMk id="32" creationId="{81A08D1B-C8AE-775D-35E8-80FD7D84617F}"/>
          </ac:spMkLst>
        </pc:spChg>
        <pc:spChg chg="mod">
          <ac:chgData name="Dominik Weber" userId="274bd9f535d3d9c6" providerId="LiveId" clId="{0D83A318-A25A-4C1B-BFE6-B53B2E1DADEE}" dt="2023-12-11T18:28:08.097" v="479" actId="1076"/>
          <ac:spMkLst>
            <pc:docMk/>
            <pc:sldMk cId="3140261264" sldId="261"/>
            <ac:spMk id="34" creationId="{52ADE079-C790-8F07-44B0-C3DBF9BAE3DE}"/>
          </ac:spMkLst>
        </pc:spChg>
        <pc:spChg chg="mod">
          <ac:chgData name="Dominik Weber" userId="274bd9f535d3d9c6" providerId="LiveId" clId="{0D83A318-A25A-4C1B-BFE6-B53B2E1DADEE}" dt="2023-12-11T18:28:21.211" v="482" actId="1076"/>
          <ac:spMkLst>
            <pc:docMk/>
            <pc:sldMk cId="3140261264" sldId="261"/>
            <ac:spMk id="35" creationId="{ECC1FF0A-F068-050B-92D4-42EC49D03EAC}"/>
          </ac:spMkLst>
        </pc:spChg>
        <pc:spChg chg="mod">
          <ac:chgData name="Dominik Weber" userId="274bd9f535d3d9c6" providerId="LiveId" clId="{0D83A318-A25A-4C1B-BFE6-B53B2E1DADEE}" dt="2023-12-11T18:28:17.907" v="481" actId="1076"/>
          <ac:spMkLst>
            <pc:docMk/>
            <pc:sldMk cId="3140261264" sldId="261"/>
            <ac:spMk id="36" creationId="{95676584-7650-606D-9B62-2A868898E65E}"/>
          </ac:spMkLst>
        </pc:spChg>
        <pc:spChg chg="mod">
          <ac:chgData name="Dominik Weber" userId="274bd9f535d3d9c6" providerId="LiveId" clId="{0D83A318-A25A-4C1B-BFE6-B53B2E1DADEE}" dt="2023-12-11T18:28:25.872" v="483" actId="1076"/>
          <ac:spMkLst>
            <pc:docMk/>
            <pc:sldMk cId="3140261264" sldId="261"/>
            <ac:spMk id="37" creationId="{AA9359EB-07CD-6E36-8D6C-80347C85C392}"/>
          </ac:spMkLst>
        </pc:spChg>
        <pc:spChg chg="mod">
          <ac:chgData name="Dominik Weber" userId="274bd9f535d3d9c6" providerId="LiveId" clId="{0D83A318-A25A-4C1B-BFE6-B53B2E1DADEE}" dt="2023-12-11T18:28:40.804" v="487" actId="1076"/>
          <ac:spMkLst>
            <pc:docMk/>
            <pc:sldMk cId="3140261264" sldId="261"/>
            <ac:spMk id="38" creationId="{E86698A0-9F6E-EA70-2EE6-BC0F5D99B64F}"/>
          </ac:spMkLst>
        </pc:spChg>
        <pc:spChg chg="mod">
          <ac:chgData name="Dominik Weber" userId="274bd9f535d3d9c6" providerId="LiveId" clId="{0D83A318-A25A-4C1B-BFE6-B53B2E1DADEE}" dt="2023-12-11T18:28:55.206" v="494" actId="1037"/>
          <ac:spMkLst>
            <pc:docMk/>
            <pc:sldMk cId="3140261264" sldId="261"/>
            <ac:spMk id="39" creationId="{2778C8D4-ACFF-304B-2288-DD90D3D84370}"/>
          </ac:spMkLst>
        </pc:spChg>
        <pc:spChg chg="mod">
          <ac:chgData name="Dominik Weber" userId="274bd9f535d3d9c6" providerId="LiveId" clId="{0D83A318-A25A-4C1B-BFE6-B53B2E1DADEE}" dt="2023-12-11T18:28:49.033" v="489" actId="1076"/>
          <ac:spMkLst>
            <pc:docMk/>
            <pc:sldMk cId="3140261264" sldId="261"/>
            <ac:spMk id="40" creationId="{4BB40BBC-DC08-63C5-0F0A-1B77E7A540DF}"/>
          </ac:spMkLst>
        </pc:spChg>
        <pc:spChg chg="mod">
          <ac:chgData name="Dominik Weber" userId="274bd9f535d3d9c6" providerId="LiveId" clId="{0D83A318-A25A-4C1B-BFE6-B53B2E1DADEE}" dt="2023-12-11T18:28:54.758" v="492" actId="1037"/>
          <ac:spMkLst>
            <pc:docMk/>
            <pc:sldMk cId="3140261264" sldId="261"/>
            <ac:spMk id="41" creationId="{DF89B602-87B3-E6FC-E72A-9F3B7C7E1BB1}"/>
          </ac:spMkLst>
        </pc:spChg>
        <pc:spChg chg="mod">
          <ac:chgData name="Dominik Weber" userId="274bd9f535d3d9c6" providerId="LiveId" clId="{0D83A318-A25A-4C1B-BFE6-B53B2E1DADEE}" dt="2023-12-11T18:28:30.323" v="484" actId="1076"/>
          <ac:spMkLst>
            <pc:docMk/>
            <pc:sldMk cId="3140261264" sldId="261"/>
            <ac:spMk id="42" creationId="{23985D6E-D728-FE33-EDAE-BDBD202273F2}"/>
          </ac:spMkLst>
        </pc:spChg>
        <pc:spChg chg="mod">
          <ac:chgData name="Dominik Weber" userId="274bd9f535d3d9c6" providerId="LiveId" clId="{0D83A318-A25A-4C1B-BFE6-B53B2E1DADEE}" dt="2023-12-11T18:28:34.602" v="485" actId="1076"/>
          <ac:spMkLst>
            <pc:docMk/>
            <pc:sldMk cId="3140261264" sldId="261"/>
            <ac:spMk id="45" creationId="{9DA136D0-6C84-B9CD-EAA8-20D68EB9D9C7}"/>
          </ac:spMkLst>
        </pc:spChg>
        <pc:spChg chg="mod">
          <ac:chgData name="Dominik Weber" userId="274bd9f535d3d9c6" providerId="LiveId" clId="{0D83A318-A25A-4C1B-BFE6-B53B2E1DADEE}" dt="2023-12-11T18:28:52.544" v="490" actId="1076"/>
          <ac:spMkLst>
            <pc:docMk/>
            <pc:sldMk cId="3140261264" sldId="261"/>
            <ac:spMk id="47" creationId="{1075B69B-4BA0-C193-5019-E39331BF56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F99B8-60EC-4540-9E1D-6E18DDE88571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E5A9-3C7E-4B6F-8B64-A045DD764C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6E5A9-3C7E-4B6F-8B64-A045DD764C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4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9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9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7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1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6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DCF7-C12E-4C5F-AC11-24AEF02285E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8BE1-3DDA-4266-9D92-1F3BF4C0A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pixabay.com/de/fragezeichen-frage-antwort-1020165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9CC29FFD-69D1-A3E6-AAB1-F42AED3627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0654" y="120408"/>
            <a:ext cx="789114" cy="789114"/>
          </a:xfrm>
          <a:prstGeom prst="rect">
            <a:avLst/>
          </a:prstGeom>
        </p:spPr>
      </p:pic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401DD11-85FC-4540-6272-9C8C1F5C88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5517" y="145633"/>
            <a:ext cx="9365724" cy="6541651"/>
            <a:chOff x="195517" y="145633"/>
            <a:chExt cx="9365724" cy="654165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7772F86-289C-260D-F7A5-BF6485197B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1222779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AD8E455-D307-1C19-3787-FA8D799545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886296"/>
              <a:ext cx="1789986" cy="302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Grafik 25" descr="Marke 1 mit einfarbiger Füllung">
              <a:extLst>
                <a:ext uri="{FF2B5EF4-FFF2-40B4-BE49-F238E27FC236}">
                  <a16:creationId xmlns:a16="http://schemas.microsoft.com/office/drawing/2014/main" id="{4600A755-5C45-4529-9EDB-0786B190F34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99354" y="874375"/>
              <a:ext cx="302036" cy="30203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15FB414-21CD-595C-0D24-5C223DBDCD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1841111"/>
              <a:ext cx="1789986" cy="302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FD54EFCC-DAA9-D509-3475-25575B3C790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6486" y="1829640"/>
              <a:ext cx="302036" cy="302036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41102204-9F61-2363-4996-100B67505AA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5517" y="145633"/>
              <a:ext cx="397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Definition und Aufruf einer </a:t>
              </a:r>
              <a:r>
                <a:rPr lang="de-DE" b="1" dirty="0"/>
                <a:t>Funktion</a:t>
              </a:r>
              <a:r>
                <a:rPr lang="de-DE" dirty="0"/>
                <a:t>:</a:t>
              </a:r>
              <a:endParaRPr lang="en-GB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99F5C5C-EACF-A4D8-9710-C232B5EDCC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9134" y="145633"/>
              <a:ext cx="43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Ordnen</a:t>
              </a:r>
              <a:r>
                <a:rPr lang="de-DE" dirty="0"/>
                <a:t> Sie die verschiedenen </a:t>
              </a:r>
              <a:r>
                <a:rPr lang="de-DE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Kategorien</a:t>
              </a:r>
              <a:r>
                <a:rPr lang="de-DE" dirty="0"/>
                <a:t> und </a:t>
              </a:r>
              <a:r>
                <a:rPr lang="de-DE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Aussagen</a:t>
              </a:r>
              <a:r>
                <a:rPr lang="de-DE" dirty="0"/>
                <a:t> den Nummern 1 bis 4 zu: </a:t>
              </a:r>
              <a:endParaRPr lang="en-GB" dirty="0"/>
            </a:p>
          </p:txBody>
        </p:sp>
        <p:pic>
          <p:nvPicPr>
            <p:cNvPr id="28" name="Grafik 27" descr="Marke 3 mit einfarbiger Füllung">
              <a:extLst>
                <a:ext uri="{FF2B5EF4-FFF2-40B4-BE49-F238E27FC236}">
                  <a16:creationId xmlns:a16="http://schemas.microsoft.com/office/drawing/2014/main" id="{9967D1A3-9FA7-AFF4-E8B7-6573B0E2AE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96486" y="3831542"/>
              <a:ext cx="302036" cy="302036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1ADB298-7BCB-02AA-E6E7-92BDC54C502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3836074"/>
              <a:ext cx="1789986" cy="302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Grafik 28" descr="Marke 4 mit einfarbiger Füllung">
              <a:extLst>
                <a:ext uri="{FF2B5EF4-FFF2-40B4-BE49-F238E27FC236}">
                  <a16:creationId xmlns:a16="http://schemas.microsoft.com/office/drawing/2014/main" id="{E292B430-FA57-878C-C403-905BFDB1F89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81106" y="5861543"/>
              <a:ext cx="302036" cy="302036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5DB8CE9-E46D-DBDE-7FB1-517438E78D2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3228" y="5861543"/>
              <a:ext cx="1789986" cy="302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A7999EC-04CC-3C37-E395-0625172557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2716033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58232DC-B9A7-5281-E946-1D514BB0F5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3250057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04E9D9B-53E5-9BE1-388D-4578DD801D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2185322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128B317-F098-5E42-6C5D-C721DC8BFB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4172663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BE57314-88E9-19C2-F952-46BEC20F0D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4708244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7605214-538D-A7F6-29E1-930F795071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4890" y="5242268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F16874C8-08C1-A9D9-EF45-53AD903C1B1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3228" y="6195762"/>
              <a:ext cx="4106351" cy="4915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1A08D1B-C8AE-775D-35E8-80FD7D84617F}"/>
              </a:ext>
            </a:extLst>
          </p:cNvPr>
          <p:cNvSpPr/>
          <p:nvPr/>
        </p:nvSpPr>
        <p:spPr>
          <a:xfrm>
            <a:off x="10160563" y="398247"/>
            <a:ext cx="1789987" cy="302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Funktionsrumpf</a:t>
            </a:r>
            <a:endParaRPr lang="en-GB" sz="1463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2ADE079-C790-8F07-44B0-C3DBF9BAE3DE}"/>
              </a:ext>
            </a:extLst>
          </p:cNvPr>
          <p:cNvSpPr/>
          <p:nvPr/>
        </p:nvSpPr>
        <p:spPr>
          <a:xfrm>
            <a:off x="10173246" y="3332"/>
            <a:ext cx="1789987" cy="302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Funktionsname</a:t>
            </a:r>
            <a:endParaRPr lang="en-GB" sz="1463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C1FF0A-F068-050B-92D4-42EC49D03EAC}"/>
              </a:ext>
            </a:extLst>
          </p:cNvPr>
          <p:cNvSpPr>
            <a:spLocks/>
          </p:cNvSpPr>
          <p:nvPr/>
        </p:nvSpPr>
        <p:spPr>
          <a:xfrm>
            <a:off x="12069103" y="398247"/>
            <a:ext cx="1789987" cy="302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Rückgabewert </a:t>
            </a:r>
            <a:endParaRPr lang="en-GB" sz="1463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5676584-7650-606D-9B62-2A868898E65E}"/>
              </a:ext>
            </a:extLst>
          </p:cNvPr>
          <p:cNvSpPr/>
          <p:nvPr/>
        </p:nvSpPr>
        <p:spPr>
          <a:xfrm>
            <a:off x="12069103" y="4868"/>
            <a:ext cx="1789986" cy="30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Eingabeparameter</a:t>
            </a:r>
            <a:endParaRPr lang="en-GB" sz="1463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9359EB-07CD-6E36-8D6C-80347C85C392}"/>
              </a:ext>
            </a:extLst>
          </p:cNvPr>
          <p:cNvSpPr/>
          <p:nvPr/>
        </p:nvSpPr>
        <p:spPr>
          <a:xfrm>
            <a:off x="10166903" y="1231754"/>
            <a:ext cx="4126116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Folge von Anweisungen, die festlegen, welche Aufgabe die Funktion bei ihrem Aufruf erfüllt.</a:t>
            </a:r>
            <a:endParaRPr lang="en-GB" sz="12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86698A0-9F6E-EA70-2EE6-BC0F5D99B64F}"/>
              </a:ext>
            </a:extLst>
          </p:cNvPr>
          <p:cNvSpPr/>
          <p:nvPr/>
        </p:nvSpPr>
        <p:spPr>
          <a:xfrm>
            <a:off x="10160563" y="4147783"/>
            <a:ext cx="4126114" cy="479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 frei wählbarer, aussagekräftiger Name.</a:t>
            </a:r>
            <a:endParaRPr lang="en-GB" sz="12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778C8D4-ACFF-304B-2288-DD90D3D84370}"/>
              </a:ext>
            </a:extLst>
          </p:cNvPr>
          <p:cNvSpPr>
            <a:spLocks/>
          </p:cNvSpPr>
          <p:nvPr/>
        </p:nvSpPr>
        <p:spPr>
          <a:xfrm>
            <a:off x="10160563" y="3229953"/>
            <a:ext cx="4126114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Legt fest, welches Ergebnis der Funktionsaufruf hat.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BB40BBC-DC08-63C5-0F0A-1B77E7A540DF}"/>
              </a:ext>
            </a:extLst>
          </p:cNvPr>
          <p:cNvSpPr/>
          <p:nvPr/>
        </p:nvSpPr>
        <p:spPr>
          <a:xfrm>
            <a:off x="10160563" y="5246269"/>
            <a:ext cx="4126111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Der Rückgabewert der Funktion ist optional. Eine Funktion muss nicht grundsätzlich ein Ergebnis liefern.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F89B602-87B3-E6FC-E72A-9F3B7C7E1BB1}"/>
              </a:ext>
            </a:extLst>
          </p:cNvPr>
          <p:cNvSpPr/>
          <p:nvPr/>
        </p:nvSpPr>
        <p:spPr>
          <a:xfrm>
            <a:off x="10160564" y="4689042"/>
            <a:ext cx="4126110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Das Ergebnis wird mit der return-Anweisung zurückgeliefert und die Funktion wird verlassen.</a:t>
            </a:r>
            <a:endParaRPr lang="en-GB" sz="12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3985D6E-D728-FE33-EDAE-BDBD202273F2}"/>
              </a:ext>
            </a:extLst>
          </p:cNvPr>
          <p:cNvSpPr/>
          <p:nvPr/>
        </p:nvSpPr>
        <p:spPr>
          <a:xfrm>
            <a:off x="10173246" y="1764233"/>
            <a:ext cx="4117651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Beschreibt die Daten, die beim Funktionsaufruf an die Funktion übertragen werden. </a:t>
            </a:r>
            <a:endParaRPr lang="en-GB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9DA136D0-6C84-B9CD-EAA8-20D68EB9D9C7}"/>
              </a:ext>
            </a:extLst>
          </p:cNvPr>
          <p:cNvSpPr/>
          <p:nvPr/>
        </p:nvSpPr>
        <p:spPr>
          <a:xfrm>
            <a:off x="10173246" y="2292384"/>
            <a:ext cx="4113431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Jeder Parameter ist durch einen Namen zu definieren.</a:t>
            </a:r>
            <a:endParaRPr lang="en-GB" sz="12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075B69B-4BA0-C193-5019-E39331BF5671}"/>
              </a:ext>
            </a:extLst>
          </p:cNvPr>
          <p:cNvSpPr/>
          <p:nvPr/>
        </p:nvSpPr>
        <p:spPr>
          <a:xfrm>
            <a:off x="10160563" y="6192187"/>
            <a:ext cx="4117649" cy="479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Beim Funktionsaufruf werden die Eingabeparameter in die Variablen an der gleichen Position in der Funktion kopiert.</a:t>
            </a:r>
            <a:endParaRPr lang="en-GB" sz="1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2B835F-83EA-76D3-85AE-1C8806549E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7" y="1434777"/>
            <a:ext cx="5406868" cy="323007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B198FE7-9D7E-97B8-96B7-6A3DE81DDA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7" y="1409926"/>
            <a:ext cx="512387" cy="315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81313A3-CE43-FE3E-CD3D-9ABEDB12FC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203" y="4793524"/>
            <a:ext cx="4571071" cy="1050664"/>
          </a:xfrm>
          <a:prstGeom prst="rect">
            <a:avLst/>
          </a:prstGeom>
        </p:spPr>
      </p:pic>
      <p:pic>
        <p:nvPicPr>
          <p:cNvPr id="49" name="Grafik 48" descr="Marke 3 mit einfarbiger Füllung">
            <a:extLst>
              <a:ext uri="{FF2B5EF4-FFF2-40B4-BE49-F238E27FC236}">
                <a16:creationId xmlns:a16="http://schemas.microsoft.com/office/drawing/2014/main" id="{FE195FDA-F41D-BF24-C10D-54B64C3B82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5577" y="5280192"/>
            <a:ext cx="302036" cy="302036"/>
          </a:xfrm>
          <a:prstGeom prst="rect">
            <a:avLst/>
          </a:prstGeom>
        </p:spPr>
      </p:pic>
      <p:pic>
        <p:nvPicPr>
          <p:cNvPr id="46" name="Grafik 45" descr="Marke 1 mit einfarbiger Füllung">
            <a:extLst>
              <a:ext uri="{FF2B5EF4-FFF2-40B4-BE49-F238E27FC236}">
                <a16:creationId xmlns:a16="http://schemas.microsoft.com/office/drawing/2014/main" id="{2C979EA2-0EBB-45FE-C250-6229576CB5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720" y="5479807"/>
            <a:ext cx="302036" cy="302036"/>
          </a:xfrm>
          <a:prstGeom prst="rect">
            <a:avLst/>
          </a:prstGeom>
        </p:spPr>
      </p:pic>
      <p:pic>
        <p:nvPicPr>
          <p:cNvPr id="48" name="Grafik 47" descr="Abzeichen mit einfarbiger Füllung">
            <a:extLst>
              <a:ext uri="{FF2B5EF4-FFF2-40B4-BE49-F238E27FC236}">
                <a16:creationId xmlns:a16="http://schemas.microsoft.com/office/drawing/2014/main" id="{46E9D5D5-0217-C766-3E29-A718B1FA52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8778" y="5040304"/>
            <a:ext cx="302036" cy="30203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019E759-01EA-CC9D-600A-D1C642290E32}"/>
              </a:ext>
            </a:extLst>
          </p:cNvPr>
          <p:cNvSpPr/>
          <p:nvPr/>
        </p:nvSpPr>
        <p:spPr>
          <a:xfrm>
            <a:off x="0" y="6305550"/>
            <a:ext cx="566203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125</Words>
  <Application>Microsoft Office PowerPoint</Application>
  <PresentationFormat>A4-Papier (210 x 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Weber</dc:creator>
  <cp:lastModifiedBy>Dominik Weber</cp:lastModifiedBy>
  <cp:revision>46</cp:revision>
  <dcterms:created xsi:type="dcterms:W3CDTF">2023-02-11T14:37:39Z</dcterms:created>
  <dcterms:modified xsi:type="dcterms:W3CDTF">2023-12-11T18:35:15Z</dcterms:modified>
</cp:coreProperties>
</file>