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3BF72B-5E27-4963-913D-FB9A1F641CD1}">
          <p14:sldIdLst>
            <p14:sldId id="262"/>
          </p14:sldIdLst>
        </p14:section>
        <p14:section name="Aufgabe 1: Wahr oder Falsch" id="{5D9CF932-A387-4728-BEFA-C4B49979A765}">
          <p14:sldIdLst>
            <p14:sldId id="258"/>
          </p14:sldIdLst>
        </p14:section>
        <p14:section name="Aufgabe 2: Klassen und Objekte" id="{E811E5A8-A5FB-4AA2-891E-C1D2DA8DACB7}">
          <p14:sldIdLst>
            <p14:sldId id="257"/>
          </p14:sldIdLst>
        </p14:section>
        <p14:section name="Aufgabe 3: Objekt erstellen" id="{75B22748-CFA0-4B16-94D1-4499A36FAF8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Weber" userId="274bd9f535d3d9c6" providerId="LiveId" clId="{9FD516CC-6982-493E-873A-662A57578748}"/>
    <pc:docChg chg="undo custSel modSld">
      <pc:chgData name="Dominik Weber" userId="274bd9f535d3d9c6" providerId="LiveId" clId="{9FD516CC-6982-493E-873A-662A57578748}" dt="2024-01-15T16:33:50.034" v="148" actId="34135"/>
      <pc:docMkLst>
        <pc:docMk/>
      </pc:docMkLst>
      <pc:sldChg chg="modSp mod">
        <pc:chgData name="Dominik Weber" userId="274bd9f535d3d9c6" providerId="LiveId" clId="{9FD516CC-6982-493E-873A-662A57578748}" dt="2024-01-15T16:30:36.952" v="1" actId="1076"/>
        <pc:sldMkLst>
          <pc:docMk/>
          <pc:sldMk cId="1504819826" sldId="258"/>
        </pc:sldMkLst>
        <pc:picChg chg="mod">
          <ac:chgData name="Dominik Weber" userId="274bd9f535d3d9c6" providerId="LiveId" clId="{9FD516CC-6982-493E-873A-662A57578748}" dt="2024-01-15T16:30:36.952" v="1" actId="1076"/>
          <ac:picMkLst>
            <pc:docMk/>
            <pc:sldMk cId="1504819826" sldId="258"/>
            <ac:picMk id="5" creationId="{BC2FAC73-3C5D-D40E-4A70-E8EB16B79A20}"/>
          </ac:picMkLst>
        </pc:picChg>
      </pc:sldChg>
      <pc:sldChg chg="modSp mod">
        <pc:chgData name="Dominik Weber" userId="274bd9f535d3d9c6" providerId="LiveId" clId="{9FD516CC-6982-493E-873A-662A57578748}" dt="2024-01-15T16:33:50.034" v="148" actId="34135"/>
        <pc:sldMkLst>
          <pc:docMk/>
          <pc:sldMk cId="2367247474" sldId="259"/>
        </pc:sldMkLst>
        <pc:spChg chg="mod">
          <ac:chgData name="Dominik Weber" userId="274bd9f535d3d9c6" providerId="LiveId" clId="{9FD516CC-6982-493E-873A-662A57578748}" dt="2024-01-15T16:32:02.916" v="120" actId="34135"/>
          <ac:spMkLst>
            <pc:docMk/>
            <pc:sldMk cId="2367247474" sldId="259"/>
            <ac:spMk id="4" creationId="{84FF6FF7-7F62-E928-CEB8-A5808876A100}"/>
          </ac:spMkLst>
        </pc:spChg>
        <pc:spChg chg="mod">
          <ac:chgData name="Dominik Weber" userId="274bd9f535d3d9c6" providerId="LiveId" clId="{9FD516CC-6982-493E-873A-662A57578748}" dt="2024-01-15T16:33:36.921" v="145" actId="34135"/>
          <ac:spMkLst>
            <pc:docMk/>
            <pc:sldMk cId="2367247474" sldId="259"/>
            <ac:spMk id="5" creationId="{77BBC7BF-97C9-B2D5-E149-C769D3FDF29A}"/>
          </ac:spMkLst>
        </pc:spChg>
        <pc:spChg chg="mod ord">
          <ac:chgData name="Dominik Weber" userId="274bd9f535d3d9c6" providerId="LiveId" clId="{9FD516CC-6982-493E-873A-662A57578748}" dt="2024-01-15T16:33:50.034" v="148" actId="34135"/>
          <ac:spMkLst>
            <pc:docMk/>
            <pc:sldMk cId="2367247474" sldId="259"/>
            <ac:spMk id="15" creationId="{F4E21E8D-A988-ACEF-6944-6246D2E2F2A4}"/>
          </ac:spMkLst>
        </pc:spChg>
        <pc:picChg chg="mod ord">
          <ac:chgData name="Dominik Weber" userId="274bd9f535d3d9c6" providerId="LiveId" clId="{9FD516CC-6982-493E-873A-662A57578748}" dt="2024-01-15T16:33:47.424" v="147" actId="167"/>
          <ac:picMkLst>
            <pc:docMk/>
            <pc:sldMk cId="2367247474" sldId="259"/>
            <ac:picMk id="3" creationId="{432F8730-3F04-3894-B0AB-EA32460CC02E}"/>
          </ac:picMkLst>
        </pc:picChg>
      </pc:sldChg>
    </pc:docChg>
  </pc:docChgLst>
  <pc:docChgLst>
    <pc:chgData name="Dominik Weber" userId="274bd9f535d3d9c6" providerId="LiveId" clId="{61906FB9-8BB3-4745-A7FA-605C23567240}"/>
    <pc:docChg chg="undo redo custSel addSld delSld modSld sldOrd addSection modSection">
      <pc:chgData name="Dominik Weber" userId="274bd9f535d3d9c6" providerId="LiveId" clId="{61906FB9-8BB3-4745-A7FA-605C23567240}" dt="2024-01-13T17:59:37.077" v="1421" actId="1038"/>
      <pc:docMkLst>
        <pc:docMk/>
      </pc:docMkLst>
      <pc:sldChg chg="addSp delSp modSp mod ord delAnim modAnim">
        <pc:chgData name="Dominik Weber" userId="274bd9f535d3d9c6" providerId="LiveId" clId="{61906FB9-8BB3-4745-A7FA-605C23567240}" dt="2024-01-13T16:07:57.754" v="1129" actId="34135"/>
        <pc:sldMkLst>
          <pc:docMk/>
          <pc:sldMk cId="4037605082" sldId="257"/>
        </pc:sldMkLst>
        <pc:spChg chg="add del mod">
          <ac:chgData name="Dominik Weber" userId="274bd9f535d3d9c6" providerId="LiveId" clId="{61906FB9-8BB3-4745-A7FA-605C23567240}" dt="2024-01-11T15:51:48.737" v="143" actId="478"/>
          <ac:spMkLst>
            <pc:docMk/>
            <pc:sldMk cId="4037605082" sldId="257"/>
            <ac:spMk id="2" creationId="{39B88B59-A9EA-F6E1-DD19-A74EE0F151BF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3" creationId="{05DFB34E-949D-1CAB-383C-BD4DE845763B}"/>
          </ac:spMkLst>
        </pc:spChg>
        <pc:spChg chg="add del mod">
          <ac:chgData name="Dominik Weber" userId="274bd9f535d3d9c6" providerId="LiveId" clId="{61906FB9-8BB3-4745-A7FA-605C23567240}" dt="2024-01-11T15:46:09.016" v="13" actId="478"/>
          <ac:spMkLst>
            <pc:docMk/>
            <pc:sldMk cId="4037605082" sldId="257"/>
            <ac:spMk id="3" creationId="{AFCCDA76-7CE7-A12C-AAEB-B46E5FC850BE}"/>
          </ac:spMkLst>
        </pc:spChg>
        <pc:spChg chg="del mod">
          <ac:chgData name="Dominik Weber" userId="274bd9f535d3d9c6" providerId="LiveId" clId="{61906FB9-8BB3-4745-A7FA-605C23567240}" dt="2024-01-11T20:59:38.533" v="838" actId="478"/>
          <ac:spMkLst>
            <pc:docMk/>
            <pc:sldMk cId="4037605082" sldId="257"/>
            <ac:spMk id="4" creationId="{E2F4DCE8-E7E0-4C06-A3D6-277936589942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6" creationId="{A5ABFFE1-6798-0EAF-604C-DFE5649C598C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7" creationId="{E541C55C-7491-24E7-6AE6-1B4F209F189A}"/>
          </ac:spMkLst>
        </pc:spChg>
        <pc:spChg chg="del mod">
          <ac:chgData name="Dominik Weber" userId="274bd9f535d3d9c6" providerId="LiveId" clId="{61906FB9-8BB3-4745-A7FA-605C23567240}" dt="2024-01-11T20:59:38.533" v="838" actId="478"/>
          <ac:spMkLst>
            <pc:docMk/>
            <pc:sldMk cId="4037605082" sldId="257"/>
            <ac:spMk id="8" creationId="{8EB76093-BE33-4D6B-B6BE-B5B4C5B07276}"/>
          </ac:spMkLst>
        </pc:spChg>
        <pc:spChg chg="add del mod">
          <ac:chgData name="Dominik Weber" userId="274bd9f535d3d9c6" providerId="LiveId" clId="{61906FB9-8BB3-4745-A7FA-605C23567240}" dt="2024-01-11T15:51:49.087" v="144" actId="478"/>
          <ac:spMkLst>
            <pc:docMk/>
            <pc:sldMk cId="4037605082" sldId="257"/>
            <ac:spMk id="9" creationId="{01EB9834-D6E2-1DAF-9665-254E25B1BCAF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9" creationId="{E50AA267-911F-8C96-43C0-3AFC7F4BF175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10" creationId="{93387CCA-C819-C690-73BD-8B702D1430A3}"/>
          </ac:spMkLst>
        </pc:spChg>
        <pc:spChg chg="add del mod">
          <ac:chgData name="Dominik Weber" userId="274bd9f535d3d9c6" providerId="LiveId" clId="{61906FB9-8BB3-4745-A7FA-605C23567240}" dt="2024-01-11T15:51:49.455" v="145" actId="478"/>
          <ac:spMkLst>
            <pc:docMk/>
            <pc:sldMk cId="4037605082" sldId="257"/>
            <ac:spMk id="10" creationId="{FE5CA0E9-0720-3B00-6343-B3B6F621B914}"/>
          </ac:spMkLst>
        </pc:spChg>
        <pc:spChg chg="add 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12" creationId="{C35FF2EE-E3F1-CBB9-ACE0-B75B87632478}"/>
          </ac:spMkLst>
        </pc:spChg>
        <pc:spChg chg="add 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13" creationId="{53507E31-5619-27F9-EA05-E821441CD6A1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16" creationId="{80C15237-A218-1403-7DB9-A7F32D459C78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17" creationId="{039AB423-B6CB-0F03-5623-3835BAADB1DC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19" creationId="{17BBDA42-039C-339B-71C0-1B53078287C6}"/>
          </ac:spMkLst>
        </pc:spChg>
        <pc:spChg chg="add 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0" creationId="{069CD471-CB7C-C174-557F-698669065C64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1" creationId="{E6C6C4AE-E051-5919-DE37-04F697EA1E64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2" creationId="{82FDF4CE-7211-CCD7-2C9A-EF1A8C906A94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3" creationId="{060AB4E7-9942-1CB7-7238-7D72C6B85B3F}"/>
          </ac:spMkLst>
        </pc:spChg>
        <pc:spChg chg="add 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4" creationId="{3583CBBB-51B0-81B0-51C3-664DF390E300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5" creationId="{D2031770-16FA-9B51-8855-9727A6699026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6" creationId="{8F458AC8-B1D6-7086-FA44-EA06B081B72F}"/>
          </ac:spMkLst>
        </pc:spChg>
        <pc:spChg chg="del mod">
          <ac:chgData name="Dominik Weber" userId="274bd9f535d3d9c6" providerId="LiveId" clId="{61906FB9-8BB3-4745-A7FA-605C23567240}" dt="2024-01-11T20:59:38.533" v="838" actId="478"/>
          <ac:spMkLst>
            <pc:docMk/>
            <pc:sldMk cId="4037605082" sldId="257"/>
            <ac:spMk id="27" creationId="{F471A495-F9A5-3172-ECBF-4CA074A5ADAD}"/>
          </ac:spMkLst>
        </pc:spChg>
        <pc:spChg chg="add 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28" creationId="{6EA73B17-B5B5-3274-66EA-D98873E9A026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30" creationId="{1F4ABDDD-85E9-993C-D1C3-B535787DE0AA}"/>
          </ac:spMkLst>
        </pc:spChg>
        <pc:spChg chg="del mod">
          <ac:chgData name="Dominik Weber" userId="274bd9f535d3d9c6" providerId="LiveId" clId="{61906FB9-8BB3-4745-A7FA-605C23567240}" dt="2024-01-11T20:59:38.533" v="838" actId="478"/>
          <ac:spMkLst>
            <pc:docMk/>
            <pc:sldMk cId="4037605082" sldId="257"/>
            <ac:spMk id="31" creationId="{B68303CB-8A6F-9352-0030-90BCF43345D6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32" creationId="{81EFA081-CB6E-CFD1-E5E3-FC3C8E22CDCB}"/>
          </ac:spMkLst>
        </pc:spChg>
        <pc:spChg chg="add 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33" creationId="{EC1A80F0-E019-BCD6-0238-0D8C9C7C0982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34" creationId="{432313D0-BB73-3C62-98B0-05AEE16DCE74}"/>
          </ac:spMkLst>
        </pc:spChg>
        <pc:spChg chg="add mod">
          <ac:chgData name="Dominik Weber" userId="274bd9f535d3d9c6" providerId="LiveId" clId="{61906FB9-8BB3-4745-A7FA-605C23567240}" dt="2024-01-11T16:05:21.251" v="388"/>
          <ac:spMkLst>
            <pc:docMk/>
            <pc:sldMk cId="4037605082" sldId="257"/>
            <ac:spMk id="34" creationId="{BD02F6EC-0BB0-C423-5B75-6D9C04B7AF63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35" creationId="{2BE009E1-8870-E1E2-EF63-24D99510C274}"/>
          </ac:spMkLst>
        </pc:spChg>
        <pc:spChg chg="add mod">
          <ac:chgData name="Dominik Weber" userId="274bd9f535d3d9c6" providerId="LiveId" clId="{61906FB9-8BB3-4745-A7FA-605C23567240}" dt="2024-01-11T21:00:17.992" v="868" actId="34135"/>
          <ac:spMkLst>
            <pc:docMk/>
            <pc:sldMk cId="4037605082" sldId="257"/>
            <ac:spMk id="36" creationId="{1C6018EE-C2C4-BE3A-A40B-6950C0F1AE9F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37" creationId="{E3228FAD-B535-AD88-E183-0BC0DBF913F2}"/>
          </ac:spMkLst>
        </pc:spChg>
        <pc:spChg chg="del mod">
          <ac:chgData name="Dominik Weber" userId="274bd9f535d3d9c6" providerId="LiveId" clId="{61906FB9-8BB3-4745-A7FA-605C23567240}" dt="2024-01-11T20:59:36.845" v="837" actId="478"/>
          <ac:spMkLst>
            <pc:docMk/>
            <pc:sldMk cId="4037605082" sldId="257"/>
            <ac:spMk id="38" creationId="{4E3BBB65-741C-0F5C-2C5B-5C85D91477CB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40" creationId="{048AE899-57DE-CD5F-7131-541F8531D568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41" creationId="{99A2D93D-955B-9C8B-628F-7AECF5147D88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42" creationId="{D904AFB1-67E5-2BBC-EF2C-5703081D9AA7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43" creationId="{E886AC14-9B85-D334-8775-1AE5979F0964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47" creationId="{A5A1339D-3F69-B190-E5B2-237A646F4458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49" creationId="{B84BAA94-0BEF-AFA6-8F5A-69DBA56082BF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0" creationId="{EFC44515-19DE-7676-1842-BF645BB97341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1" creationId="{9F2461F1-5A55-BEFE-9AE4-D553E426B613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3" creationId="{6F16E8C3-2C2A-DA03-DD95-0DB1E7C640D4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4" creationId="{794327EA-628F-8E7C-6B6D-02FBFC279F3D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5" creationId="{DC572592-5CCB-767E-B61F-61247FC20DF0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6" creationId="{1AEE0BB8-287D-00EB-B614-5DB0A9D385CC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7" creationId="{4A168014-6C6F-C75B-173B-EEEC4B9FCB5D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8" creationId="{02D850F6-AA86-D802-AB59-F42423AC92B3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59" creationId="{CACD2DC9-375B-C4C1-DF15-62E8205151C3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60" creationId="{C1CA2E4A-03B5-C1EE-B5C5-08A3AE6C25F4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61" creationId="{83D5F813-76B3-4840-F5DC-B126F818171A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62" creationId="{4FB3B7C3-7AD6-A62B-2FBC-F0DEB94F4364}"/>
          </ac:spMkLst>
        </pc:spChg>
        <pc:spChg chg="add mod">
          <ac:chgData name="Dominik Weber" userId="274bd9f535d3d9c6" providerId="LiveId" clId="{61906FB9-8BB3-4745-A7FA-605C23567240}" dt="2024-01-11T20:59:39.564" v="839"/>
          <ac:spMkLst>
            <pc:docMk/>
            <pc:sldMk cId="4037605082" sldId="257"/>
            <ac:spMk id="63" creationId="{7B13E04A-9337-F3F1-4D37-BF3755695FB7}"/>
          </ac:spMkLst>
        </pc:spChg>
        <pc:spChg chg="add mod">
          <ac:chgData name="Dominik Weber" userId="274bd9f535d3d9c6" providerId="LiveId" clId="{61906FB9-8BB3-4745-A7FA-605C23567240}" dt="2024-01-11T21:09:06.931" v="951" actId="1076"/>
          <ac:spMkLst>
            <pc:docMk/>
            <pc:sldMk cId="4037605082" sldId="257"/>
            <ac:spMk id="65" creationId="{94DAF5B0-7B89-3830-46B3-5ACAD176BAAE}"/>
          </ac:spMkLst>
        </pc:spChg>
        <pc:spChg chg="add mod">
          <ac:chgData name="Dominik Weber" userId="274bd9f535d3d9c6" providerId="LiveId" clId="{61906FB9-8BB3-4745-A7FA-605C23567240}" dt="2024-01-11T21:08:50.915" v="948" actId="1076"/>
          <ac:spMkLst>
            <pc:docMk/>
            <pc:sldMk cId="4037605082" sldId="257"/>
            <ac:spMk id="66" creationId="{298B9D0A-3D89-A8FA-A0AF-1BD9D4953D8C}"/>
          </ac:spMkLst>
        </pc:spChg>
        <pc:spChg chg="add mod">
          <ac:chgData name="Dominik Weber" userId="274bd9f535d3d9c6" providerId="LiveId" clId="{61906FB9-8BB3-4745-A7FA-605C23567240}" dt="2024-01-11T21:18:29.595" v="1045" actId="1076"/>
          <ac:spMkLst>
            <pc:docMk/>
            <pc:sldMk cId="4037605082" sldId="257"/>
            <ac:spMk id="67" creationId="{10EBDE46-06F8-071D-99BE-EA0D4EF4C0F8}"/>
          </ac:spMkLst>
        </pc:spChg>
        <pc:spChg chg="add mod">
          <ac:chgData name="Dominik Weber" userId="274bd9f535d3d9c6" providerId="LiveId" clId="{61906FB9-8BB3-4745-A7FA-605C23567240}" dt="2024-01-11T21:08:44.466" v="946" actId="1076"/>
          <ac:spMkLst>
            <pc:docMk/>
            <pc:sldMk cId="4037605082" sldId="257"/>
            <ac:spMk id="68" creationId="{9007A405-2C46-D743-12B9-0BDA2D5B3BDA}"/>
          </ac:spMkLst>
        </pc:spChg>
        <pc:spChg chg="add mod">
          <ac:chgData name="Dominik Weber" userId="274bd9f535d3d9c6" providerId="LiveId" clId="{61906FB9-8BB3-4745-A7FA-605C23567240}" dt="2024-01-11T21:08:40.547" v="945" actId="1076"/>
          <ac:spMkLst>
            <pc:docMk/>
            <pc:sldMk cId="4037605082" sldId="257"/>
            <ac:spMk id="69" creationId="{E148892A-E11B-3281-1A50-A445FDF7464C}"/>
          </ac:spMkLst>
        </pc:spChg>
        <pc:spChg chg="add mod">
          <ac:chgData name="Dominik Weber" userId="274bd9f535d3d9c6" providerId="LiveId" clId="{61906FB9-8BB3-4745-A7FA-605C23567240}" dt="2024-01-11T21:09:03.747" v="950" actId="1076"/>
          <ac:spMkLst>
            <pc:docMk/>
            <pc:sldMk cId="4037605082" sldId="257"/>
            <ac:spMk id="70" creationId="{CDC97021-2122-2AE6-6A1D-63FEF74D8AC6}"/>
          </ac:spMkLst>
        </pc:spChg>
        <pc:spChg chg="add mod">
          <ac:chgData name="Dominik Weber" userId="274bd9f535d3d9c6" providerId="LiveId" clId="{61906FB9-8BB3-4745-A7FA-605C23567240}" dt="2024-01-11T21:08:58.298" v="949" actId="1076"/>
          <ac:spMkLst>
            <pc:docMk/>
            <pc:sldMk cId="4037605082" sldId="257"/>
            <ac:spMk id="71" creationId="{3C725A44-1F13-3014-903A-2AC2F8EA5A2A}"/>
          </ac:spMkLst>
        </pc:spChg>
        <pc:spChg chg="add mod">
          <ac:chgData name="Dominik Weber" userId="274bd9f535d3d9c6" providerId="LiveId" clId="{61906FB9-8BB3-4745-A7FA-605C23567240}" dt="2024-01-11T21:08:48.371" v="947" actId="1076"/>
          <ac:spMkLst>
            <pc:docMk/>
            <pc:sldMk cId="4037605082" sldId="257"/>
            <ac:spMk id="72" creationId="{2B3CAF8D-71D8-90CB-8D81-4FBBA851B7D3}"/>
          </ac:spMkLst>
        </pc:spChg>
        <pc:spChg chg="add del mod">
          <ac:chgData name="Dominik Weber" userId="274bd9f535d3d9c6" providerId="LiveId" clId="{61906FB9-8BB3-4745-A7FA-605C23567240}" dt="2024-01-11T21:18:00.971" v="1038" actId="478"/>
          <ac:spMkLst>
            <pc:docMk/>
            <pc:sldMk cId="4037605082" sldId="257"/>
            <ac:spMk id="73" creationId="{D6C50854-1DC3-D58D-F223-CD76C0070FEE}"/>
          </ac:spMkLst>
        </pc:spChg>
        <pc:spChg chg="add del mod">
          <ac:chgData name="Dominik Weber" userId="274bd9f535d3d9c6" providerId="LiveId" clId="{61906FB9-8BB3-4745-A7FA-605C23567240}" dt="2024-01-11T21:18:01.459" v="1039" actId="478"/>
          <ac:spMkLst>
            <pc:docMk/>
            <pc:sldMk cId="4037605082" sldId="257"/>
            <ac:spMk id="75" creationId="{8B483960-5BE9-BE70-63E6-056D155F1DF0}"/>
          </ac:spMkLst>
        </pc:spChg>
        <pc:graphicFrameChg chg="add del mod modGraphic">
          <ac:chgData name="Dominik Weber" userId="274bd9f535d3d9c6" providerId="LiveId" clId="{61906FB9-8BB3-4745-A7FA-605C23567240}" dt="2024-01-11T15:52:08.389" v="150" actId="21"/>
          <ac:graphicFrameMkLst>
            <pc:docMk/>
            <pc:sldMk cId="4037605082" sldId="257"/>
            <ac:graphicFrameMk id="6" creationId="{F5735079-3AFD-D8D0-EBD1-21FC00594B10}"/>
          </ac:graphicFrameMkLst>
        </pc:graphicFrameChg>
        <pc:picChg chg="add mod ord">
          <ac:chgData name="Dominik Weber" userId="274bd9f535d3d9c6" providerId="LiveId" clId="{61906FB9-8BB3-4745-A7FA-605C23567240}" dt="2024-01-13T16:07:57.754" v="1129" actId="34135"/>
          <ac:picMkLst>
            <pc:docMk/>
            <pc:sldMk cId="4037605082" sldId="257"/>
            <ac:picMk id="2" creationId="{C19ECDDE-1D36-5C3C-F202-B2E26241970C}"/>
          </ac:picMkLst>
        </pc:picChg>
        <pc:picChg chg="add del mod">
          <ac:chgData name="Dominik Weber" userId="274bd9f535d3d9c6" providerId="LiveId" clId="{61906FB9-8BB3-4745-A7FA-605C23567240}" dt="2024-01-11T20:51:07.772" v="836" actId="478"/>
          <ac:picMkLst>
            <pc:docMk/>
            <pc:sldMk cId="4037605082" sldId="257"/>
            <ac:picMk id="2" creationId="{C2954FEE-CFBA-01A5-34A9-95DBCF13D2A8}"/>
          </ac:picMkLst>
        </pc:picChg>
        <pc:picChg chg="del mod">
          <ac:chgData name="Dominik Weber" userId="274bd9f535d3d9c6" providerId="LiveId" clId="{61906FB9-8BB3-4745-A7FA-605C23567240}" dt="2024-01-11T20:59:36.845" v="837" actId="478"/>
          <ac:picMkLst>
            <pc:docMk/>
            <pc:sldMk cId="4037605082" sldId="257"/>
            <ac:picMk id="11" creationId="{5E2513EB-9797-C2A8-AC4E-BE738A261CA0}"/>
          </ac:picMkLst>
        </pc:picChg>
        <pc:picChg chg="del mod">
          <ac:chgData name="Dominik Weber" userId="274bd9f535d3d9c6" providerId="LiveId" clId="{61906FB9-8BB3-4745-A7FA-605C23567240}" dt="2024-01-11T20:59:36.845" v="837" actId="478"/>
          <ac:picMkLst>
            <pc:docMk/>
            <pc:sldMk cId="4037605082" sldId="257"/>
            <ac:picMk id="14" creationId="{7955520D-3034-1375-65FA-9013E644FDC7}"/>
          </ac:picMkLst>
        </pc:picChg>
        <pc:picChg chg="del mod">
          <ac:chgData name="Dominik Weber" userId="274bd9f535d3d9c6" providerId="LiveId" clId="{61906FB9-8BB3-4745-A7FA-605C23567240}" dt="2024-01-11T20:59:36.845" v="837" actId="478"/>
          <ac:picMkLst>
            <pc:docMk/>
            <pc:sldMk cId="4037605082" sldId="257"/>
            <ac:picMk id="15" creationId="{36BA3D8F-21B9-0D5C-0906-8F704003DC13}"/>
          </ac:picMkLst>
        </pc:picChg>
        <pc:picChg chg="del mod">
          <ac:chgData name="Dominik Weber" userId="274bd9f535d3d9c6" providerId="LiveId" clId="{61906FB9-8BB3-4745-A7FA-605C23567240}" dt="2024-01-11T20:59:36.845" v="837" actId="478"/>
          <ac:picMkLst>
            <pc:docMk/>
            <pc:sldMk cId="4037605082" sldId="257"/>
            <ac:picMk id="18" creationId="{08AA20C9-13D0-B36A-CB27-D7DA6224C441}"/>
          </ac:picMkLst>
        </pc:picChg>
        <pc:picChg chg="add mod">
          <ac:chgData name="Dominik Weber" userId="274bd9f535d3d9c6" providerId="LiveId" clId="{61906FB9-8BB3-4745-A7FA-605C23567240}" dt="2024-01-11T20:59:39.564" v="839"/>
          <ac:picMkLst>
            <pc:docMk/>
            <pc:sldMk cId="4037605082" sldId="257"/>
            <ac:picMk id="44" creationId="{E3329106-6DD4-B537-D6A6-172CD3745E8D}"/>
          </ac:picMkLst>
        </pc:picChg>
        <pc:picChg chg="add mod">
          <ac:chgData name="Dominik Weber" userId="274bd9f535d3d9c6" providerId="LiveId" clId="{61906FB9-8BB3-4745-A7FA-605C23567240}" dt="2024-01-11T20:59:39.564" v="839"/>
          <ac:picMkLst>
            <pc:docMk/>
            <pc:sldMk cId="4037605082" sldId="257"/>
            <ac:picMk id="45" creationId="{02E4D915-70B6-22A1-9F46-536CC7ADDFD9}"/>
          </ac:picMkLst>
        </pc:picChg>
        <pc:picChg chg="add mod">
          <ac:chgData name="Dominik Weber" userId="274bd9f535d3d9c6" providerId="LiveId" clId="{61906FB9-8BB3-4745-A7FA-605C23567240}" dt="2024-01-11T20:59:39.564" v="839"/>
          <ac:picMkLst>
            <pc:docMk/>
            <pc:sldMk cId="4037605082" sldId="257"/>
            <ac:picMk id="46" creationId="{F1109EE0-3174-17B1-3678-961BAF5D8FC9}"/>
          </ac:picMkLst>
        </pc:picChg>
        <pc:picChg chg="add mod">
          <ac:chgData name="Dominik Weber" userId="274bd9f535d3d9c6" providerId="LiveId" clId="{61906FB9-8BB3-4745-A7FA-605C23567240}" dt="2024-01-11T20:59:39.564" v="839"/>
          <ac:picMkLst>
            <pc:docMk/>
            <pc:sldMk cId="4037605082" sldId="257"/>
            <ac:picMk id="48" creationId="{545A9C1C-2696-8005-70D6-C4584C48DAB9}"/>
          </ac:picMkLst>
        </pc:picChg>
        <pc:picChg chg="add del mod">
          <ac:chgData name="Dominik Weber" userId="274bd9f535d3d9c6" providerId="LiveId" clId="{61906FB9-8BB3-4745-A7FA-605C23567240}" dt="2024-01-11T21:18:00.114" v="1037" actId="478"/>
          <ac:picMkLst>
            <pc:docMk/>
            <pc:sldMk cId="4037605082" sldId="257"/>
            <ac:picMk id="64" creationId="{0B74CC07-2704-CF04-E70E-B62366C4D4B3}"/>
          </ac:picMkLst>
        </pc:picChg>
        <pc:picChg chg="add del mod">
          <ac:chgData name="Dominik Weber" userId="274bd9f535d3d9c6" providerId="LiveId" clId="{61906FB9-8BB3-4745-A7FA-605C23567240}" dt="2024-01-11T21:16:37.597" v="1035" actId="21"/>
          <ac:picMkLst>
            <pc:docMk/>
            <pc:sldMk cId="4037605082" sldId="257"/>
            <ac:picMk id="74" creationId="{09AB7AD6-4695-C694-E67B-0F2D34555B71}"/>
          </ac:picMkLst>
        </pc:picChg>
        <pc:picChg chg="add del mod ord">
          <ac:chgData name="Dominik Weber" userId="274bd9f535d3d9c6" providerId="LiveId" clId="{61906FB9-8BB3-4745-A7FA-605C23567240}" dt="2024-01-13T16:07:47.314" v="1125" actId="478"/>
          <ac:picMkLst>
            <pc:docMk/>
            <pc:sldMk cId="4037605082" sldId="257"/>
            <ac:picMk id="76" creationId="{AC5D0E9C-A990-A429-FD04-482F66B5F73A}"/>
          </ac:picMkLst>
        </pc:picChg>
        <pc:cxnChg chg="del mod">
          <ac:chgData name="Dominik Weber" userId="274bd9f535d3d9c6" providerId="LiveId" clId="{61906FB9-8BB3-4745-A7FA-605C23567240}" dt="2024-01-11T20:59:36.845" v="837" actId="478"/>
          <ac:cxnSpMkLst>
            <pc:docMk/>
            <pc:sldMk cId="4037605082" sldId="257"/>
            <ac:cxnSpMk id="29" creationId="{35732887-627D-49CD-22E6-41E1D9C65635}"/>
          </ac:cxnSpMkLst>
        </pc:cxnChg>
        <pc:cxnChg chg="add mod">
          <ac:chgData name="Dominik Weber" userId="274bd9f535d3d9c6" providerId="LiveId" clId="{61906FB9-8BB3-4745-A7FA-605C23567240}" dt="2024-01-11T20:59:39.564" v="839"/>
          <ac:cxnSpMkLst>
            <pc:docMk/>
            <pc:sldMk cId="4037605082" sldId="257"/>
            <ac:cxnSpMk id="52" creationId="{F68689CE-AA35-025C-52C4-DB825629B6E2}"/>
          </ac:cxnSpMkLst>
        </pc:cxnChg>
      </pc:sldChg>
      <pc:sldChg chg="addSp delSp modSp mod ord delAnim modAnim">
        <pc:chgData name="Dominik Weber" userId="274bd9f535d3d9c6" providerId="LiveId" clId="{61906FB9-8BB3-4745-A7FA-605C23567240}" dt="2024-01-13T17:59:37.077" v="1421" actId="1038"/>
        <pc:sldMkLst>
          <pc:docMk/>
          <pc:sldMk cId="1504819826" sldId="258"/>
        </pc:sldMkLst>
        <pc:spChg chg="mod">
          <ac:chgData name="Dominik Weber" userId="274bd9f535d3d9c6" providerId="LiveId" clId="{61906FB9-8BB3-4745-A7FA-605C23567240}" dt="2024-01-11T20:41:39.955" v="786" actId="34135"/>
          <ac:spMkLst>
            <pc:docMk/>
            <pc:sldMk cId="1504819826" sldId="258"/>
            <ac:spMk id="8" creationId="{DA1F65BB-BDE5-75E4-3EFA-6AD7FB9BF1E9}"/>
          </ac:spMkLst>
        </pc:spChg>
        <pc:spChg chg="mod">
          <ac:chgData name="Dominik Weber" userId="274bd9f535d3d9c6" providerId="LiveId" clId="{61906FB9-8BB3-4745-A7FA-605C23567240}" dt="2024-01-11T20:41:39.955" v="786" actId="34135"/>
          <ac:spMkLst>
            <pc:docMk/>
            <pc:sldMk cId="1504819826" sldId="258"/>
            <ac:spMk id="9" creationId="{2B0B4DA6-7D0B-2F3F-3BE6-3B05AAD6FF09}"/>
          </ac:spMkLst>
        </pc:spChg>
        <pc:spChg chg="mod">
          <ac:chgData name="Dominik Weber" userId="274bd9f535d3d9c6" providerId="LiveId" clId="{61906FB9-8BB3-4745-A7FA-605C23567240}" dt="2024-01-11T20:42:17.419" v="792" actId="34135"/>
          <ac:spMkLst>
            <pc:docMk/>
            <pc:sldMk cId="1504819826" sldId="258"/>
            <ac:spMk id="11" creationId="{5638103F-8BB4-C0DC-48DC-978A7BEE4871}"/>
          </ac:spMkLst>
        </pc:spChg>
        <pc:grpChg chg="add mod ord">
          <ac:chgData name="Dominik Weber" userId="274bd9f535d3d9c6" providerId="LiveId" clId="{61906FB9-8BB3-4745-A7FA-605C23567240}" dt="2024-01-11T20:41:41.709" v="787" actId="167"/>
          <ac:grpSpMkLst>
            <pc:docMk/>
            <pc:sldMk cId="1504819826" sldId="258"/>
            <ac:grpSpMk id="3" creationId="{F848FDC8-A613-868C-EFBD-AED45A098BD2}"/>
          </ac:grpSpMkLst>
        </pc:grpChg>
        <pc:grpChg chg="del mod">
          <ac:chgData name="Dominik Weber" userId="274bd9f535d3d9c6" providerId="LiveId" clId="{61906FB9-8BB3-4745-A7FA-605C23567240}" dt="2024-01-11T20:41:16.144" v="775" actId="165"/>
          <ac:grpSpMkLst>
            <pc:docMk/>
            <pc:sldMk cId="1504819826" sldId="258"/>
            <ac:grpSpMk id="5" creationId="{1B096EBE-1525-5DB0-D9EC-0D57A91C0083}"/>
          </ac:grpSpMkLst>
        </pc:grpChg>
        <pc:grpChg chg="mod topLvl">
          <ac:chgData name="Dominik Weber" userId="274bd9f535d3d9c6" providerId="LiveId" clId="{61906FB9-8BB3-4745-A7FA-605C23567240}" dt="2024-01-11T20:41:39.955" v="786" actId="34135"/>
          <ac:grpSpMkLst>
            <pc:docMk/>
            <pc:sldMk cId="1504819826" sldId="258"/>
            <ac:grpSpMk id="6" creationId="{6D5290F7-A38A-2C36-4EE2-D7FCE21BBB04}"/>
          </ac:grpSpMkLst>
        </pc:grpChg>
        <pc:graphicFrameChg chg="mod ord modGraphic">
          <ac:chgData name="Dominik Weber" userId="274bd9f535d3d9c6" providerId="LiveId" clId="{61906FB9-8BB3-4745-A7FA-605C23567240}" dt="2024-01-11T20:47:33.361" v="820" actId="34135"/>
          <ac:graphicFrameMkLst>
            <pc:docMk/>
            <pc:sldMk cId="1504819826" sldId="258"/>
            <ac:graphicFrameMk id="10" creationId="{16B5101E-124D-4C5F-7B13-89D5B2C7B85D}"/>
          </ac:graphicFrameMkLst>
        </pc:graphicFrameChg>
        <pc:picChg chg="add del mod ord">
          <ac:chgData name="Dominik Weber" userId="274bd9f535d3d9c6" providerId="LiveId" clId="{61906FB9-8BB3-4745-A7FA-605C23567240}" dt="2024-01-13T17:58:06.237" v="1373" actId="478"/>
          <ac:picMkLst>
            <pc:docMk/>
            <pc:sldMk cId="1504819826" sldId="258"/>
            <ac:picMk id="2" creationId="{0CECBCEE-28FF-08DF-DD80-5B36AB8887A0}"/>
          </ac:picMkLst>
        </pc:picChg>
        <pc:picChg chg="add mod ord">
          <ac:chgData name="Dominik Weber" userId="274bd9f535d3d9c6" providerId="LiveId" clId="{61906FB9-8BB3-4745-A7FA-605C23567240}" dt="2024-01-11T20:47:31.169" v="819" actId="167"/>
          <ac:picMkLst>
            <pc:docMk/>
            <pc:sldMk cId="1504819826" sldId="258"/>
            <ac:picMk id="4" creationId="{ECD518C4-BC24-335F-C924-B259CC25FC08}"/>
          </ac:picMkLst>
        </pc:picChg>
        <pc:picChg chg="add mod">
          <ac:chgData name="Dominik Weber" userId="274bd9f535d3d9c6" providerId="LiveId" clId="{61906FB9-8BB3-4745-A7FA-605C23567240}" dt="2024-01-13T17:59:37.077" v="1421" actId="1038"/>
          <ac:picMkLst>
            <pc:docMk/>
            <pc:sldMk cId="1504819826" sldId="258"/>
            <ac:picMk id="5" creationId="{BC2FAC73-3C5D-D40E-4A70-E8EB16B79A20}"/>
          </ac:picMkLst>
        </pc:picChg>
        <pc:picChg chg="mod topLvl">
          <ac:chgData name="Dominik Weber" userId="274bd9f535d3d9c6" providerId="LiveId" clId="{61906FB9-8BB3-4745-A7FA-605C23567240}" dt="2024-01-11T20:41:39.955" v="786" actId="34135"/>
          <ac:picMkLst>
            <pc:docMk/>
            <pc:sldMk cId="1504819826" sldId="258"/>
            <ac:picMk id="7" creationId="{E22ED732-2F6F-423B-9A3C-074A835A862C}"/>
          </ac:picMkLst>
        </pc:picChg>
        <pc:picChg chg="add mod">
          <ac:chgData name="Dominik Weber" userId="274bd9f535d3d9c6" providerId="LiveId" clId="{61906FB9-8BB3-4745-A7FA-605C23567240}" dt="2024-01-13T17:59:37.077" v="1421" actId="1038"/>
          <ac:picMkLst>
            <pc:docMk/>
            <pc:sldMk cId="1504819826" sldId="258"/>
            <ac:picMk id="12" creationId="{AE310BD1-E341-B286-AC6A-4846F09F8E6B}"/>
          </ac:picMkLst>
        </pc:picChg>
        <pc:picChg chg="add mod">
          <ac:chgData name="Dominik Weber" userId="274bd9f535d3d9c6" providerId="LiveId" clId="{61906FB9-8BB3-4745-A7FA-605C23567240}" dt="2024-01-13T17:59:37.077" v="1421" actId="1038"/>
          <ac:picMkLst>
            <pc:docMk/>
            <pc:sldMk cId="1504819826" sldId="258"/>
            <ac:picMk id="13" creationId="{D3C82EC9-D3DC-40AF-6ADA-A630FAF5AD21}"/>
          </ac:picMkLst>
        </pc:picChg>
        <pc:picChg chg="add mod">
          <ac:chgData name="Dominik Weber" userId="274bd9f535d3d9c6" providerId="LiveId" clId="{61906FB9-8BB3-4745-A7FA-605C23567240}" dt="2024-01-13T17:59:37.077" v="1421" actId="1038"/>
          <ac:picMkLst>
            <pc:docMk/>
            <pc:sldMk cId="1504819826" sldId="258"/>
            <ac:picMk id="14" creationId="{E23F1C0C-7446-DC80-1A12-6F68F93BE838}"/>
          </ac:picMkLst>
        </pc:picChg>
        <pc:picChg chg="add mod">
          <ac:chgData name="Dominik Weber" userId="274bd9f535d3d9c6" providerId="LiveId" clId="{61906FB9-8BB3-4745-A7FA-605C23567240}" dt="2024-01-13T17:59:37.077" v="1421" actId="1038"/>
          <ac:picMkLst>
            <pc:docMk/>
            <pc:sldMk cId="1504819826" sldId="258"/>
            <ac:picMk id="15" creationId="{0ACB4C02-6EFF-4D15-817E-408905D27ED4}"/>
          </ac:picMkLst>
        </pc:picChg>
        <pc:picChg chg="del mod ord">
          <ac:chgData name="Dominik Weber" userId="274bd9f535d3d9c6" providerId="LiveId" clId="{61906FB9-8BB3-4745-A7FA-605C23567240}" dt="2024-01-13T17:58:06.581" v="1374" actId="478"/>
          <ac:picMkLst>
            <pc:docMk/>
            <pc:sldMk cId="1504819826" sldId="258"/>
            <ac:picMk id="18" creationId="{2CA1F456-F41A-BF49-0005-D91965D85CB8}"/>
          </ac:picMkLst>
        </pc:picChg>
        <pc:picChg chg="del mod ord">
          <ac:chgData name="Dominik Weber" userId="274bd9f535d3d9c6" providerId="LiveId" clId="{61906FB9-8BB3-4745-A7FA-605C23567240}" dt="2024-01-13T17:58:07.109" v="1375" actId="478"/>
          <ac:picMkLst>
            <pc:docMk/>
            <pc:sldMk cId="1504819826" sldId="258"/>
            <ac:picMk id="19" creationId="{9FF94020-7ACD-8702-1CAA-D6BCF83562A8}"/>
          </ac:picMkLst>
        </pc:picChg>
        <pc:picChg chg="del mod ord">
          <ac:chgData name="Dominik Weber" userId="274bd9f535d3d9c6" providerId="LiveId" clId="{61906FB9-8BB3-4745-A7FA-605C23567240}" dt="2024-01-13T17:58:07.694" v="1376" actId="478"/>
          <ac:picMkLst>
            <pc:docMk/>
            <pc:sldMk cId="1504819826" sldId="258"/>
            <ac:picMk id="20" creationId="{BCBAAE9F-F419-2ED4-2CD5-32771AD68146}"/>
          </ac:picMkLst>
        </pc:picChg>
        <pc:picChg chg="del mod ord">
          <ac:chgData name="Dominik Weber" userId="274bd9f535d3d9c6" providerId="LiveId" clId="{61906FB9-8BB3-4745-A7FA-605C23567240}" dt="2024-01-13T17:58:08.061" v="1377" actId="478"/>
          <ac:picMkLst>
            <pc:docMk/>
            <pc:sldMk cId="1504819826" sldId="258"/>
            <ac:picMk id="21" creationId="{01F61E12-9409-3574-50E7-D57A91D5F6B7}"/>
          </ac:picMkLst>
        </pc:picChg>
      </pc:sldChg>
      <pc:sldChg chg="addSp delSp modSp mod ord modAnim">
        <pc:chgData name="Dominik Weber" userId="274bd9f535d3d9c6" providerId="LiveId" clId="{61906FB9-8BB3-4745-A7FA-605C23567240}" dt="2024-01-13T17:38:41.814" v="1219" actId="404"/>
        <pc:sldMkLst>
          <pc:docMk/>
          <pc:sldMk cId="2367247474" sldId="259"/>
        </pc:sldMkLst>
        <pc:spChg chg="add mod">
          <ac:chgData name="Dominik Weber" userId="274bd9f535d3d9c6" providerId="LiveId" clId="{61906FB9-8BB3-4745-A7FA-605C23567240}" dt="2024-01-11T21:31:38.142" v="1087"/>
          <ac:spMkLst>
            <pc:docMk/>
            <pc:sldMk cId="2367247474" sldId="259"/>
            <ac:spMk id="3" creationId="{97EC16F5-24D6-7C39-68A7-FAA7CA4BB320}"/>
          </ac:spMkLst>
        </pc:spChg>
        <pc:spChg chg="mod">
          <ac:chgData name="Dominik Weber" userId="274bd9f535d3d9c6" providerId="LiveId" clId="{61906FB9-8BB3-4745-A7FA-605C23567240}" dt="2024-01-13T17:38:41.814" v="1219" actId="404"/>
          <ac:spMkLst>
            <pc:docMk/>
            <pc:sldMk cId="2367247474" sldId="259"/>
            <ac:spMk id="4" creationId="{84FF6FF7-7F62-E928-CEB8-A5808876A100}"/>
          </ac:spMkLst>
        </pc:spChg>
        <pc:spChg chg="mod">
          <ac:chgData name="Dominik Weber" userId="274bd9f535d3d9c6" providerId="LiveId" clId="{61906FB9-8BB3-4745-A7FA-605C23567240}" dt="2024-01-13T17:38:06.856" v="1210" actId="34135"/>
          <ac:spMkLst>
            <pc:docMk/>
            <pc:sldMk cId="2367247474" sldId="259"/>
            <ac:spMk id="5" creationId="{77BBC7BF-97C9-B2D5-E149-C769D3FDF29A}"/>
          </ac:spMkLst>
        </pc:spChg>
        <pc:spChg chg="add mod">
          <ac:chgData name="Dominik Weber" userId="274bd9f535d3d9c6" providerId="LiveId" clId="{61906FB9-8BB3-4745-A7FA-605C23567240}" dt="2024-01-11T21:31:38.142" v="1087"/>
          <ac:spMkLst>
            <pc:docMk/>
            <pc:sldMk cId="2367247474" sldId="259"/>
            <ac:spMk id="6" creationId="{3D96B4A9-18C8-6C55-1BA8-982C73120344}"/>
          </ac:spMkLst>
        </pc:spChg>
        <pc:spChg chg="add mod">
          <ac:chgData name="Dominik Weber" userId="274bd9f535d3d9c6" providerId="LiveId" clId="{61906FB9-8BB3-4745-A7FA-605C23567240}" dt="2024-01-11T21:31:38.142" v="1087"/>
          <ac:spMkLst>
            <pc:docMk/>
            <pc:sldMk cId="2367247474" sldId="259"/>
            <ac:spMk id="8" creationId="{4C2AB360-C5B0-89F9-F418-E57E4F700CFF}"/>
          </ac:spMkLst>
        </pc:spChg>
        <pc:spChg chg="del mod">
          <ac:chgData name="Dominik Weber" userId="274bd9f535d3d9c6" providerId="LiveId" clId="{61906FB9-8BB3-4745-A7FA-605C23567240}" dt="2024-01-11T21:13:07.691" v="1006" actId="478"/>
          <ac:spMkLst>
            <pc:docMk/>
            <pc:sldMk cId="2367247474" sldId="259"/>
            <ac:spMk id="9" creationId="{84C0B77E-1F80-69F6-876B-375E37A08107}"/>
          </ac:spMkLst>
        </pc:spChg>
        <pc:spChg chg="del mod">
          <ac:chgData name="Dominik Weber" userId="274bd9f535d3d9c6" providerId="LiveId" clId="{61906FB9-8BB3-4745-A7FA-605C23567240}" dt="2024-01-11T21:13:07.691" v="1006" actId="478"/>
          <ac:spMkLst>
            <pc:docMk/>
            <pc:sldMk cId="2367247474" sldId="259"/>
            <ac:spMk id="12" creationId="{18D0C738-4DA5-78D6-3934-75F06621C7AE}"/>
          </ac:spMkLst>
        </pc:spChg>
        <pc:spChg chg="add mod ord">
          <ac:chgData name="Dominik Weber" userId="274bd9f535d3d9c6" providerId="LiveId" clId="{61906FB9-8BB3-4745-A7FA-605C23567240}" dt="2024-01-13T16:50:48.544" v="1150" actId="167"/>
          <ac:spMkLst>
            <pc:docMk/>
            <pc:sldMk cId="2367247474" sldId="259"/>
            <ac:spMk id="15" creationId="{F4E21E8D-A988-ACEF-6944-6246D2E2F2A4}"/>
          </ac:spMkLst>
        </pc:spChg>
        <pc:picChg chg="add mod">
          <ac:chgData name="Dominik Weber" userId="274bd9f535d3d9c6" providerId="LiveId" clId="{61906FB9-8BB3-4745-A7FA-605C23567240}" dt="2024-01-11T21:13:13.455" v="1009" actId="34135"/>
          <ac:picMkLst>
            <pc:docMk/>
            <pc:sldMk cId="2367247474" sldId="259"/>
            <ac:picMk id="2" creationId="{6AD094E6-0C74-6C84-B1FB-0B4C4DD1E72A}"/>
          </ac:picMkLst>
        </pc:picChg>
        <pc:picChg chg="add mod ord">
          <ac:chgData name="Dominik Weber" userId="274bd9f535d3d9c6" providerId="LiveId" clId="{61906FB9-8BB3-4745-A7FA-605C23567240}" dt="2024-01-13T16:51:21.049" v="1160" actId="167"/>
          <ac:picMkLst>
            <pc:docMk/>
            <pc:sldMk cId="2367247474" sldId="259"/>
            <ac:picMk id="3" creationId="{432F8730-3F04-3894-B0AB-EA32460CC02E}"/>
          </ac:picMkLst>
        </pc:picChg>
        <pc:picChg chg="del mod">
          <ac:chgData name="Dominik Weber" userId="274bd9f535d3d9c6" providerId="LiveId" clId="{61906FB9-8BB3-4745-A7FA-605C23567240}" dt="2024-01-11T21:13:07.691" v="1006" actId="478"/>
          <ac:picMkLst>
            <pc:docMk/>
            <pc:sldMk cId="2367247474" sldId="259"/>
            <ac:picMk id="7" creationId="{990E1911-2155-DAFA-1F3D-ED8BD812605F}"/>
          </ac:picMkLst>
        </pc:picChg>
        <pc:picChg chg="add del mod ord">
          <ac:chgData name="Dominik Weber" userId="274bd9f535d3d9c6" providerId="LiveId" clId="{61906FB9-8BB3-4745-A7FA-605C23567240}" dt="2024-01-13T16:50:55.895" v="1152" actId="478"/>
          <ac:picMkLst>
            <pc:docMk/>
            <pc:sldMk cId="2367247474" sldId="259"/>
            <ac:picMk id="13" creationId="{D49051E9-091A-EC48-C5C9-1C1290CEB7BB}"/>
          </ac:picMkLst>
        </pc:picChg>
        <pc:picChg chg="del mod">
          <ac:chgData name="Dominik Weber" userId="274bd9f535d3d9c6" providerId="LiveId" clId="{61906FB9-8BB3-4745-A7FA-605C23567240}" dt="2024-01-11T21:13:07.691" v="1006" actId="478"/>
          <ac:picMkLst>
            <pc:docMk/>
            <pc:sldMk cId="2367247474" sldId="259"/>
            <ac:picMk id="14" creationId="{183D621D-6128-69F8-7069-C212A3592059}"/>
          </ac:picMkLst>
        </pc:picChg>
      </pc:sldChg>
      <pc:sldChg chg="addSp delSp modSp new del mod ord modAnim">
        <pc:chgData name="Dominik Weber" userId="274bd9f535d3d9c6" providerId="LiveId" clId="{61906FB9-8BB3-4745-A7FA-605C23567240}" dt="2024-01-11T21:11:30.664" v="1001" actId="47"/>
        <pc:sldMkLst>
          <pc:docMk/>
          <pc:sldMk cId="1737014899" sldId="260"/>
        </pc:sldMkLst>
        <pc:spChg chg="del">
          <ac:chgData name="Dominik Weber" userId="274bd9f535d3d9c6" providerId="LiveId" clId="{61906FB9-8BB3-4745-A7FA-605C23567240}" dt="2024-01-11T15:51:57.759" v="148" actId="478"/>
          <ac:spMkLst>
            <pc:docMk/>
            <pc:sldMk cId="1737014899" sldId="260"/>
            <ac:spMk id="2" creationId="{6C40B69B-E1DF-E2E8-ABD2-A6ABED16525B}"/>
          </ac:spMkLst>
        </pc:spChg>
        <pc:spChg chg="del">
          <ac:chgData name="Dominik Weber" userId="274bd9f535d3d9c6" providerId="LiveId" clId="{61906FB9-8BB3-4745-A7FA-605C23567240}" dt="2024-01-11T15:51:56.695" v="147" actId="478"/>
          <ac:spMkLst>
            <pc:docMk/>
            <pc:sldMk cId="1737014899" sldId="260"/>
            <ac:spMk id="3" creationId="{179DC3FA-080D-0B89-82A5-22B7914531F3}"/>
          </ac:spMkLst>
        </pc:spChg>
        <pc:spChg chg="add mod">
          <ac:chgData name="Dominik Weber" userId="274bd9f535d3d9c6" providerId="LiveId" clId="{61906FB9-8BB3-4745-A7FA-605C23567240}" dt="2024-01-11T15:52:20.494" v="156" actId="1076"/>
          <ac:spMkLst>
            <pc:docMk/>
            <pc:sldMk cId="1737014899" sldId="260"/>
            <ac:spMk id="8" creationId="{A35ECDED-8606-1375-ABE3-5A4A488893CF}"/>
          </ac:spMkLst>
        </pc:spChg>
        <pc:spChg chg="add mod">
          <ac:chgData name="Dominik Weber" userId="274bd9f535d3d9c6" providerId="LiveId" clId="{61906FB9-8BB3-4745-A7FA-605C23567240}" dt="2024-01-11T15:52:53.766" v="172" actId="1076"/>
          <ac:spMkLst>
            <pc:docMk/>
            <pc:sldMk cId="1737014899" sldId="260"/>
            <ac:spMk id="11" creationId="{BF7B6C58-C13F-D33F-2ADF-EC450849D356}"/>
          </ac:spMkLst>
        </pc:spChg>
        <pc:graphicFrameChg chg="add mod">
          <ac:chgData name="Dominik Weber" userId="274bd9f535d3d9c6" providerId="LiveId" clId="{61906FB9-8BB3-4745-A7FA-605C23567240}" dt="2024-01-11T15:53:01.790" v="176" actId="1076"/>
          <ac:graphicFrameMkLst>
            <pc:docMk/>
            <pc:sldMk cId="1737014899" sldId="260"/>
            <ac:graphicFrameMk id="6" creationId="{F5735079-3AFD-D8D0-EBD1-21FC00594B10}"/>
          </ac:graphicFrameMkLst>
        </pc:graphicFrameChg>
        <pc:picChg chg="add mod">
          <ac:chgData name="Dominik Weber" userId="274bd9f535d3d9c6" providerId="LiveId" clId="{61906FB9-8BB3-4745-A7FA-605C23567240}" dt="2024-01-11T15:52:54.622" v="173" actId="1076"/>
          <ac:picMkLst>
            <pc:docMk/>
            <pc:sldMk cId="1737014899" sldId="260"/>
            <ac:picMk id="5" creationId="{5138E5B1-1219-D061-B1BB-B368F0A14CBB}"/>
          </ac:picMkLst>
        </pc:picChg>
        <pc:picChg chg="add mod">
          <ac:chgData name="Dominik Weber" userId="274bd9f535d3d9c6" providerId="LiveId" clId="{61906FB9-8BB3-4745-A7FA-605C23567240}" dt="2024-01-11T15:52:55.598" v="174" actId="1076"/>
          <ac:picMkLst>
            <pc:docMk/>
            <pc:sldMk cId="1737014899" sldId="260"/>
            <ac:picMk id="7" creationId="{B1DD8B97-0FBE-07D3-724F-219D8BA6A77D}"/>
          </ac:picMkLst>
        </pc:picChg>
        <pc:picChg chg="add mod">
          <ac:chgData name="Dominik Weber" userId="274bd9f535d3d9c6" providerId="LiveId" clId="{61906FB9-8BB3-4745-A7FA-605C23567240}" dt="2024-01-11T15:52:57.014" v="175" actId="1076"/>
          <ac:picMkLst>
            <pc:docMk/>
            <pc:sldMk cId="1737014899" sldId="260"/>
            <ac:picMk id="9" creationId="{D50F6291-5996-84D2-4577-CE5BC63CFCAA}"/>
          </ac:picMkLst>
        </pc:picChg>
        <pc:picChg chg="add mod">
          <ac:chgData name="Dominik Weber" userId="274bd9f535d3d9c6" providerId="LiveId" clId="{61906FB9-8BB3-4745-A7FA-605C23567240}" dt="2024-01-11T15:52:53.766" v="172" actId="1076"/>
          <ac:picMkLst>
            <pc:docMk/>
            <pc:sldMk cId="1737014899" sldId="260"/>
            <ac:picMk id="10" creationId="{FF51FE97-3E8A-F79F-6DE0-6EED1A509D3B}"/>
          </ac:picMkLst>
        </pc:picChg>
      </pc:sldChg>
      <pc:sldChg chg="new del">
        <pc:chgData name="Dominik Weber" userId="274bd9f535d3d9c6" providerId="LiveId" clId="{61906FB9-8BB3-4745-A7FA-605C23567240}" dt="2024-01-11T16:10:48.943" v="643" actId="47"/>
        <pc:sldMkLst>
          <pc:docMk/>
          <pc:sldMk cId="1697576124" sldId="261"/>
        </pc:sldMkLst>
      </pc:sldChg>
      <pc:sldChg chg="new del ord">
        <pc:chgData name="Dominik Weber" userId="274bd9f535d3d9c6" providerId="LiveId" clId="{61906FB9-8BB3-4745-A7FA-605C23567240}" dt="2024-01-11T16:09:17.123" v="621" actId="47"/>
        <pc:sldMkLst>
          <pc:docMk/>
          <pc:sldMk cId="2162574008" sldId="261"/>
        </pc:sldMkLst>
      </pc:sldChg>
      <pc:sldChg chg="new del ord">
        <pc:chgData name="Dominik Weber" userId="274bd9f535d3d9c6" providerId="LiveId" clId="{61906FB9-8BB3-4745-A7FA-605C23567240}" dt="2024-01-11T16:09:38.649" v="634" actId="47"/>
        <pc:sldMkLst>
          <pc:docMk/>
          <pc:sldMk cId="729967865" sldId="262"/>
        </pc:sldMkLst>
      </pc:sldChg>
      <pc:sldChg chg="addSp delSp modSp add mod">
        <pc:chgData name="Dominik Weber" userId="274bd9f535d3d9c6" providerId="LiveId" clId="{61906FB9-8BB3-4745-A7FA-605C23567240}" dt="2024-01-13T17:51:14.300" v="1370" actId="20577"/>
        <pc:sldMkLst>
          <pc:docMk/>
          <pc:sldMk cId="1582829005" sldId="262"/>
        </pc:sldMkLst>
        <pc:spChg chg="mod">
          <ac:chgData name="Dominik Weber" userId="274bd9f535d3d9c6" providerId="LiveId" clId="{61906FB9-8BB3-4745-A7FA-605C23567240}" dt="2024-01-11T16:11:27.779" v="736" actId="113"/>
          <ac:spMkLst>
            <pc:docMk/>
            <pc:sldMk cId="1582829005" sldId="262"/>
            <ac:spMk id="2" creationId="{066F1793-45FB-661D-12A1-208694FFDD35}"/>
          </ac:spMkLst>
        </pc:spChg>
        <pc:spChg chg="mod">
          <ac:chgData name="Dominik Weber" userId="274bd9f535d3d9c6" providerId="LiveId" clId="{61906FB9-8BB3-4745-A7FA-605C23567240}" dt="2024-01-13T17:51:14.300" v="1370" actId="20577"/>
          <ac:spMkLst>
            <pc:docMk/>
            <pc:sldMk cId="1582829005" sldId="262"/>
            <ac:spMk id="3" creationId="{0B8948F4-C920-21B0-04F2-AEFECAE8AC4A}"/>
          </ac:spMkLst>
        </pc:spChg>
        <pc:spChg chg="add mod">
          <ac:chgData name="Dominik Weber" userId="274bd9f535d3d9c6" providerId="LiveId" clId="{61906FB9-8BB3-4745-A7FA-605C23567240}" dt="2024-01-11T16:12:57.913" v="765" actId="34135"/>
          <ac:spMkLst>
            <pc:docMk/>
            <pc:sldMk cId="1582829005" sldId="262"/>
            <ac:spMk id="6" creationId="{7B395388-C56B-2901-7F2F-BC9F44C25675}"/>
          </ac:spMkLst>
        </pc:spChg>
        <pc:spChg chg="del">
          <ac:chgData name="Dominik Weber" userId="274bd9f535d3d9c6" providerId="LiveId" clId="{61906FB9-8BB3-4745-A7FA-605C23567240}" dt="2024-01-11T16:11:24.199" v="735" actId="478"/>
          <ac:spMkLst>
            <pc:docMk/>
            <pc:sldMk cId="1582829005" sldId="262"/>
            <ac:spMk id="8" creationId="{152DA43D-DFE7-A68E-42AE-5405C752CCF4}"/>
          </ac:spMkLst>
        </pc:spChg>
        <pc:picChg chg="add mod">
          <ac:chgData name="Dominik Weber" userId="274bd9f535d3d9c6" providerId="LiveId" clId="{61906FB9-8BB3-4745-A7FA-605C23567240}" dt="2024-01-11T16:12:57.913" v="765" actId="34135"/>
          <ac:picMkLst>
            <pc:docMk/>
            <pc:sldMk cId="1582829005" sldId="262"/>
            <ac:picMk id="5" creationId="{AE67139D-2625-5477-1B69-C5FE2508FBF5}"/>
          </ac:picMkLst>
        </pc:picChg>
      </pc:sldChg>
    </pc:docChg>
  </pc:docChgLst>
  <pc:docChgLst>
    <pc:chgData name="Dominik Weber" userId="274bd9f535d3d9c6" providerId="LiveId" clId="{4F3DB1E5-5345-47CE-8AD6-492F420B4FC4}"/>
    <pc:docChg chg="undo custSel addSld delSld modSld">
      <pc:chgData name="Dominik Weber" userId="274bd9f535d3d9c6" providerId="LiveId" clId="{4F3DB1E5-5345-47CE-8AD6-492F420B4FC4}" dt="2024-01-11T15:30:41.347" v="1998" actId="113"/>
      <pc:docMkLst>
        <pc:docMk/>
      </pc:docMkLst>
      <pc:sldChg chg="new del">
        <pc:chgData name="Dominik Weber" userId="274bd9f535d3d9c6" providerId="LiveId" clId="{4F3DB1E5-5345-47CE-8AD6-492F420B4FC4}" dt="2024-01-10T15:45:51.278" v="622" actId="47"/>
        <pc:sldMkLst>
          <pc:docMk/>
          <pc:sldMk cId="1170282432" sldId="256"/>
        </pc:sldMkLst>
      </pc:sldChg>
      <pc:sldChg chg="addSp delSp modSp new mod delAnim modAnim">
        <pc:chgData name="Dominik Weber" userId="274bd9f535d3d9c6" providerId="LiveId" clId="{4F3DB1E5-5345-47CE-8AD6-492F420B4FC4}" dt="2024-01-11T15:30:41.347" v="1998" actId="113"/>
        <pc:sldMkLst>
          <pc:docMk/>
          <pc:sldMk cId="4037605082" sldId="257"/>
        </pc:sldMkLst>
        <pc:spChg chg="del">
          <ac:chgData name="Dominik Weber" userId="274bd9f535d3d9c6" providerId="LiveId" clId="{4F3DB1E5-5345-47CE-8AD6-492F420B4FC4}" dt="2024-01-10T15:39:09.703" v="4" actId="478"/>
          <ac:spMkLst>
            <pc:docMk/>
            <pc:sldMk cId="4037605082" sldId="257"/>
            <ac:spMk id="2" creationId="{312B9F88-3855-B28E-DEC6-C7C59C63345C}"/>
          </ac:spMkLst>
        </pc:spChg>
        <pc:spChg chg="del">
          <ac:chgData name="Dominik Weber" userId="274bd9f535d3d9c6" providerId="LiveId" clId="{4F3DB1E5-5345-47CE-8AD6-492F420B4FC4}" dt="2024-01-10T15:39:10.438" v="5" actId="478"/>
          <ac:spMkLst>
            <pc:docMk/>
            <pc:sldMk cId="4037605082" sldId="257"/>
            <ac:spMk id="3" creationId="{2E199247-AC06-2821-8302-F78E2016A204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4" creationId="{E2F4DCE8-E7E0-4C06-A3D6-277936589942}"/>
          </ac:spMkLst>
        </pc:spChg>
        <pc:spChg chg="add del mod">
          <ac:chgData name="Dominik Weber" userId="274bd9f535d3d9c6" providerId="LiveId" clId="{4F3DB1E5-5345-47CE-8AD6-492F420B4FC4}" dt="2024-01-10T15:54:12.432" v="1129" actId="478"/>
          <ac:spMkLst>
            <pc:docMk/>
            <pc:sldMk cId="4037605082" sldId="257"/>
            <ac:spMk id="6" creationId="{6C3AA75C-8D1B-F2A3-6D24-774AE2DCE762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7" creationId="{E541C55C-7491-24E7-6AE6-1B4F209F189A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8" creationId="{8EB76093-BE33-4D6B-B6BE-B5B4C5B07276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16" creationId="{80C15237-A218-1403-7DB9-A7F32D459C78}"/>
          </ac:spMkLst>
        </pc:spChg>
        <pc:spChg chg="add mod or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17" creationId="{039AB423-B6CB-0F03-5623-3835BAADB1DC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19" creationId="{17BBDA42-039C-339B-71C0-1B53078287C6}"/>
          </ac:spMkLst>
        </pc:spChg>
        <pc:spChg chg="add del mod">
          <ac:chgData name="Dominik Weber" userId="274bd9f535d3d9c6" providerId="LiveId" clId="{4F3DB1E5-5345-47CE-8AD6-492F420B4FC4}" dt="2024-01-10T16:06:11.728" v="1489" actId="478"/>
          <ac:spMkLst>
            <pc:docMk/>
            <pc:sldMk cId="4037605082" sldId="257"/>
            <ac:spMk id="20" creationId="{D5CEA2F7-8C7A-AE76-D2F8-3D6A27895C8F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21" creationId="{E6C6C4AE-E051-5919-DE37-04F697EA1E64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22" creationId="{82FDF4CE-7211-CCD7-2C9A-EF1A8C906A94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23" creationId="{060AB4E7-9942-1CB7-7238-7D72C6B85B3F}"/>
          </ac:spMkLst>
        </pc:spChg>
        <pc:spChg chg="add del mod">
          <ac:chgData name="Dominik Weber" userId="274bd9f535d3d9c6" providerId="LiveId" clId="{4F3DB1E5-5345-47CE-8AD6-492F420B4FC4}" dt="2024-01-10T16:07:30.175" v="1674" actId="478"/>
          <ac:spMkLst>
            <pc:docMk/>
            <pc:sldMk cId="4037605082" sldId="257"/>
            <ac:spMk id="24" creationId="{CB6861CE-1B62-D1FD-DCE2-5F353482749B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25" creationId="{D2031770-16FA-9B51-8855-9727A6699026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26" creationId="{8F458AC8-B1D6-7086-FA44-EA06B081B72F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27" creationId="{F471A495-F9A5-3172-ECBF-4CA074A5ADAD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30" creationId="{1F4ABDDD-85E9-993C-D1C3-B535787DE0AA}"/>
          </ac:spMkLst>
        </pc:spChg>
        <pc:spChg chg="add mod">
          <ac:chgData name="Dominik Weber" userId="274bd9f535d3d9c6" providerId="LiveId" clId="{4F3DB1E5-5345-47CE-8AD6-492F420B4FC4}" dt="2024-01-10T16:09:02.082" v="1893" actId="1038"/>
          <ac:spMkLst>
            <pc:docMk/>
            <pc:sldMk cId="4037605082" sldId="257"/>
            <ac:spMk id="31" creationId="{B68303CB-8A6F-9352-0030-90BCF43345D6}"/>
          </ac:spMkLst>
        </pc:spChg>
        <pc:spChg chg="add mod">
          <ac:chgData name="Dominik Weber" userId="274bd9f535d3d9c6" providerId="LiveId" clId="{4F3DB1E5-5345-47CE-8AD6-492F420B4FC4}" dt="2024-01-11T15:30:41.347" v="1998" actId="113"/>
          <ac:spMkLst>
            <pc:docMk/>
            <pc:sldMk cId="4037605082" sldId="257"/>
            <ac:spMk id="32" creationId="{81EFA081-CB6E-CFD1-E5E3-FC3C8E22CDCB}"/>
          </ac:spMkLst>
        </pc:spChg>
        <pc:spChg chg="add del mod">
          <ac:chgData name="Dominik Weber" userId="274bd9f535d3d9c6" providerId="LiveId" clId="{4F3DB1E5-5345-47CE-8AD6-492F420B4FC4}" dt="2024-01-10T16:10:29.319" v="1954" actId="478"/>
          <ac:spMkLst>
            <pc:docMk/>
            <pc:sldMk cId="4037605082" sldId="257"/>
            <ac:spMk id="33" creationId="{63AFC8E3-123B-3507-FC88-ABA29755E06C}"/>
          </ac:spMkLst>
        </pc:spChg>
        <pc:spChg chg="add del mod">
          <ac:chgData name="Dominik Weber" userId="274bd9f535d3d9c6" providerId="LiveId" clId="{4F3DB1E5-5345-47CE-8AD6-492F420B4FC4}" dt="2024-01-10T16:10:27.768" v="1949" actId="478"/>
          <ac:spMkLst>
            <pc:docMk/>
            <pc:sldMk cId="4037605082" sldId="257"/>
            <ac:spMk id="34" creationId="{83DAB233-0CA7-2E4B-07DC-50D209560A43}"/>
          </ac:spMkLst>
        </pc:spChg>
        <pc:spChg chg="add mod">
          <ac:chgData name="Dominik Weber" userId="274bd9f535d3d9c6" providerId="LiveId" clId="{4F3DB1E5-5345-47CE-8AD6-492F420B4FC4}" dt="2024-01-10T16:10:32.559" v="1955" actId="1076"/>
          <ac:spMkLst>
            <pc:docMk/>
            <pc:sldMk cId="4037605082" sldId="257"/>
            <ac:spMk id="35" creationId="{2BE009E1-8870-E1E2-EF63-24D99510C274}"/>
          </ac:spMkLst>
        </pc:spChg>
        <pc:spChg chg="add del mod">
          <ac:chgData name="Dominik Weber" userId="274bd9f535d3d9c6" providerId="LiveId" clId="{4F3DB1E5-5345-47CE-8AD6-492F420B4FC4}" dt="2024-01-10T16:10:27.769" v="1951"/>
          <ac:spMkLst>
            <pc:docMk/>
            <pc:sldMk cId="4037605082" sldId="257"/>
            <ac:spMk id="36" creationId="{3663C4CE-7974-DBC4-B72B-03B261ACB8B9}"/>
          </ac:spMkLst>
        </pc:spChg>
        <pc:spChg chg="add del mod">
          <ac:chgData name="Dominik Weber" userId="274bd9f535d3d9c6" providerId="LiveId" clId="{4F3DB1E5-5345-47CE-8AD6-492F420B4FC4}" dt="2024-01-10T16:10:27.769" v="1953"/>
          <ac:spMkLst>
            <pc:docMk/>
            <pc:sldMk cId="4037605082" sldId="257"/>
            <ac:spMk id="37" creationId="{B9ACCC6F-4EF4-9143-6AF9-BFDC62A7C0B0}"/>
          </ac:spMkLst>
        </pc:spChg>
        <pc:spChg chg="add mod">
          <ac:chgData name="Dominik Weber" userId="274bd9f535d3d9c6" providerId="LiveId" clId="{4F3DB1E5-5345-47CE-8AD6-492F420B4FC4}" dt="2024-01-10T16:10:35.231" v="1956" actId="1076"/>
          <ac:spMkLst>
            <pc:docMk/>
            <pc:sldMk cId="4037605082" sldId="257"/>
            <ac:spMk id="38" creationId="{4E3BBB65-741C-0F5C-2C5B-5C85D91477CB}"/>
          </ac:spMkLst>
        </pc:spChg>
        <pc:spChg chg="add mod">
          <ac:chgData name="Dominik Weber" userId="274bd9f535d3d9c6" providerId="LiveId" clId="{4F3DB1E5-5345-47CE-8AD6-492F420B4FC4}" dt="2024-01-10T16:12:58.710" v="1962"/>
          <ac:spMkLst>
            <pc:docMk/>
            <pc:sldMk cId="4037605082" sldId="257"/>
            <ac:spMk id="39" creationId="{B8E1D3C7-1B4B-97D7-586B-81D70BDA546B}"/>
          </ac:spMkLst>
        </pc:spChg>
        <pc:picChg chg="add del mod">
          <ac:chgData name="Dominik Weber" userId="274bd9f535d3d9c6" providerId="LiveId" clId="{4F3DB1E5-5345-47CE-8AD6-492F420B4FC4}" dt="2024-01-10T15:56:58.696" v="1159" actId="478"/>
          <ac:picMkLst>
            <pc:docMk/>
            <pc:sldMk cId="4037605082" sldId="257"/>
            <ac:picMk id="9" creationId="{405D1C42-CDB5-80DA-026E-CF827A9E9907}"/>
          </ac:picMkLst>
        </pc:picChg>
        <pc:picChg chg="add del mod">
          <ac:chgData name="Dominik Weber" userId="274bd9f535d3d9c6" providerId="LiveId" clId="{4F3DB1E5-5345-47CE-8AD6-492F420B4FC4}" dt="2024-01-10T15:56:06.329" v="1144" actId="478"/>
          <ac:picMkLst>
            <pc:docMk/>
            <pc:sldMk cId="4037605082" sldId="257"/>
            <ac:picMk id="10" creationId="{224992F4-D490-5DAE-8D22-4D395B28622E}"/>
          </ac:picMkLst>
        </pc:picChg>
        <pc:picChg chg="add mod">
          <ac:chgData name="Dominik Weber" userId="274bd9f535d3d9c6" providerId="LiveId" clId="{4F3DB1E5-5345-47CE-8AD6-492F420B4FC4}" dt="2024-01-10T16:09:02.082" v="1893" actId="1038"/>
          <ac:picMkLst>
            <pc:docMk/>
            <pc:sldMk cId="4037605082" sldId="257"/>
            <ac:picMk id="11" creationId="{5E2513EB-9797-C2A8-AC4E-BE738A261CA0}"/>
          </ac:picMkLst>
        </pc:picChg>
        <pc:picChg chg="add del mod">
          <ac:chgData name="Dominik Weber" userId="274bd9f535d3d9c6" providerId="LiveId" clId="{4F3DB1E5-5345-47CE-8AD6-492F420B4FC4}" dt="2024-01-10T15:56:14.503" v="1147" actId="478"/>
          <ac:picMkLst>
            <pc:docMk/>
            <pc:sldMk cId="4037605082" sldId="257"/>
            <ac:picMk id="12" creationId="{4EDAD1F9-3271-F676-09D0-C493ECA03EB8}"/>
          </ac:picMkLst>
        </pc:picChg>
        <pc:picChg chg="add del mod">
          <ac:chgData name="Dominik Weber" userId="274bd9f535d3d9c6" providerId="LiveId" clId="{4F3DB1E5-5345-47CE-8AD6-492F420B4FC4}" dt="2024-01-10T15:56:14.853" v="1148" actId="478"/>
          <ac:picMkLst>
            <pc:docMk/>
            <pc:sldMk cId="4037605082" sldId="257"/>
            <ac:picMk id="13" creationId="{8837266F-7743-F47A-0D42-66ED2670306A}"/>
          </ac:picMkLst>
        </pc:picChg>
        <pc:picChg chg="add mod">
          <ac:chgData name="Dominik Weber" userId="274bd9f535d3d9c6" providerId="LiveId" clId="{4F3DB1E5-5345-47CE-8AD6-492F420B4FC4}" dt="2024-01-10T16:09:02.082" v="1893" actId="1038"/>
          <ac:picMkLst>
            <pc:docMk/>
            <pc:sldMk cId="4037605082" sldId="257"/>
            <ac:picMk id="14" creationId="{7955520D-3034-1375-65FA-9013E644FDC7}"/>
          </ac:picMkLst>
        </pc:picChg>
        <pc:picChg chg="add mod">
          <ac:chgData name="Dominik Weber" userId="274bd9f535d3d9c6" providerId="LiveId" clId="{4F3DB1E5-5345-47CE-8AD6-492F420B4FC4}" dt="2024-01-10T16:09:02.082" v="1893" actId="1038"/>
          <ac:picMkLst>
            <pc:docMk/>
            <pc:sldMk cId="4037605082" sldId="257"/>
            <ac:picMk id="15" creationId="{36BA3D8F-21B9-0D5C-0906-8F704003DC13}"/>
          </ac:picMkLst>
        </pc:picChg>
        <pc:picChg chg="add mod">
          <ac:chgData name="Dominik Weber" userId="274bd9f535d3d9c6" providerId="LiveId" clId="{4F3DB1E5-5345-47CE-8AD6-492F420B4FC4}" dt="2024-01-10T16:09:02.082" v="1893" actId="1038"/>
          <ac:picMkLst>
            <pc:docMk/>
            <pc:sldMk cId="4037605082" sldId="257"/>
            <ac:picMk id="18" creationId="{08AA20C9-13D0-B36A-CB27-D7DA6224C441}"/>
          </ac:picMkLst>
        </pc:picChg>
        <pc:cxnChg chg="add mod">
          <ac:chgData name="Dominik Weber" userId="274bd9f535d3d9c6" providerId="LiveId" clId="{4F3DB1E5-5345-47CE-8AD6-492F420B4FC4}" dt="2024-01-10T16:09:02.082" v="1893" actId="1038"/>
          <ac:cxnSpMkLst>
            <pc:docMk/>
            <pc:sldMk cId="4037605082" sldId="257"/>
            <ac:cxnSpMk id="29" creationId="{35732887-627D-49CD-22E6-41E1D9C65635}"/>
          </ac:cxnSpMkLst>
        </pc:cxnChg>
      </pc:sldChg>
      <pc:sldChg chg="addSp delSp modSp new mod modAnim">
        <pc:chgData name="Dominik Weber" userId="274bd9f535d3d9c6" providerId="LiveId" clId="{4F3DB1E5-5345-47CE-8AD6-492F420B4FC4}" dt="2024-01-10T16:12:56.623" v="1961" actId="14100"/>
        <pc:sldMkLst>
          <pc:docMk/>
          <pc:sldMk cId="1504819826" sldId="258"/>
        </pc:sldMkLst>
        <pc:spChg chg="del">
          <ac:chgData name="Dominik Weber" userId="274bd9f535d3d9c6" providerId="LiveId" clId="{4F3DB1E5-5345-47CE-8AD6-492F420B4FC4}" dt="2024-01-10T15:39:13.287" v="6" actId="478"/>
          <ac:spMkLst>
            <pc:docMk/>
            <pc:sldMk cId="1504819826" sldId="258"/>
            <ac:spMk id="2" creationId="{8A9C919C-83F5-C98A-00E1-C95685E2C74B}"/>
          </ac:spMkLst>
        </pc:spChg>
        <pc:spChg chg="del">
          <ac:chgData name="Dominik Weber" userId="274bd9f535d3d9c6" providerId="LiveId" clId="{4F3DB1E5-5345-47CE-8AD6-492F420B4FC4}" dt="2024-01-10T15:39:14.150" v="7" actId="478"/>
          <ac:spMkLst>
            <pc:docMk/>
            <pc:sldMk cId="1504819826" sldId="258"/>
            <ac:spMk id="3" creationId="{E175D4AD-6D60-84D5-0661-2623A9B4802D}"/>
          </ac:spMkLst>
        </pc:spChg>
        <pc:spChg chg="mod">
          <ac:chgData name="Dominik Weber" userId="274bd9f535d3d9c6" providerId="LiveId" clId="{4F3DB1E5-5345-47CE-8AD6-492F420B4FC4}" dt="2024-01-10T15:39:15.059" v="8"/>
          <ac:spMkLst>
            <pc:docMk/>
            <pc:sldMk cId="1504819826" sldId="258"/>
            <ac:spMk id="8" creationId="{DA1F65BB-BDE5-75E4-3EFA-6AD7FB9BF1E9}"/>
          </ac:spMkLst>
        </pc:spChg>
        <pc:spChg chg="mod">
          <ac:chgData name="Dominik Weber" userId="274bd9f535d3d9c6" providerId="LiveId" clId="{4F3DB1E5-5345-47CE-8AD6-492F420B4FC4}" dt="2024-01-10T15:39:15.059" v="8"/>
          <ac:spMkLst>
            <pc:docMk/>
            <pc:sldMk cId="1504819826" sldId="258"/>
            <ac:spMk id="9" creationId="{2B0B4DA6-7D0B-2F3F-3BE6-3B05AAD6FF09}"/>
          </ac:spMkLst>
        </pc:spChg>
        <pc:spChg chg="add mod">
          <ac:chgData name="Dominik Weber" userId="274bd9f535d3d9c6" providerId="LiveId" clId="{4F3DB1E5-5345-47CE-8AD6-492F420B4FC4}" dt="2024-01-10T15:51:30.693" v="1095" actId="34135"/>
          <ac:spMkLst>
            <pc:docMk/>
            <pc:sldMk cId="1504819826" sldId="258"/>
            <ac:spMk id="11" creationId="{5638103F-8BB4-C0DC-48DC-978A7BEE4871}"/>
          </ac:spMkLst>
        </pc:spChg>
        <pc:spChg chg="add del mod">
          <ac:chgData name="Dominik Weber" userId="274bd9f535d3d9c6" providerId="LiveId" clId="{4F3DB1E5-5345-47CE-8AD6-492F420B4FC4}" dt="2024-01-10T15:47:23.497" v="680" actId="21"/>
          <ac:spMkLst>
            <pc:docMk/>
            <pc:sldMk cId="1504819826" sldId="258"/>
            <ac:spMk id="12" creationId="{18D0C738-4DA5-78D6-3934-75F06621C7AE}"/>
          </ac:spMkLst>
        </pc:spChg>
        <pc:spChg chg="add del mod">
          <ac:chgData name="Dominik Weber" userId="274bd9f535d3d9c6" providerId="LiveId" clId="{4F3DB1E5-5345-47CE-8AD6-492F420B4FC4}" dt="2024-01-10T15:47:23.497" v="680" actId="21"/>
          <ac:spMkLst>
            <pc:docMk/>
            <pc:sldMk cId="1504819826" sldId="258"/>
            <ac:spMk id="13" creationId="{FB0F2FB4-D0B0-D5E9-0B1A-F65D0D142AA4}"/>
          </ac:spMkLst>
        </pc:spChg>
        <pc:spChg chg="add del mod">
          <ac:chgData name="Dominik Weber" userId="274bd9f535d3d9c6" providerId="LiveId" clId="{4F3DB1E5-5345-47CE-8AD6-492F420B4FC4}" dt="2024-01-10T15:47:23.497" v="680" actId="21"/>
          <ac:spMkLst>
            <pc:docMk/>
            <pc:sldMk cId="1504819826" sldId="258"/>
            <ac:spMk id="15" creationId="{EB32951F-5F2F-6B9B-E942-BA0DA98BDE1C}"/>
          </ac:spMkLst>
        </pc:spChg>
        <pc:spChg chg="add del mod">
          <ac:chgData name="Dominik Weber" userId="274bd9f535d3d9c6" providerId="LiveId" clId="{4F3DB1E5-5345-47CE-8AD6-492F420B4FC4}" dt="2024-01-10T15:47:23.497" v="680" actId="21"/>
          <ac:spMkLst>
            <pc:docMk/>
            <pc:sldMk cId="1504819826" sldId="258"/>
            <ac:spMk id="16" creationId="{7D0870CC-4D4A-9768-3531-166ED9832E7C}"/>
          </ac:spMkLst>
        </pc:spChg>
        <pc:spChg chg="add del mod">
          <ac:chgData name="Dominik Weber" userId="274bd9f535d3d9c6" providerId="LiveId" clId="{4F3DB1E5-5345-47CE-8AD6-492F420B4FC4}" dt="2024-01-10T15:47:23.497" v="680" actId="21"/>
          <ac:spMkLst>
            <pc:docMk/>
            <pc:sldMk cId="1504819826" sldId="258"/>
            <ac:spMk id="17" creationId="{03605F6A-DEF2-EA70-A509-B86BD3262037}"/>
          </ac:spMkLst>
        </pc:spChg>
        <pc:spChg chg="add del mod">
          <ac:chgData name="Dominik Weber" userId="274bd9f535d3d9c6" providerId="LiveId" clId="{4F3DB1E5-5345-47CE-8AD6-492F420B4FC4}" dt="2024-01-10T15:42:34.078" v="356" actId="478"/>
          <ac:spMkLst>
            <pc:docMk/>
            <pc:sldMk cId="1504819826" sldId="258"/>
            <ac:spMk id="22" creationId="{A96341BF-A639-57B0-43B6-EB0081D28F0D}"/>
          </ac:spMkLst>
        </pc:spChg>
        <pc:spChg chg="add mod">
          <ac:chgData name="Dominik Weber" userId="274bd9f535d3d9c6" providerId="LiveId" clId="{4F3DB1E5-5345-47CE-8AD6-492F420B4FC4}" dt="2024-01-10T16:12:56.623" v="1961" actId="14100"/>
          <ac:spMkLst>
            <pc:docMk/>
            <pc:sldMk cId="1504819826" sldId="258"/>
            <ac:spMk id="24" creationId="{CF2FCDE9-3AA4-9FB1-90E4-36DF5FF30F32}"/>
          </ac:spMkLst>
        </pc:spChg>
        <pc:grpChg chg="add mod">
          <ac:chgData name="Dominik Weber" userId="274bd9f535d3d9c6" providerId="LiveId" clId="{4F3DB1E5-5345-47CE-8AD6-492F420B4FC4}" dt="2024-01-10T15:39:15.059" v="8"/>
          <ac:grpSpMkLst>
            <pc:docMk/>
            <pc:sldMk cId="1504819826" sldId="258"/>
            <ac:grpSpMk id="5" creationId="{1B096EBE-1525-5DB0-D9EC-0D57A91C0083}"/>
          </ac:grpSpMkLst>
        </pc:grpChg>
        <pc:grpChg chg="mod">
          <ac:chgData name="Dominik Weber" userId="274bd9f535d3d9c6" providerId="LiveId" clId="{4F3DB1E5-5345-47CE-8AD6-492F420B4FC4}" dt="2024-01-10T15:39:15.059" v="8"/>
          <ac:grpSpMkLst>
            <pc:docMk/>
            <pc:sldMk cId="1504819826" sldId="258"/>
            <ac:grpSpMk id="6" creationId="{6D5290F7-A38A-2C36-4EE2-D7FCE21BBB04}"/>
          </ac:grpSpMkLst>
        </pc:grpChg>
        <pc:graphicFrameChg chg="add mod ord modGraphic">
          <ac:chgData name="Dominik Weber" userId="274bd9f535d3d9c6" providerId="LiveId" clId="{4F3DB1E5-5345-47CE-8AD6-492F420B4FC4}" dt="2024-01-10T15:47:12.913" v="679" actId="34135"/>
          <ac:graphicFrameMkLst>
            <pc:docMk/>
            <pc:sldMk cId="1504819826" sldId="258"/>
            <ac:graphicFrameMk id="10" creationId="{16B5101E-124D-4C5F-7B13-89D5B2C7B85D}"/>
          </ac:graphicFrameMkLst>
        </pc:graphicFrameChg>
        <pc:picChg chg="add del mod">
          <ac:chgData name="Dominik Weber" userId="274bd9f535d3d9c6" providerId="LiveId" clId="{4F3DB1E5-5345-47CE-8AD6-492F420B4FC4}" dt="2024-01-10T15:40:37.822" v="101" actId="478"/>
          <ac:picMkLst>
            <pc:docMk/>
            <pc:sldMk cId="1504819826" sldId="258"/>
            <ac:picMk id="4" creationId="{7EE5B50A-A186-2F8B-BF26-25E2CDD845BF}"/>
          </ac:picMkLst>
        </pc:picChg>
        <pc:picChg chg="mod">
          <ac:chgData name="Dominik Weber" userId="274bd9f535d3d9c6" providerId="LiveId" clId="{4F3DB1E5-5345-47CE-8AD6-492F420B4FC4}" dt="2024-01-10T15:39:15.059" v="8"/>
          <ac:picMkLst>
            <pc:docMk/>
            <pc:sldMk cId="1504819826" sldId="258"/>
            <ac:picMk id="7" creationId="{E22ED732-2F6F-423B-9A3C-074A835A862C}"/>
          </ac:picMkLst>
        </pc:picChg>
        <pc:picChg chg="add del mod">
          <ac:chgData name="Dominik Weber" userId="274bd9f535d3d9c6" providerId="LiveId" clId="{4F3DB1E5-5345-47CE-8AD6-492F420B4FC4}" dt="2024-01-10T15:47:23.497" v="680" actId="21"/>
          <ac:picMkLst>
            <pc:docMk/>
            <pc:sldMk cId="1504819826" sldId="258"/>
            <ac:picMk id="14" creationId="{183D621D-6128-69F8-7069-C212A3592059}"/>
          </ac:picMkLst>
        </pc:picChg>
        <pc:picChg chg="add mod">
          <ac:chgData name="Dominik Weber" userId="274bd9f535d3d9c6" providerId="LiveId" clId="{4F3DB1E5-5345-47CE-8AD6-492F420B4FC4}" dt="2024-01-10T15:39:15.059" v="8"/>
          <ac:picMkLst>
            <pc:docMk/>
            <pc:sldMk cId="1504819826" sldId="258"/>
            <ac:picMk id="18" creationId="{2CA1F456-F41A-BF49-0005-D91965D85CB8}"/>
          </ac:picMkLst>
        </pc:picChg>
        <pc:picChg chg="add mod">
          <ac:chgData name="Dominik Weber" userId="274bd9f535d3d9c6" providerId="LiveId" clId="{4F3DB1E5-5345-47CE-8AD6-492F420B4FC4}" dt="2024-01-10T15:39:15.059" v="8"/>
          <ac:picMkLst>
            <pc:docMk/>
            <pc:sldMk cId="1504819826" sldId="258"/>
            <ac:picMk id="19" creationId="{9FF94020-7ACD-8702-1CAA-D6BCF83562A8}"/>
          </ac:picMkLst>
        </pc:picChg>
        <pc:picChg chg="add mod">
          <ac:chgData name="Dominik Weber" userId="274bd9f535d3d9c6" providerId="LiveId" clId="{4F3DB1E5-5345-47CE-8AD6-492F420B4FC4}" dt="2024-01-10T15:39:15.059" v="8"/>
          <ac:picMkLst>
            <pc:docMk/>
            <pc:sldMk cId="1504819826" sldId="258"/>
            <ac:picMk id="20" creationId="{BCBAAE9F-F419-2ED4-2CD5-32771AD68146}"/>
          </ac:picMkLst>
        </pc:picChg>
        <pc:picChg chg="add mod">
          <ac:chgData name="Dominik Weber" userId="274bd9f535d3d9c6" providerId="LiveId" clId="{4F3DB1E5-5345-47CE-8AD6-492F420B4FC4}" dt="2024-01-10T15:39:15.059" v="8"/>
          <ac:picMkLst>
            <pc:docMk/>
            <pc:sldMk cId="1504819826" sldId="258"/>
            <ac:picMk id="21" creationId="{01F61E12-9409-3574-50E7-D57A91D5F6B7}"/>
          </ac:picMkLst>
        </pc:picChg>
      </pc:sldChg>
      <pc:sldChg chg="addSp delSp modSp new mod">
        <pc:chgData name="Dominik Weber" userId="274bd9f535d3d9c6" providerId="LiveId" clId="{4F3DB1E5-5345-47CE-8AD6-492F420B4FC4}" dt="2024-01-10T16:14:27.600" v="1997" actId="34135"/>
        <pc:sldMkLst>
          <pc:docMk/>
          <pc:sldMk cId="2367247474" sldId="259"/>
        </pc:sldMkLst>
        <pc:spChg chg="del">
          <ac:chgData name="Dominik Weber" userId="274bd9f535d3d9c6" providerId="LiveId" clId="{4F3DB1E5-5345-47CE-8AD6-492F420B4FC4}" dt="2024-01-10T15:42:45.847" v="357" actId="478"/>
          <ac:spMkLst>
            <pc:docMk/>
            <pc:sldMk cId="2367247474" sldId="259"/>
            <ac:spMk id="2" creationId="{4F5A8849-FDDE-17AB-ECF5-693BDB0D81DC}"/>
          </ac:spMkLst>
        </pc:spChg>
        <pc:spChg chg="del">
          <ac:chgData name="Dominik Weber" userId="274bd9f535d3d9c6" providerId="LiveId" clId="{4F3DB1E5-5345-47CE-8AD6-492F420B4FC4}" dt="2024-01-10T15:42:46.607" v="358" actId="478"/>
          <ac:spMkLst>
            <pc:docMk/>
            <pc:sldMk cId="2367247474" sldId="259"/>
            <ac:spMk id="3" creationId="{BD495456-F2C4-2FA4-1057-7748F2498F38}"/>
          </ac:spMkLst>
        </pc:spChg>
        <pc:spChg chg="add mod">
          <ac:chgData name="Dominik Weber" userId="274bd9f535d3d9c6" providerId="LiveId" clId="{4F3DB1E5-5345-47CE-8AD6-492F420B4FC4}" dt="2024-01-10T15:51:50.783" v="1106" actId="20577"/>
          <ac:spMkLst>
            <pc:docMk/>
            <pc:sldMk cId="2367247474" sldId="259"/>
            <ac:spMk id="4" creationId="{84FF6FF7-7F62-E928-CEB8-A5808876A100}"/>
          </ac:spMkLst>
        </pc:spChg>
        <pc:spChg chg="add mod">
          <ac:chgData name="Dominik Weber" userId="274bd9f535d3d9c6" providerId="LiveId" clId="{4F3DB1E5-5345-47CE-8AD6-492F420B4FC4}" dt="2024-01-10T15:52:36.136" v="1116" actId="20577"/>
          <ac:spMkLst>
            <pc:docMk/>
            <pc:sldMk cId="2367247474" sldId="259"/>
            <ac:spMk id="5" creationId="{77BBC7BF-97C9-B2D5-E149-C769D3FDF29A}"/>
          </ac:spMkLst>
        </pc:spChg>
        <pc:spChg chg="add del mod">
          <ac:chgData name="Dominik Weber" userId="274bd9f535d3d9c6" providerId="LiveId" clId="{4F3DB1E5-5345-47CE-8AD6-492F420B4FC4}" dt="2024-01-10T15:48:18.439" v="731" actId="478"/>
          <ac:spMkLst>
            <pc:docMk/>
            <pc:sldMk cId="2367247474" sldId="259"/>
            <ac:spMk id="8" creationId="{C3A5CBF9-A24A-1ACC-6D58-1007F784E477}"/>
          </ac:spMkLst>
        </pc:spChg>
        <pc:spChg chg="add mod ord">
          <ac:chgData name="Dominik Weber" userId="274bd9f535d3d9c6" providerId="LiveId" clId="{4F3DB1E5-5345-47CE-8AD6-492F420B4FC4}" dt="2024-01-10T16:14:27.600" v="1997" actId="34135"/>
          <ac:spMkLst>
            <pc:docMk/>
            <pc:sldMk cId="2367247474" sldId="259"/>
            <ac:spMk id="9" creationId="{84C0B77E-1F80-69F6-876B-375E37A08107}"/>
          </ac:spMkLst>
        </pc:spChg>
        <pc:spChg chg="add mod">
          <ac:chgData name="Dominik Weber" userId="274bd9f535d3d9c6" providerId="LiveId" clId="{4F3DB1E5-5345-47CE-8AD6-492F420B4FC4}" dt="2024-01-10T16:12:59.942" v="1963"/>
          <ac:spMkLst>
            <pc:docMk/>
            <pc:sldMk cId="2367247474" sldId="259"/>
            <ac:spMk id="11" creationId="{41D0AC51-1C27-36EA-8A1F-7D8AB970A7A7}"/>
          </ac:spMkLst>
        </pc:spChg>
        <pc:spChg chg="add mod">
          <ac:chgData name="Dominik Weber" userId="274bd9f535d3d9c6" providerId="LiveId" clId="{4F3DB1E5-5345-47CE-8AD6-492F420B4FC4}" dt="2024-01-10T16:14:27.600" v="1997" actId="34135"/>
          <ac:spMkLst>
            <pc:docMk/>
            <pc:sldMk cId="2367247474" sldId="259"/>
            <ac:spMk id="12" creationId="{18D0C738-4DA5-78D6-3934-75F06621C7AE}"/>
          </ac:spMkLst>
        </pc:spChg>
        <pc:spChg chg="add del mod">
          <ac:chgData name="Dominik Weber" userId="274bd9f535d3d9c6" providerId="LiveId" clId="{4F3DB1E5-5345-47CE-8AD6-492F420B4FC4}" dt="2024-01-10T16:14:14.920" v="1990" actId="478"/>
          <ac:spMkLst>
            <pc:docMk/>
            <pc:sldMk cId="2367247474" sldId="259"/>
            <ac:spMk id="13" creationId="{FB0F2FB4-D0B0-D5E9-0B1A-F65D0D142AA4}"/>
          </ac:spMkLst>
        </pc:spChg>
        <pc:spChg chg="add del mod">
          <ac:chgData name="Dominik Weber" userId="274bd9f535d3d9c6" providerId="LiveId" clId="{4F3DB1E5-5345-47CE-8AD6-492F420B4FC4}" dt="2024-01-10T15:50:35.719" v="946" actId="478"/>
          <ac:spMkLst>
            <pc:docMk/>
            <pc:sldMk cId="2367247474" sldId="259"/>
            <ac:spMk id="15" creationId="{EB32951F-5F2F-6B9B-E942-BA0DA98BDE1C}"/>
          </ac:spMkLst>
        </pc:spChg>
        <pc:spChg chg="add del mod">
          <ac:chgData name="Dominik Weber" userId="274bd9f535d3d9c6" providerId="LiveId" clId="{4F3DB1E5-5345-47CE-8AD6-492F420B4FC4}" dt="2024-01-10T15:50:35.719" v="946" actId="478"/>
          <ac:spMkLst>
            <pc:docMk/>
            <pc:sldMk cId="2367247474" sldId="259"/>
            <ac:spMk id="16" creationId="{7D0870CC-4D4A-9768-3531-166ED9832E7C}"/>
          </ac:spMkLst>
        </pc:spChg>
        <pc:spChg chg="add del mod">
          <ac:chgData name="Dominik Weber" userId="274bd9f535d3d9c6" providerId="LiveId" clId="{4F3DB1E5-5345-47CE-8AD6-492F420B4FC4}" dt="2024-01-10T15:50:35.719" v="946" actId="478"/>
          <ac:spMkLst>
            <pc:docMk/>
            <pc:sldMk cId="2367247474" sldId="259"/>
            <ac:spMk id="17" creationId="{03605F6A-DEF2-EA70-A509-B86BD3262037}"/>
          </ac:spMkLst>
        </pc:spChg>
        <pc:picChg chg="add mod">
          <ac:chgData name="Dominik Weber" userId="274bd9f535d3d9c6" providerId="LiveId" clId="{4F3DB1E5-5345-47CE-8AD6-492F420B4FC4}" dt="2024-01-10T16:14:27.600" v="1997" actId="34135"/>
          <ac:picMkLst>
            <pc:docMk/>
            <pc:sldMk cId="2367247474" sldId="259"/>
            <ac:picMk id="7" creationId="{990E1911-2155-DAFA-1F3D-ED8BD812605F}"/>
          </ac:picMkLst>
        </pc:picChg>
        <pc:picChg chg="add mod">
          <ac:chgData name="Dominik Weber" userId="274bd9f535d3d9c6" providerId="LiveId" clId="{4F3DB1E5-5345-47CE-8AD6-492F420B4FC4}" dt="2024-01-10T16:14:27.600" v="1997" actId="34135"/>
          <ac:picMkLst>
            <pc:docMk/>
            <pc:sldMk cId="2367247474" sldId="259"/>
            <ac:picMk id="14" creationId="{183D621D-6128-69F8-7069-C212A35920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0DA99-C401-4466-AEFF-ECDB510BD24D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DC207-8698-4E19-969F-638F479ECB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D17CF-8E25-EB1A-C2F3-CE4189DAF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794D40-7EE9-BD44-43DA-9C5BB846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35A180-70F4-0278-CF8E-909B1953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B30A2-7741-4466-97C6-62FBF4647F22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3303F7-B855-37A5-7EA4-6F9F7886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95E8C-376E-7A06-30D3-DBA8841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1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5366F-F2E6-CA6C-4F28-2FEF7AE5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AD583F-1101-EF84-BB13-7A5A1DBF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18BAA-060D-DEF9-2B54-14462A61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1CC4F-A586-4FD9-BC3C-04D5D432C41A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14E38-E6D5-EFB4-6C96-B8E1E999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C620B-9B69-14E9-7388-CE0C2C1A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7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ABE2F7-44D4-B3B3-68CF-7D31F04C7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9C4AD5-8435-FC0F-5E03-7D4ED8B40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0AEBD-569E-90D4-73E2-2059D579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59FF-A000-4BD8-815F-2AFF888CCBC9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8CADB-D297-09EA-7956-DC0B65C0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F962DC-2CED-AB43-3B7F-2FD7E361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93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EE6A5-EAEA-2653-E7CF-C5A43876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26068-2A53-5D76-C431-2755BD8D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B683D-5396-CEFE-0E1E-0F3BF83F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DB85-0111-4890-BAA5-12C81B6F6822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53FDCB-0AD6-D84D-1520-58648E57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E3235-2F6D-2494-0ECF-ECD4DD64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6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B50E5-04B7-89BE-402E-92E01DD9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5290A8-0A60-A3FF-9F91-9D7B78F7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4E539-058E-7F60-704A-1F9B14A9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2DEA-2415-4F38-8D51-84386EF7EE4F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E26F0-DEE3-5287-3EEA-28989831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BC0B52-34E6-E9F3-0E79-79B0F86D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150E6-6034-3FDA-A4C6-DA9450FA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89A64-40D7-CE5F-6594-5FEBCC701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A55C0A-AB84-61BD-5F52-C00E5FFBC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26E497-1258-EE20-6228-0E713D74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66ED-34BC-4E9F-82DF-FC8899E0B414}" type="datetime1">
              <a:rPr lang="en-GB" smtClean="0"/>
              <a:t>15/01/2024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0556-22A1-7FC7-D184-C2AB6B77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D92529-911F-F40B-3091-B42275FC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1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FDF0D-87E8-94FC-9B7E-0ABDE344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9FD06-DAE7-8EF6-C9AC-B88BE2B65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BA987-0C92-6624-885D-C30AAE36A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BD3756-5FD4-12F2-83EA-558FC4B97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CEF92A-B5F7-0BA6-E73D-29EE21E8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6AF0D9-0E71-218D-7476-0962CC2B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90E5-FDE6-4681-AC94-39A8A602B60A}" type="datetime1">
              <a:rPr lang="en-GB" smtClean="0"/>
              <a:t>15/01/2024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A6C285-066D-7062-7D9F-A2D150BF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0B6FB6-F74D-FF50-487F-7CB613F6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10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426E2-48C2-9106-1231-F1A2D6E0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A9F1D2-5D3E-FB98-5A8F-F2DC78F7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AF76-72AC-4A55-BCAB-76E1B1706A74}" type="datetime1">
              <a:rPr lang="en-GB" smtClean="0"/>
              <a:t>15/01/2024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D0659-7448-A8AE-BA2D-0E42E089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D43BF-AE48-53ED-B88A-125E4061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B0798D-A0B5-5D84-D927-C73BC7CF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A002-68AF-486F-83A4-94A21E3E284D}" type="datetime1">
              <a:rPr lang="en-GB" smtClean="0"/>
              <a:t>15/01/2024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074549-C534-4F41-D874-DA0ADFAD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C27E86-9ADD-1E38-6ED5-6BB96A35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3EA81-5321-03A4-41B3-A42CB3A1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3A09F-53D6-DB36-768D-C295AD2CF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6662D4-95D1-870E-033F-EECE68F4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1A1FF7-A11F-2BA0-9C75-40F3F908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8636-4301-4299-9A48-2E31DADB751A}" type="datetime1">
              <a:rPr lang="en-GB" smtClean="0"/>
              <a:t>15/01/2024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1ED8E-6ABD-9DBB-ACC1-B8BE3F7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D000E-67D3-CA07-2A30-671D365E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15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39852-FAEA-6E61-4290-581C8D5A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64E74E-B08F-B2BB-549B-720AF79FD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64E540-6457-4514-6926-A72D40A4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26E239-CD0F-9B2E-2B57-2AD834B0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073A-D55C-491A-9B30-804C39CA5335}" type="datetime1">
              <a:rPr lang="en-GB" smtClean="0"/>
              <a:t>15/01/2024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C27442-5252-1AE1-11A3-26DE961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3A341-D7BB-B187-F153-0237CD60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62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965A0-793F-D0BA-B8F4-D061D3E0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D7321-E874-FF92-AF6E-98997E92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5CD3A3-C9F5-E747-B582-16C89BBA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C310-8065-4865-BF04-1435E1BA31B4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3F70C-BF40-6D9B-0CEF-83DA9588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77464-0024-A9D8-CA7E-6B22DF0D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7C36-D01B-4040-8932-63FA534607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62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F1793-45FB-661D-12A1-208694FFD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Informationssicherung</a:t>
            </a:r>
            <a:r>
              <a:rPr lang="de-DE" dirty="0"/>
              <a:t> in Partnerarbeit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948F4-C920-21B0-04F2-AEFECAE8AC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0" y="1825624"/>
            <a:ext cx="10515600" cy="227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Bearbeiten &amp; diskutieren </a:t>
            </a:r>
            <a:r>
              <a:rPr lang="de-DE" dirty="0"/>
              <a:t>Sie die folgenden Aufgaben in </a:t>
            </a:r>
            <a:r>
              <a:rPr lang="de-DE" b="1" dirty="0"/>
              <a:t>Partnerarbeit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>
                <a:solidFill>
                  <a:srgbClr val="00B050"/>
                </a:solidFill>
              </a:rPr>
              <a:t>HINWEIS</a:t>
            </a:r>
            <a:r>
              <a:rPr lang="de-DE" dirty="0">
                <a:solidFill>
                  <a:srgbClr val="00B050"/>
                </a:solidFill>
              </a:rPr>
              <a:t>: </a:t>
            </a:r>
          </a:p>
          <a:p>
            <a:pPr marL="0" indent="0">
              <a:buNone/>
            </a:pPr>
            <a:r>
              <a:rPr lang="de-DE" dirty="0">
                <a:solidFill>
                  <a:srgbClr val="00B050"/>
                </a:solidFill>
              </a:rPr>
              <a:t>Bearbeiten Sie die Aufgaben </a:t>
            </a:r>
            <a:r>
              <a:rPr lang="de-DE" b="1" dirty="0">
                <a:solidFill>
                  <a:srgbClr val="00B050"/>
                </a:solidFill>
              </a:rPr>
              <a:t>OHNE</a:t>
            </a:r>
            <a:r>
              <a:rPr lang="de-DE" dirty="0">
                <a:solidFill>
                  <a:srgbClr val="00B050"/>
                </a:solidFill>
              </a:rPr>
              <a:t> die Präsentation zu starten. </a:t>
            </a:r>
            <a:r>
              <a:rPr lang="de-DE" dirty="0">
                <a:solidFill>
                  <a:srgbClr val="00B050"/>
                </a:solidFill>
                <a:sym typeface="Wingdings" panose="05000000000000000000" pitchFamily="2" charset="2"/>
              </a:rPr>
              <a:t> 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Grafik 4" descr="Uhr mit einfarbiger Füllung">
            <a:extLst>
              <a:ext uri="{FF2B5EF4-FFF2-40B4-BE49-F238E27FC236}">
                <a16:creationId xmlns:a16="http://schemas.microsoft.com/office/drawing/2014/main" id="{AE67139D-2625-5477-1B69-C5FE2508FB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7482" y="5549620"/>
            <a:ext cx="667871" cy="667871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B395388-C56B-2901-7F2F-BC9F44C256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435353" y="5641041"/>
            <a:ext cx="1918447" cy="523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12 Minuten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8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CD518C4-BC24-335F-C924-B259CC25FC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5" y="2215092"/>
            <a:ext cx="11245600" cy="3686192"/>
          </a:xfrm>
          <a:prstGeom prst="rect">
            <a:avLst/>
          </a:prstGeom>
        </p:spPr>
      </p:pic>
      <p:graphicFrame>
        <p:nvGraphicFramePr>
          <p:cNvPr id="10" name="Tabelle 4">
            <a:extLst>
              <a:ext uri="{FF2B5EF4-FFF2-40B4-BE49-F238E27FC236}">
                <a16:creationId xmlns:a16="http://schemas.microsoft.com/office/drawing/2014/main" id="{16B5101E-124D-4C5F-7B13-89D5B2C7B85D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689690918"/>
              </p:ext>
            </p:extLst>
          </p:nvPr>
        </p:nvGraphicFramePr>
        <p:xfrm>
          <a:off x="333374" y="2215091"/>
          <a:ext cx="11334750" cy="3571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486900">
                  <a:extLst>
                    <a:ext uri="{9D8B030D-6E8A-4147-A177-3AD203B41FA5}">
                      <a16:colId xmlns:a16="http://schemas.microsoft.com/office/drawing/2014/main" val="85872071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5459552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425913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Aussage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Wahr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Falsch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52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</a:rPr>
                        <a:t>Eine Klasse fasst Attribute und Methoden zu einer logischen Einheit zusammen.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53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Vor der Programmierung einer Klasse sollte ein Klassendiagramm erstellt werden.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44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</a:rPr>
                        <a:t>Von einer Klasse kann nur ein einziges Objekt erstellt werden.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</a:rPr>
                        <a:t>Jedes Objekt kann eigene, von anderen Objekten unabhängige Attributwerte besitzen.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92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</a:rPr>
                        <a:t>Durch die Definition einer Klasse werden alle Methoden der Klasse aufgerufen.</a:t>
                      </a:r>
                    </a:p>
                    <a:p>
                      <a:pPr algn="l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700959"/>
                  </a:ext>
                </a:extLst>
              </a:tr>
            </a:tbl>
          </a:graphicData>
        </a:graphic>
      </p:graphicFrame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848FDC8-A613-868C-EFBD-AED45A098BD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394970" y="338434"/>
            <a:ext cx="3520803" cy="1876657"/>
            <a:chOff x="8394970" y="338434"/>
            <a:chExt cx="3520803" cy="187665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D5290F7-A38A-2C36-4EE2-D7FCE21BBB0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394970" y="338434"/>
              <a:ext cx="3520803" cy="1587696"/>
              <a:chOff x="8972550" y="338434"/>
              <a:chExt cx="2943223" cy="1587696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DA1F65BB-BDE5-75E4-3EFA-6AD7FB9BF1E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972550" y="338434"/>
                <a:ext cx="2943223" cy="9525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Pfeil: nach unten 8">
                <a:extLst>
                  <a:ext uri="{FF2B5EF4-FFF2-40B4-BE49-F238E27FC236}">
                    <a16:creationId xmlns:a16="http://schemas.microsoft.com/office/drawing/2014/main" id="{2B0B4DA6-7D0B-2F3F-3BE6-3B05AAD6FF0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29823" y="1098586"/>
                <a:ext cx="828675" cy="827544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" name="Grafik 6" descr="Herunterladen mit einfarbiger Füllung">
              <a:extLst>
                <a:ext uri="{FF2B5EF4-FFF2-40B4-BE49-F238E27FC236}">
                  <a16:creationId xmlns:a16="http://schemas.microsoft.com/office/drawing/2014/main" id="{E22ED732-2F6F-423B-9A3C-074A835A862C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59860" y="1617815"/>
              <a:ext cx="597276" cy="597276"/>
            </a:xfrm>
            <a:prstGeom prst="rect">
              <a:avLst/>
            </a:prstGeom>
          </p:spPr>
        </p:pic>
      </p:grp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5638103F-8BB4-C0DC-48DC-978A7BEE48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33374" y="338434"/>
            <a:ext cx="7840780" cy="952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Bewerten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diskutieren 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), ob die folgenden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Aussagen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wahr oder falsch sind, indem Sie die Kreuze an die richtige Stelle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ziehen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C28E50C2-B537-7459-46EB-4F48DD8E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2</a:t>
            </a:fld>
            <a:endParaRPr lang="en-GB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F2FCDE9-3AA4-9FB1-90E4-36DF5FF30F32}"/>
              </a:ext>
            </a:extLst>
          </p:cNvPr>
          <p:cNvSpPr/>
          <p:nvPr/>
        </p:nvSpPr>
        <p:spPr>
          <a:xfrm>
            <a:off x="11743617" y="6492874"/>
            <a:ext cx="448383" cy="3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Symbol, weiß, Grafiken, Design enthält.&#10;&#10;Automatisch generierte Beschreibung">
            <a:extLst>
              <a:ext uri="{FF2B5EF4-FFF2-40B4-BE49-F238E27FC236}">
                <a16:creationId xmlns:a16="http://schemas.microsoft.com/office/drawing/2014/main" id="{BC2FAC73-3C5D-D40E-4A70-E8EB16B79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88" y="493255"/>
            <a:ext cx="529249" cy="642857"/>
          </a:xfrm>
          <a:prstGeom prst="rect">
            <a:avLst/>
          </a:prstGeom>
        </p:spPr>
      </p:pic>
      <p:pic>
        <p:nvPicPr>
          <p:cNvPr id="12" name="Grafik 11" descr="Ein Bild, das Symbol, weiß, Grafiken, Design enthält.&#10;&#10;Automatisch generierte Beschreibung">
            <a:extLst>
              <a:ext uri="{FF2B5EF4-FFF2-40B4-BE49-F238E27FC236}">
                <a16:creationId xmlns:a16="http://schemas.microsoft.com/office/drawing/2014/main" id="{AE310BD1-E341-B286-AC6A-4846F09F8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750" y="501378"/>
            <a:ext cx="529249" cy="642857"/>
          </a:xfrm>
          <a:prstGeom prst="rect">
            <a:avLst/>
          </a:prstGeom>
        </p:spPr>
      </p:pic>
      <p:pic>
        <p:nvPicPr>
          <p:cNvPr id="13" name="Grafik 12" descr="Ein Bild, das Symbol, weiß, Grafiken, Design enthält.&#10;&#10;Automatisch generierte Beschreibung">
            <a:extLst>
              <a:ext uri="{FF2B5EF4-FFF2-40B4-BE49-F238E27FC236}">
                <a16:creationId xmlns:a16="http://schemas.microsoft.com/office/drawing/2014/main" id="{D3C82EC9-D3DC-40AF-6ADA-A630FAF5A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538" y="492111"/>
            <a:ext cx="529249" cy="642857"/>
          </a:xfrm>
          <a:prstGeom prst="rect">
            <a:avLst/>
          </a:prstGeom>
        </p:spPr>
      </p:pic>
      <p:pic>
        <p:nvPicPr>
          <p:cNvPr id="14" name="Grafik 13" descr="Ein Bild, das Symbol, weiß, Grafiken, Design enthält.&#10;&#10;Automatisch generierte Beschreibung">
            <a:extLst>
              <a:ext uri="{FF2B5EF4-FFF2-40B4-BE49-F238E27FC236}">
                <a16:creationId xmlns:a16="http://schemas.microsoft.com/office/drawing/2014/main" id="{E23F1C0C-7446-DC80-1A12-6F68F93BE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15" y="497219"/>
            <a:ext cx="529249" cy="642857"/>
          </a:xfrm>
          <a:prstGeom prst="rect">
            <a:avLst/>
          </a:prstGeom>
        </p:spPr>
      </p:pic>
      <p:pic>
        <p:nvPicPr>
          <p:cNvPr id="15" name="Grafik 14" descr="Ein Bild, das Symbol, weiß, Grafiken, Design enthält.&#10;&#10;Automatisch generierte Beschreibung">
            <a:extLst>
              <a:ext uri="{FF2B5EF4-FFF2-40B4-BE49-F238E27FC236}">
                <a16:creationId xmlns:a16="http://schemas.microsoft.com/office/drawing/2014/main" id="{0ACB4C02-6EFF-4D15-817E-408905D27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966" y="501590"/>
            <a:ext cx="529249" cy="6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19ECDDE-1D36-5C3C-F202-B2E2624197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7" y="0"/>
            <a:ext cx="12058933" cy="661473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45D831-81E5-006D-7C0D-A1C8E123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3</a:t>
            </a:fld>
            <a:endParaRPr lang="en-GB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8E1D3C7-1B4B-97D7-586B-81D70BDA546B}"/>
              </a:ext>
            </a:extLst>
          </p:cNvPr>
          <p:cNvSpPr/>
          <p:nvPr/>
        </p:nvSpPr>
        <p:spPr>
          <a:xfrm>
            <a:off x="11743617" y="6492874"/>
            <a:ext cx="448383" cy="3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1C6018EE-C2C4-BE3A-A40B-6950C0F1AE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33373" y="338434"/>
            <a:ext cx="8153401" cy="952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Ordnen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 die 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Begriffe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Aussagen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auf der rechten Seite den Platzhaltern 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indem Sie die Felder an die richtige Stelle 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ziehen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94DAF5B0-7B89-3830-46B3-5ACAD176BAAE}"/>
              </a:ext>
            </a:extLst>
          </p:cNvPr>
          <p:cNvSpPr/>
          <p:nvPr/>
        </p:nvSpPr>
        <p:spPr>
          <a:xfrm>
            <a:off x="12281049" y="4631575"/>
            <a:ext cx="2021766" cy="1249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Die </a:t>
            </a:r>
            <a:r>
              <a:rPr lang="de-DE" sz="1200" b="1" dirty="0"/>
              <a:t>Informationen</a:t>
            </a:r>
            <a:r>
              <a:rPr lang="de-DE" sz="1200" dirty="0"/>
              <a:t> einer Klasse werden an dieser Stelle als </a:t>
            </a:r>
            <a:r>
              <a:rPr lang="de-DE" sz="1200" b="1" dirty="0"/>
              <a:t>Attribute</a:t>
            </a:r>
            <a:r>
              <a:rPr lang="de-DE" sz="1200" dirty="0"/>
              <a:t> festgehalten. Attribute sind Variablen innerhalb einer Klasse.</a:t>
            </a:r>
            <a:endParaRPr lang="en-GB" sz="1200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98B9D0A-3D89-A8FA-A0AF-1BD9D4953D8C}"/>
              </a:ext>
            </a:extLst>
          </p:cNvPr>
          <p:cNvSpPr/>
          <p:nvPr/>
        </p:nvSpPr>
        <p:spPr>
          <a:xfrm>
            <a:off x="12281049" y="1563668"/>
            <a:ext cx="1789987" cy="30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Attribute</a:t>
            </a:r>
            <a:endParaRPr lang="en-GB" sz="1463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EBDE46-06F8-071D-99BE-EA0D4EF4C0F8}"/>
              </a:ext>
            </a:extLst>
          </p:cNvPr>
          <p:cNvSpPr/>
          <p:nvPr/>
        </p:nvSpPr>
        <p:spPr>
          <a:xfrm>
            <a:off x="12281052" y="0"/>
            <a:ext cx="1789987" cy="30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Methoden</a:t>
            </a:r>
            <a:endParaRPr lang="en-GB" sz="1463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07A405-2C46-D743-12B9-0BDA2D5B3BDA}"/>
              </a:ext>
            </a:extLst>
          </p:cNvPr>
          <p:cNvSpPr/>
          <p:nvPr/>
        </p:nvSpPr>
        <p:spPr>
          <a:xfrm>
            <a:off x="12281051" y="781834"/>
            <a:ext cx="1789987" cy="3020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Objekte</a:t>
            </a:r>
            <a:endParaRPr lang="en-GB" sz="1463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148892A-E11B-3281-1A50-A445FDF7464C}"/>
              </a:ext>
            </a:extLst>
          </p:cNvPr>
          <p:cNvSpPr/>
          <p:nvPr/>
        </p:nvSpPr>
        <p:spPr>
          <a:xfrm>
            <a:off x="12281052" y="390917"/>
            <a:ext cx="1789987" cy="30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Klasse</a:t>
            </a:r>
            <a:endParaRPr lang="en-GB" sz="1463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DC97021-2122-2AE6-6A1D-63FEF74D8AC6}"/>
              </a:ext>
            </a:extLst>
          </p:cNvPr>
          <p:cNvSpPr/>
          <p:nvPr/>
        </p:nvSpPr>
        <p:spPr>
          <a:xfrm>
            <a:off x="12281049" y="3293080"/>
            <a:ext cx="2021766" cy="1249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Die </a:t>
            </a:r>
            <a:r>
              <a:rPr lang="de-DE" sz="1200" b="1" dirty="0"/>
              <a:t>Interaktion</a:t>
            </a:r>
            <a:r>
              <a:rPr lang="de-DE" sz="1200" dirty="0"/>
              <a:t> mit einer Klasse bzw. das </a:t>
            </a:r>
            <a:r>
              <a:rPr lang="de-DE" sz="1200" b="1" dirty="0"/>
              <a:t>Verhalten</a:t>
            </a:r>
            <a:r>
              <a:rPr lang="de-DE" sz="1200" dirty="0"/>
              <a:t> einer Klasse wird mit </a:t>
            </a:r>
            <a:r>
              <a:rPr lang="de-DE" sz="1200" b="1" dirty="0"/>
              <a:t>Methoden</a:t>
            </a:r>
            <a:r>
              <a:rPr lang="de-DE" sz="1200" dirty="0"/>
              <a:t> beschrieben. Methoden sind Funktionen innerhalb einer Klasse.</a:t>
            </a:r>
            <a:endParaRPr lang="en-GB" sz="12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C725A44-1F13-3014-903A-2AC2F8EA5A2A}"/>
              </a:ext>
            </a:extLst>
          </p:cNvPr>
          <p:cNvSpPr/>
          <p:nvPr/>
        </p:nvSpPr>
        <p:spPr>
          <a:xfrm>
            <a:off x="12281049" y="1954585"/>
            <a:ext cx="2021766" cy="12496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Eine </a:t>
            </a:r>
            <a:r>
              <a:rPr lang="de-DE" sz="1200" b="1" dirty="0"/>
              <a:t>Klasse</a:t>
            </a:r>
            <a:r>
              <a:rPr lang="de-DE" sz="1200" dirty="0"/>
              <a:t> ist ein </a:t>
            </a:r>
            <a:r>
              <a:rPr lang="de-DE" sz="1200" b="1" dirty="0"/>
              <a:t>Bauplan</a:t>
            </a:r>
            <a:r>
              <a:rPr lang="de-DE" sz="1200" dirty="0"/>
              <a:t> für ein oder mehrere </a:t>
            </a:r>
            <a:r>
              <a:rPr lang="de-DE" sz="1200" b="1" dirty="0"/>
              <a:t>Objekte</a:t>
            </a:r>
            <a:r>
              <a:rPr lang="de-DE" sz="1200" dirty="0"/>
              <a:t>. Von einer Klasse können beliebig viele Objekte erstellt werden. </a:t>
            </a:r>
            <a:endParaRPr lang="en-GB" sz="1200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B3CAF8D-71D8-90CB-8D81-4FBBA851B7D3}"/>
              </a:ext>
            </a:extLst>
          </p:cNvPr>
          <p:cNvSpPr/>
          <p:nvPr/>
        </p:nvSpPr>
        <p:spPr>
          <a:xfrm>
            <a:off x="12281050" y="1172751"/>
            <a:ext cx="1789987" cy="3020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63" dirty="0"/>
              <a:t>Klassenname</a:t>
            </a:r>
            <a:endParaRPr lang="en-GB" sz="1463" dirty="0"/>
          </a:p>
        </p:txBody>
      </p:sp>
    </p:spTree>
    <p:extLst>
      <p:ext uri="{BB962C8B-B14F-4D97-AF65-F5344CB8AC3E}">
        <p14:creationId xmlns:p14="http://schemas.microsoft.com/office/powerpoint/2010/main" val="40376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CDFF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32F8730-3F04-3894-B0AB-EA32460CC0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984780"/>
            <a:ext cx="5273497" cy="1865538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F4E21E8D-A988-ACEF-6944-6246D2E2F2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4FF6FF7-7F62-E928-CEB8-A5808876A1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333373" y="338434"/>
            <a:ext cx="9612138" cy="15734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Schreiben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 in das nachfolgende Textfeld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Python-Code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für die Erstellung eines 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Auto-Objekts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weisen Sie den Attributen </a:t>
            </a:r>
            <a:r>
              <a:rPr lang="de-DE" sz="16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bezeichnung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de-DE" sz="16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baujahr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de-DE" sz="16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verkauft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sinnvolle Werte zu: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GB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HINWEIS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Gehen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davon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Klasse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“Auto”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bereits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definiert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BBC7BF-97C9-B2D5-E149-C769D3FDF29A}"/>
              </a:ext>
            </a:extLst>
          </p:cNvPr>
          <p:cNvSpPr txBox="1"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420594" y="2022007"/>
            <a:ext cx="6050056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Consolas" panose="020B0609020204030204" pitchFamily="49" charset="0"/>
              </a:rPr>
              <a:t># Erstellen Sie ein </a:t>
            </a:r>
            <a:r>
              <a:rPr lang="de-DE" b="1" dirty="0">
                <a:latin typeface="Consolas" panose="020B0609020204030204" pitchFamily="49" charset="0"/>
              </a:rPr>
              <a:t>Objekt</a:t>
            </a:r>
            <a:r>
              <a:rPr lang="de-DE" dirty="0">
                <a:latin typeface="Consolas" panose="020B0609020204030204" pitchFamily="49" charset="0"/>
              </a:rPr>
              <a:t> der Klasse „Auto“.</a:t>
            </a: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  <a:p>
            <a:endParaRPr lang="de-DE" dirty="0">
              <a:latin typeface="Consolas" panose="020B0609020204030204" pitchFamily="49" charset="0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518EB36-7A2A-7A72-5071-C265676A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17C36-D01B-4040-8932-63FA534607EF}" type="slidenum">
              <a:rPr lang="en-GB" smtClean="0"/>
              <a:t>4</a:t>
            </a:fld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D0AC51-1C27-36EA-8A1F-7D8AB970A7A7}"/>
              </a:ext>
            </a:extLst>
          </p:cNvPr>
          <p:cNvSpPr/>
          <p:nvPr/>
        </p:nvSpPr>
        <p:spPr>
          <a:xfrm>
            <a:off x="11743617" y="6492874"/>
            <a:ext cx="448383" cy="36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AD094E6-0C74-6C84-B1FB-0B4C4DD1E7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37" y="5222702"/>
            <a:ext cx="1060186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4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Breitbild</PresentationFormat>
  <Paragraphs>36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Cascadia Mono</vt:lpstr>
      <vt:lpstr>Consolas</vt:lpstr>
      <vt:lpstr>Wingdings</vt:lpstr>
      <vt:lpstr>Office</vt:lpstr>
      <vt:lpstr>Informationssicherung in Partnerarbeit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Weber</dc:creator>
  <cp:lastModifiedBy>Dominik Weber</cp:lastModifiedBy>
  <cp:revision>1</cp:revision>
  <dcterms:created xsi:type="dcterms:W3CDTF">2024-01-10T14:35:27Z</dcterms:created>
  <dcterms:modified xsi:type="dcterms:W3CDTF">2024-01-15T16:33:55Z</dcterms:modified>
</cp:coreProperties>
</file>