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29ffd8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29ffd8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29ffd8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29ffd8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29ffd85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29ffd85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29ffd85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29ffd85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29ffd8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29ffd8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29ffd85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29ffd85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oupme.com/join_group/62417485/ImOlt7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arlwx/wxdatasci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mDWEseX53QMaQ3Ma9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49.165.171.185/" TargetMode="External"/><Relationship Id="rId4" Type="http://schemas.openxmlformats.org/officeDocument/2006/relationships/hyperlink" Target="mailto:kps5442@psu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roupme.com/join_group/62417485/ImOlt7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 Weather Data Science Club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8,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Meeting agenda: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Review coding challenge #1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Interactive Git/GitHub tutorial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Introduce coding challenge #2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Reminder: </a:t>
            </a:r>
            <a:r>
              <a:rPr b="1" lang="en"/>
              <a:t>sign up for a GitHub account</a:t>
            </a:r>
            <a:r>
              <a:rPr lang="en"/>
              <a:t> to participate in the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 not have access to the JupyterLab server yet, </a:t>
            </a:r>
            <a:r>
              <a:rPr b="1" lang="en"/>
              <a:t>send Karl your psu access id (xyz1234)</a:t>
            </a:r>
            <a:r>
              <a:rPr lang="en"/>
              <a:t> via a zoom chat private message and I will add you prior to the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GroupMe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https://groupme.com/join_group/62417485/ImOlt7rK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 not on the club ListServ and would like to be, please </a:t>
            </a:r>
            <a:r>
              <a:rPr b="1" lang="en"/>
              <a:t>send Karl a private zoom chat message with your Penn State email address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 #1 Review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9575" y="1152475"/>
            <a:ext cx="43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progress on challenge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Grab screen share and show code on JupyterHub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1-2 min </a:t>
            </a:r>
            <a:r>
              <a:rPr lang="en"/>
              <a:t>explanation</a:t>
            </a:r>
            <a:r>
              <a:rPr lang="en"/>
              <a:t> of what you did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worked well?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did you struggle with?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850" y="1246325"/>
            <a:ext cx="4518750" cy="3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Tutorial!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Tutorial is in the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https://github.com/karlwx/wxdatasci</a:t>
            </a:r>
            <a:r>
              <a:rPr lang="en"/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50" y="1747000"/>
            <a:ext cx="5526098" cy="3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Challenge! Weather Map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69575" y="1152475"/>
            <a:ext cx="43035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Learn to read and plot gridded weather data easily with xarray and cartopy (Python)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 in a group or by yourself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our JupyterHub server, meteo linux, or your personal computer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will review and discuss each group’s progress at our next meeting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 creative!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https://forms.gle/mDWEseX53QMaQ3Ma9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475" y="1170125"/>
            <a:ext cx="4366124" cy="30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</a:t>
            </a:r>
            <a:r>
              <a:rPr lang="en"/>
              <a:t>JupyterLab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here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http://149.165.171.185/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with your Penn State access ID (without @psu.edu)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IMPORTANT: The first time you type your password when logging into the JupyterLab Server will be your permanent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add you to the server as soon as possible!</a:t>
            </a:r>
            <a:r>
              <a:rPr lang="en"/>
              <a:t> If you have issues logging in, please contact Karl: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kps5442@psu.edu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meeting: </a:t>
            </a:r>
            <a:r>
              <a:rPr b="1" lang="en"/>
              <a:t>Week of 4/26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progress on coding challenge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demo: setting up Python/Anaconda on your personal computer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Suggestions for summer coding projects (e-Wall?)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GroupMe link (ask any questions about the coding challenge here!):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https://groupme.com/join_group/62417485/ImOlt7rK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Expect a recap email soon!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