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163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39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8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5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1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eo.psu.edu/fxg1/ewall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su.zoom.us/j/99203155710" TargetMode="External"/><Relationship Id="rId2" Type="http://schemas.openxmlformats.org/officeDocument/2006/relationships/hyperlink" Target="https://forms.gle/TMEgTcWcn9jRd3Sr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ac5510@psu.edu" TargetMode="External"/><Relationship Id="rId4" Type="http://schemas.openxmlformats.org/officeDocument/2006/relationships/hyperlink" Target="mailto:kps5442@ps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Clouds in sky">
            <a:extLst>
              <a:ext uri="{FF2B5EF4-FFF2-40B4-BE49-F238E27FC236}">
                <a16:creationId xmlns:a16="http://schemas.microsoft.com/office/drawing/2014/main" id="{F431F974-75F2-49E5-B4E4-FEB5002D1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8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F8574-B08D-4141-9005-0DBCC4C5F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PSU Weather Data Science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EF5BE-14B3-45EF-AF50-9A2F87AF6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59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2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14B27EB8-165F-48C0-B816-399B3F70A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 b="1493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D053B-8045-4B98-A1B0-4339A3BD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Goals of the Club</a:t>
            </a: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5B16-4992-4C5E-B310-C83CF5D7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Facilitating a mentor-mentee relationship for coding!</a:t>
            </a:r>
          </a:p>
          <a:p>
            <a:r>
              <a:rPr lang="en-US" sz="1700"/>
              <a:t>Help students develop useful coding skills!</a:t>
            </a:r>
          </a:p>
          <a:p>
            <a:r>
              <a:rPr lang="en-US" sz="1700"/>
              <a:t>Upgrade/maintain the </a:t>
            </a:r>
            <a:r>
              <a:rPr lang="en-US" sz="1700">
                <a:hlinkClick r:id="rId3"/>
              </a:rPr>
              <a:t>PSU E-Wall</a:t>
            </a:r>
            <a:endParaRPr lang="en-US" sz="17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6748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itHub - python/cpython: The Python programming language">
            <a:extLst>
              <a:ext uri="{FF2B5EF4-FFF2-40B4-BE49-F238E27FC236}">
                <a16:creationId xmlns:a16="http://schemas.microsoft.com/office/drawing/2014/main" id="{85FEB560-F05B-4E11-85EA-D58E7D399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4" b="1897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F36E6A-711D-4CA0-8890-DC0974A7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What you can gain from joining!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2AAA-C26F-4EB2-8110-31CB5BF9A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/>
              <a:t> Useful coding skills for your future career, whether that is in the private industry, academia, or government</a:t>
            </a:r>
          </a:p>
          <a:p>
            <a:r>
              <a:rPr lang="en-US" sz="2000"/>
              <a:t>Knowledge in Python BEFORE taking METEO 473</a:t>
            </a:r>
          </a:p>
          <a:p>
            <a:r>
              <a:rPr lang="en-US" sz="2000"/>
              <a:t>Resume Builder by contributing to a project that is public viewable</a:t>
            </a:r>
          </a:p>
          <a:p>
            <a:pPr lvl="1"/>
            <a:r>
              <a:rPr lang="en-US"/>
              <a:t>Penn State E-Wall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09360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BABE-388D-48DD-934D-7CBADACF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you can make!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232A-CB8D-40B6-B444-1F759702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3478893"/>
          </a:xfrm>
        </p:spPr>
        <p:txBody>
          <a:bodyPr>
            <a:normAutofit/>
          </a:bodyPr>
          <a:lstStyle/>
          <a:p>
            <a:r>
              <a:rPr lang="en-US" dirty="0"/>
              <a:t>Many plots from E-Wall used in METEO courses</a:t>
            </a:r>
          </a:p>
          <a:p>
            <a:pPr lvl="1"/>
            <a:r>
              <a:rPr lang="en-US" dirty="0"/>
              <a:t>YOU can help make them easier to read!</a:t>
            </a:r>
          </a:p>
          <a:p>
            <a:r>
              <a:rPr lang="en-US" dirty="0"/>
              <a:t>The E-Wall was one of the first pages on the internet with NWP output!</a:t>
            </a:r>
          </a:p>
          <a:p>
            <a:pPr lvl="1"/>
            <a:r>
              <a:rPr lang="en-US" dirty="0"/>
              <a:t>YOU can set the standard for NWP pages on the internet.</a:t>
            </a:r>
          </a:p>
          <a:p>
            <a:pPr lvl="1"/>
            <a:r>
              <a:rPr lang="en-US" dirty="0"/>
              <a:t>Other popular pages nowadays: Tropical Tidbits, Pivotal Weather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9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5600-4544-4C09-8FC4-5DCDCE8E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 Example: </a:t>
            </a:r>
            <a:r>
              <a:rPr lang="en-US" dirty="0"/>
              <a:t>4 Panel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19827-77C2-48AC-B761-4D556AED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5" y="2121763"/>
            <a:ext cx="5428316" cy="31618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54D2B06-267E-4298-9451-292C6AF081CC}"/>
              </a:ext>
            </a:extLst>
          </p:cNvPr>
          <p:cNvSpPr/>
          <p:nvPr/>
        </p:nvSpPr>
        <p:spPr>
          <a:xfrm rot="2387494">
            <a:off x="5951647" y="2365990"/>
            <a:ext cx="714831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E6F03-E907-4663-9521-97F75542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979" y="3559945"/>
            <a:ext cx="6055040" cy="29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06E00-8B5F-4E07-8268-EA956706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First Meeting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44CFB39-5022-498A-AFF3-0F15C357D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/>
              <a:t>Next Wednesday 3/24</a:t>
            </a:r>
          </a:p>
          <a:p>
            <a:pPr>
              <a:lnSpc>
                <a:spcPct val="100000"/>
              </a:lnSpc>
            </a:pPr>
            <a:r>
              <a:rPr lang="en-US" sz="1700" b="1"/>
              <a:t>6 PM-7PM</a:t>
            </a:r>
          </a:p>
          <a:p>
            <a:pPr>
              <a:lnSpc>
                <a:spcPct val="100000"/>
              </a:lnSpc>
            </a:pPr>
            <a:r>
              <a:rPr lang="en-US" sz="1700" b="1"/>
              <a:t>Please fill out interest form!</a:t>
            </a:r>
          </a:p>
          <a:p>
            <a:pPr>
              <a:lnSpc>
                <a:spcPct val="100000"/>
              </a:lnSpc>
            </a:pPr>
            <a:r>
              <a:rPr lang="en-US" sz="1700" b="1"/>
              <a:t>Interest Form: </a:t>
            </a:r>
            <a:r>
              <a:rPr lang="en-US" sz="1700" b="1">
                <a:hlinkClick r:id="rId2"/>
              </a:rPr>
              <a:t>https://forms.gle/TMEgTcWcn9jRd3Sr5</a:t>
            </a:r>
            <a:endParaRPr lang="en-US" sz="1700" b="1"/>
          </a:p>
          <a:p>
            <a:pPr>
              <a:lnSpc>
                <a:spcPct val="100000"/>
              </a:lnSpc>
            </a:pPr>
            <a:r>
              <a:rPr lang="en-US" sz="1700" b="1"/>
              <a:t>Zoom link: </a:t>
            </a:r>
            <a:r>
              <a:rPr lang="en-US" sz="1700" b="1">
                <a:hlinkClick r:id="rId3"/>
              </a:rPr>
              <a:t>https://psu.zoom.us/j/99203155710</a:t>
            </a:r>
            <a:endParaRPr lang="en-US" sz="1700" b="1"/>
          </a:p>
          <a:p>
            <a:pPr>
              <a:lnSpc>
                <a:spcPct val="100000"/>
              </a:lnSpc>
            </a:pPr>
            <a:endParaRPr lang="en-US" sz="1700" b="1"/>
          </a:p>
          <a:p>
            <a:pPr>
              <a:lnSpc>
                <a:spcPct val="100000"/>
              </a:lnSpc>
            </a:pPr>
            <a:r>
              <a:rPr lang="en-US" sz="1700" b="1"/>
              <a:t>Contact: Karl Schneider (Our Club’s Graduate Advisor)</a:t>
            </a:r>
          </a:p>
          <a:p>
            <a:pPr>
              <a:lnSpc>
                <a:spcPct val="100000"/>
              </a:lnSpc>
            </a:pPr>
            <a:r>
              <a:rPr lang="en-US" sz="1700" b="1"/>
              <a:t>Email: </a:t>
            </a:r>
            <a:r>
              <a:rPr lang="en-US" sz="1700" b="1">
                <a:hlinkClick r:id="rId4"/>
              </a:rPr>
              <a:t>kps5442@psu.edu</a:t>
            </a:r>
            <a:endParaRPr lang="en-US" sz="1700" b="1"/>
          </a:p>
          <a:p>
            <a:pPr>
              <a:lnSpc>
                <a:spcPct val="100000"/>
              </a:lnSpc>
            </a:pPr>
            <a:r>
              <a:rPr lang="en-US" sz="1700" b="1"/>
              <a:t>Contact: Alvin Cheung (President)</a:t>
            </a:r>
          </a:p>
          <a:p>
            <a:pPr>
              <a:lnSpc>
                <a:spcPct val="100000"/>
              </a:lnSpc>
            </a:pPr>
            <a:r>
              <a:rPr lang="en-US" sz="1700" b="1"/>
              <a:t>Email: </a:t>
            </a:r>
            <a:r>
              <a:rPr lang="en-US" sz="1700" b="1">
                <a:hlinkClick r:id="rId5"/>
              </a:rPr>
              <a:t>aac5510@psu.edu</a:t>
            </a:r>
            <a:endParaRPr lang="en-US" sz="1700" b="1"/>
          </a:p>
          <a:p>
            <a:pPr>
              <a:lnSpc>
                <a:spcPct val="100000"/>
              </a:lnSpc>
            </a:pPr>
            <a:endParaRPr lang="en-US" sz="1700" b="1"/>
          </a:p>
        </p:txBody>
      </p:sp>
    </p:spTree>
    <p:extLst>
      <p:ext uri="{BB962C8B-B14F-4D97-AF65-F5344CB8AC3E}">
        <p14:creationId xmlns:p14="http://schemas.microsoft.com/office/powerpoint/2010/main" val="15832058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PSU Weather Data Science Club</vt:lpstr>
      <vt:lpstr>Goals of the Club</vt:lpstr>
      <vt:lpstr>What you can gain from joining!</vt:lpstr>
      <vt:lpstr>Contributions you can make!</vt:lpstr>
      <vt:lpstr>Transformation Example: 4 Panel Plot</vt:lpstr>
      <vt:lpstr>First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PSU Weather Data Science Club</dc:title>
  <dc:creator>Alvin Cheung</dc:creator>
  <cp:lastModifiedBy>Alvin Cheung</cp:lastModifiedBy>
  <cp:revision>2</cp:revision>
  <dcterms:created xsi:type="dcterms:W3CDTF">2021-03-18T21:45:35Z</dcterms:created>
  <dcterms:modified xsi:type="dcterms:W3CDTF">2021-03-18T21:46:17Z</dcterms:modified>
</cp:coreProperties>
</file>