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0" r:id="rId3"/>
    <p:sldId id="271" r:id="rId4"/>
    <p:sldId id="263" r:id="rId5"/>
    <p:sldId id="264" r:id="rId6"/>
    <p:sldId id="260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972A0-F9B7-428B-8623-75B315FF9589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CBF7-E924-4786-BE61-F50A8C174B9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972A0-F9B7-428B-8623-75B315FF9589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CBF7-E924-4786-BE61-F50A8C174B9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972A0-F9B7-428B-8623-75B315FF9589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CBF7-E924-4786-BE61-F50A8C174B9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972A0-F9B7-428B-8623-75B315FF9589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CBF7-E924-4786-BE61-F50A8C174B9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972A0-F9B7-428B-8623-75B315FF9589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CBF7-E924-4786-BE61-F50A8C174B9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972A0-F9B7-428B-8623-75B315FF9589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CBF7-E924-4786-BE61-F50A8C174B9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972A0-F9B7-428B-8623-75B315FF9589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CBF7-E924-4786-BE61-F50A8C174B9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972A0-F9B7-428B-8623-75B315FF9589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CBF7-E924-4786-BE61-F50A8C174B9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972A0-F9B7-428B-8623-75B315FF9589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CBF7-E924-4786-BE61-F50A8C174B9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972A0-F9B7-428B-8623-75B315FF9589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CBF7-E924-4786-BE61-F50A8C174B9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972A0-F9B7-428B-8623-75B315FF9589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CBF7-E924-4786-BE61-F50A8C174B9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972A0-F9B7-428B-8623-75B315FF9589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FCBF7-E924-4786-BE61-F50A8C174B99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15361"/>
            <a:ext cx="9144000" cy="1610687"/>
          </a:xfrm>
        </p:spPr>
        <p:txBody>
          <a:bodyPr/>
          <a:lstStyle/>
          <a:p>
            <a:r>
              <a:rPr lang="en-GB" dirty="0"/>
              <a:t>In/</a:t>
            </a:r>
            <a:r>
              <a:rPr lang="en-GB"/>
              <a:t>Out-put Concept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Ontwikkelomgevingen onderzoek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056890" cy="4351655"/>
          </a:xfrm>
        </p:spPr>
        <p:txBody>
          <a:bodyPr/>
          <a:lstStyle/>
          <a:p>
            <a:r>
              <a:rPr lang="en-GB" altLang="en-US"/>
              <a:t>C#</a:t>
            </a:r>
          </a:p>
          <a:p>
            <a:pPr lvl="1"/>
            <a:r>
              <a:rPr lang="en-GB" altLang="en-US" sz="2000"/>
              <a:t>goede keuze voor dit project. Niet gekozen omdat wij kennis willen opdoen van andere ontwikkelomgeving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4180840" y="1748790"/>
            <a:ext cx="305689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/>
              <a:t>LUA</a:t>
            </a:r>
          </a:p>
          <a:p>
            <a:pPr lvl="1"/>
            <a:r>
              <a:rPr lang="en-GB" altLang="en-US" sz="2000"/>
              <a:t>geen goede keuze</a:t>
            </a:r>
          </a:p>
          <a:p>
            <a:pPr lvl="1"/>
            <a:r>
              <a:rPr lang="en-GB" altLang="en-US" sz="2000"/>
              <a:t>1 team lid heeft maar ervaring</a:t>
            </a:r>
          </a:p>
          <a:p>
            <a:pPr lvl="1"/>
            <a:r>
              <a:rPr lang="en-GB" altLang="en-US" sz="2000"/>
              <a:t>past niet in de beschikbare tijd voor het project</a:t>
            </a:r>
          </a:p>
          <a:p>
            <a:pPr lvl="1"/>
            <a:r>
              <a:rPr lang="en-GB" altLang="en-US" sz="2000"/>
              <a:t>Engine opbouwen vanuit blank</a:t>
            </a: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8186420" y="1825625"/>
            <a:ext cx="305689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/>
              <a:t>JAVA</a:t>
            </a:r>
          </a:p>
          <a:p>
            <a:pPr lvl="1"/>
            <a:r>
              <a:rPr lang="en-GB" altLang="en-US" sz="2000"/>
              <a:t>goede keuze</a:t>
            </a:r>
          </a:p>
          <a:p>
            <a:pPr lvl="1"/>
            <a:r>
              <a:rPr lang="en-GB" altLang="en-US" sz="2000"/>
              <a:t>leerdoel</a:t>
            </a:r>
          </a:p>
          <a:p>
            <a:pPr lvl="1"/>
            <a:r>
              <a:rPr lang="en-GB" altLang="en-US" sz="2000"/>
              <a:t>ander team maakt project met zelfde ontwikkelomgeving. 2e doel, na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E90BC-0A3F-4CF6-BA92-FA1972807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BD464-DDD9-4B44-9ADE-FB95F7B55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4872483-8F1A-4297-8D7C-584CAA2A15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45" y="2199005"/>
            <a:ext cx="9676130" cy="3306445"/>
          </a:xfrm>
          <a:prstGeom prst="rect">
            <a:avLst/>
          </a:prstGeom>
        </p:spPr>
      </p:pic>
      <p:pic>
        <p:nvPicPr>
          <p:cNvPr id="5" name="Picture 2" descr="Afbeeldingsresultaat voor xbox wireless adapter">
            <a:extLst>
              <a:ext uri="{FF2B5EF4-FFF2-40B4-BE49-F238E27FC236}">
                <a16:creationId xmlns:a16="http://schemas.microsoft.com/office/drawing/2014/main" id="{B7224095-29E1-4E50-AD25-CA107A6C0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9100" y="0"/>
            <a:ext cx="2882900" cy="288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435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GB" sz="6000" dirty="0">
                <a:solidFill>
                  <a:schemeClr val="bg1"/>
                </a:solidFill>
              </a:rPr>
              <a:t>Song Menu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12264" y="363808"/>
            <a:ext cx="52955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solidFill>
                  <a:schemeClr val="bg1"/>
                </a:solidFill>
              </a:rPr>
              <a:t>In game view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69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In/Out-put Concept</vt:lpstr>
      <vt:lpstr>Ontwikkelomgevingen onderzoek</vt:lpstr>
      <vt:lpstr>Controller</vt:lpstr>
      <vt:lpstr>PowerPoint Presentation</vt:lpstr>
      <vt:lpstr>PowerPoint Presentation</vt:lpstr>
      <vt:lpstr>Song Menu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In/Out-put idea</dc:title>
  <dc:creator>Duncan Westerdijk</dc:creator>
  <cp:lastModifiedBy>Duncan Westerdijk</cp:lastModifiedBy>
  <cp:revision>5</cp:revision>
  <dcterms:created xsi:type="dcterms:W3CDTF">2019-05-13T12:53:00Z</dcterms:created>
  <dcterms:modified xsi:type="dcterms:W3CDTF">2019-06-20T08:19:05Z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1033-10.2.0.5838</vt:lpwstr>
  </property>
</Properties>
</file>