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6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369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2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8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7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84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07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66E02-8B80-45E2-8487-E611ED48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ED463-FABE-423D-AC1E-4A28C521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0DF24-24CC-4C71-B4D3-7B638BD8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7C422-F223-4617-8C94-BC92968D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F50F2-0816-44E1-B2D5-6F199251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8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2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4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8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8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5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CBE56C-E0FF-45A4-9E3B-4E31BB8CE32D}" type="datetimeFigureOut">
              <a:rPr lang="ko-KR" altLang="en-US" smtClean="0"/>
              <a:t>2019-09-13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D18041-8380-4DFB-83D8-5C0D2498E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F82A9-CC13-4882-ACA7-CFBE84862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/>
              <a:t>Recommendation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2488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78176E-BFF2-4EBC-A54B-BFDD9F86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44" y="1175951"/>
            <a:ext cx="7648711" cy="55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6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917BC8-AF08-4409-96D7-BC47389A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07" y="1238444"/>
            <a:ext cx="8145186" cy="53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31189-FA4D-48D4-8C53-EFE795A2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95" y="1156918"/>
            <a:ext cx="7779009" cy="55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8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CD3EF4-9EC4-486B-A0E0-FB5EB750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7" y="1182494"/>
            <a:ext cx="7505665" cy="55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47AA0-2510-4B9D-9C09-826E091A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70" y="1021735"/>
            <a:ext cx="7733059" cy="569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2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AE1D3-98FF-4F7A-BE2A-66664CA5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66752"/>
            <a:ext cx="9296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6C5D4E-94A8-402B-B23F-CF2A833D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46" y="1166132"/>
            <a:ext cx="7970907" cy="54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4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02E8A3-E876-468D-A725-35EF8508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15" y="1241005"/>
            <a:ext cx="8043369" cy="54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7FC47-4E8C-40A3-AFB7-3AF7B1C22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75" y="1075257"/>
            <a:ext cx="8079650" cy="57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8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F82A9-CC13-4882-ACA7-CFBE84862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/>
              <a:t>Let’s do it!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0411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9C5F3-91CA-4951-AEE0-F257B519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93" y="5363773"/>
            <a:ext cx="11778414" cy="13530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sz="2000" dirty="0"/>
              <a:t>사용자가 선호할 만한 아이템을 추측하여 여러 항목 중 사용자에게 적합한 항목을 제공하는 시스템</a:t>
            </a:r>
            <a:endParaRPr lang="en-US" altLang="ko-KR" sz="2000" dirty="0"/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2000" dirty="0"/>
              <a:t>아마존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넷플릭스</a:t>
            </a:r>
            <a:r>
              <a:rPr lang="en-US" altLang="ko-KR" sz="2000" dirty="0"/>
              <a:t>, </a:t>
            </a:r>
            <a:r>
              <a:rPr lang="ko-KR" altLang="en-US" sz="2000" dirty="0"/>
              <a:t>유튜브 등 많은 업체에서 추천 서비스를 제공하고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65B26C-0C46-4387-8D94-B4D44FA3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53" y="1297544"/>
            <a:ext cx="7689494" cy="36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4085D-4EC1-4125-A664-F7AA2386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37" y="1205107"/>
            <a:ext cx="7835125" cy="52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2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42AB38-A195-4C74-95AF-7CBA95A7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69" y="1280044"/>
            <a:ext cx="7411661" cy="54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8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8B178-C3DD-43D7-9CA6-22C1855C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54" y="1326891"/>
            <a:ext cx="7345691" cy="53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5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3F11BE-80FF-45D6-AF36-FB60F850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36" y="1155150"/>
            <a:ext cx="7120328" cy="55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681B6-64C7-45CD-89CD-727C58B6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53" y="1335929"/>
            <a:ext cx="7758293" cy="53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4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9C2B23-2C74-461C-A623-1774BB00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28" y="1194838"/>
            <a:ext cx="7637943" cy="55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9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9BBF-9E83-46C6-BA37-8482D42E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141189"/>
            <a:ext cx="10515600" cy="1325563"/>
          </a:xfrm>
        </p:spPr>
        <p:txBody>
          <a:bodyPr/>
          <a:lstStyle/>
          <a:p>
            <a:r>
              <a:rPr lang="ko-KR" altLang="en-US" dirty="0"/>
              <a:t>추천 시스템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61AD79-896D-4DC2-A075-A1D76530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96" y="1371794"/>
            <a:ext cx="8156608" cy="52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55625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8</TotalTime>
  <Words>65</Words>
  <Application>Microsoft Office PowerPoint</Application>
  <PresentationFormat>와이드스크린</PresentationFormat>
  <Paragraphs>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Tw Cen MT</vt:lpstr>
      <vt:lpstr>물방울</vt:lpstr>
      <vt:lpstr>Recommendation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추천 시스템</vt:lpstr>
      <vt:lpstr>Let’s do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</dc:title>
  <dc:creator>koodoowoo@naver.com</dc:creator>
  <cp:lastModifiedBy>koodoowoo@naver.com</cp:lastModifiedBy>
  <cp:revision>2</cp:revision>
  <dcterms:created xsi:type="dcterms:W3CDTF">2019-09-13T13:06:03Z</dcterms:created>
  <dcterms:modified xsi:type="dcterms:W3CDTF">2019-09-13T13:22:08Z</dcterms:modified>
</cp:coreProperties>
</file>