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477A8D-C935-4DD9-8167-BA8D4DC57C9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A61B227-A7F0-4A05-9F8F-B8C2DCFA3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DE57-7738-489F-A96F-2D0471C5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3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DE57-7738-489F-A96F-2D0471C5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9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DBSAN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3" y="1669409"/>
            <a:ext cx="10515600" cy="49330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밀도 기반 클러스터링</a:t>
            </a:r>
            <a:r>
              <a:rPr lang="en-US" altLang="ko-KR" dirty="0"/>
              <a:t> </a:t>
            </a:r>
            <a:r>
              <a:rPr lang="ko-KR" altLang="en-US" dirty="0"/>
              <a:t>방법으로 데이터가 세밀하게 몰려 있어 밀도가 높은 부분을 클러스터링 하는 방식이다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를 기준으로 </a:t>
            </a:r>
            <a:r>
              <a:rPr lang="en-US" altLang="ko-KR" dirty="0"/>
              <a:t>epsilon(</a:t>
            </a:r>
            <a:r>
              <a:rPr lang="ko-KR" altLang="en-US" dirty="0"/>
              <a:t>거리</a:t>
            </a:r>
            <a:r>
              <a:rPr lang="en-US" altLang="ko-KR" dirty="0"/>
              <a:t>) </a:t>
            </a:r>
            <a:r>
              <a:rPr lang="ko-KR" altLang="en-US" dirty="0"/>
              <a:t>내에 있는 점이 </a:t>
            </a:r>
            <a:r>
              <a:rPr lang="en-US" altLang="ko-KR" dirty="0"/>
              <a:t>n</a:t>
            </a:r>
            <a:r>
              <a:rPr lang="ko-KR" altLang="en-US" dirty="0"/>
              <a:t>개 이상 있으면 하나의 군집으로 판단한다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D9D27-0F07-42AE-ADF3-214F503B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18" y="2893901"/>
            <a:ext cx="3245449" cy="22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DBSAN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3" y="1669409"/>
            <a:ext cx="10515600" cy="4933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epsilon(</a:t>
            </a:r>
            <a:r>
              <a:rPr lang="ko-KR" altLang="en-US" dirty="0"/>
              <a:t>거리</a:t>
            </a:r>
            <a:r>
              <a:rPr lang="en-US" altLang="ko-KR" dirty="0"/>
              <a:t>) </a:t>
            </a:r>
            <a:r>
              <a:rPr lang="ko-KR" altLang="en-US" dirty="0"/>
              <a:t>내에 있는 점이 </a:t>
            </a:r>
            <a:r>
              <a:rPr lang="en-US" altLang="ko-KR" dirty="0"/>
              <a:t>4</a:t>
            </a:r>
            <a:r>
              <a:rPr lang="ko-KR" altLang="en-US" dirty="0"/>
              <a:t>개 이상 있으면 하나의 군집으로 판단한다고 했을 때 아래와 같이 </a:t>
            </a:r>
            <a:r>
              <a:rPr lang="en-US" altLang="ko-KR" dirty="0"/>
              <a:t>P3</a:t>
            </a:r>
            <a:r>
              <a:rPr lang="ko-KR" altLang="en-US" dirty="0"/>
              <a:t>가 </a:t>
            </a:r>
            <a:r>
              <a:rPr lang="en-US" altLang="ko-KR" dirty="0"/>
              <a:t>P</a:t>
            </a:r>
            <a:r>
              <a:rPr lang="ko-KR" altLang="en-US" dirty="0"/>
              <a:t>의 군집에 </a:t>
            </a:r>
            <a:r>
              <a:rPr lang="ko-KR" altLang="en-US" dirty="0" err="1"/>
              <a:t>포함되어있으면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의 군집과 하나의 군집으로 묶인다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2BCE8A-D2AC-4BE4-B3DE-D0F35DCF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8" y="3205643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DBSAN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0"/>
            <a:ext cx="10515600" cy="11243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err="1"/>
              <a:t>Kmeans</a:t>
            </a:r>
            <a:r>
              <a:rPr lang="en-US" altLang="ko-KR" dirty="0"/>
              <a:t>-Clustering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값을 정하기 어려울 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E7A50-2CE7-452E-9DAA-6C5B533B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17" y="1036948"/>
            <a:ext cx="5821052" cy="39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DE57-7738-489F-A96F-2D0471C5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Let’s do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6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Supervised / Unsupervised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69499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Supervised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지도 학습이라고 부르며</a:t>
            </a:r>
            <a:r>
              <a:rPr lang="en-US" altLang="ko-KR" dirty="0"/>
              <a:t>, </a:t>
            </a:r>
            <a:r>
              <a:rPr lang="ko-KR" altLang="en-US" dirty="0"/>
              <a:t>데이터에 대한 </a:t>
            </a:r>
            <a:r>
              <a:rPr lang="en-US" altLang="ko-KR" dirty="0"/>
              <a:t>Label</a:t>
            </a:r>
            <a:r>
              <a:rPr lang="ko-KR" altLang="en-US" dirty="0"/>
              <a:t>이 주어진 상태에서 학습시키는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classification </a:t>
            </a:r>
            <a:r>
              <a:rPr lang="ko-KR" altLang="en-US" dirty="0"/>
              <a:t>및 </a:t>
            </a:r>
            <a:r>
              <a:rPr lang="en-US" altLang="ko-KR" dirty="0"/>
              <a:t>regression </a:t>
            </a:r>
            <a:r>
              <a:rPr lang="ko-KR" altLang="en-US" dirty="0"/>
              <a:t>으로 예측이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비지도학습이라고 부르며</a:t>
            </a:r>
            <a:r>
              <a:rPr lang="en-US" altLang="ko-KR" dirty="0"/>
              <a:t>, </a:t>
            </a:r>
            <a:r>
              <a:rPr lang="ko-KR" altLang="en-US" dirty="0"/>
              <a:t>데이터에 대한 </a:t>
            </a:r>
            <a:r>
              <a:rPr lang="en-US" altLang="ko-KR" dirty="0"/>
              <a:t>Label</a:t>
            </a:r>
            <a:r>
              <a:rPr lang="ko-KR" altLang="en-US" dirty="0"/>
              <a:t>이 주어지지 않은 상태에서 학습시키는 방법이다</a:t>
            </a:r>
            <a:r>
              <a:rPr lang="en-US" altLang="ko-KR" dirty="0"/>
              <a:t>. Clustering </a:t>
            </a:r>
            <a:r>
              <a:rPr lang="ko-KR" altLang="en-US" dirty="0"/>
              <a:t>알고리즘이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7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69499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Clustering</a:t>
            </a:r>
            <a:r>
              <a:rPr lang="ko-KR" altLang="en-US" sz="2400" dirty="0"/>
              <a:t>이란 </a:t>
            </a:r>
            <a:r>
              <a:rPr lang="ko-KR" altLang="en-US" sz="2800" dirty="0"/>
              <a:t>특성이</a:t>
            </a:r>
            <a:r>
              <a:rPr lang="ko-KR" altLang="en-US" sz="2400" dirty="0"/>
              <a:t> 비슷한 데이터 끼리 묶어주는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기법이다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K-means Clustering</a:t>
            </a:r>
            <a:r>
              <a:rPr lang="ko-KR" altLang="en-US" sz="2400" dirty="0"/>
              <a:t>은 다차원 입력 데이터에서 해당 데이터가 어떤 그룹에 속할지 군집하는 대표적인 알고리즘이다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각 그룹은 하나의 중심점을 갖게 되며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데이터는 가장 가까운 중심에 할당된다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8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360645"/>
            <a:ext cx="10515600" cy="357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데이터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k</a:t>
            </a:r>
            <a:r>
              <a:rPr lang="ko-KR" altLang="en-US" dirty="0"/>
              <a:t>개의 그룹으로 분류한다고 하였을 때</a:t>
            </a:r>
            <a:r>
              <a:rPr lang="en-US" altLang="ko-KR" dirty="0"/>
              <a:t>, X</a:t>
            </a:r>
            <a:r>
              <a:rPr lang="ko-KR" altLang="en-US" dirty="0"/>
              <a:t>는 </a:t>
            </a:r>
            <a:r>
              <a:rPr lang="en-US" altLang="ko-KR" dirty="0"/>
              <a:t>k</a:t>
            </a:r>
            <a:r>
              <a:rPr lang="ko-KR" altLang="en-US" dirty="0"/>
              <a:t>개의 그룹 중 한 그룹에 속하게 된다</a:t>
            </a:r>
            <a:r>
              <a:rPr lang="en-US" altLang="ko-KR" dirty="0"/>
              <a:t>. </a:t>
            </a:r>
            <a:r>
              <a:rPr lang="ko-KR" altLang="en-US" dirty="0"/>
              <a:t>그리고 그룹 간 겹치는 데이터는 존재하지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데이터는 중심점까지의 거리가 최소가 되는 그룹에 속하게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2FC6B-73FB-41C7-A155-3FD7292E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47" y="1545707"/>
            <a:ext cx="5810306" cy="6307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ADC62-4976-4E41-BEC0-F02D5549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52" y="3766264"/>
            <a:ext cx="3824005" cy="11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D1D00-122C-4841-8B0C-D2613279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380153"/>
            <a:ext cx="5210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DE57-7738-489F-A96F-2D0471C5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News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3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News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3" y="4958500"/>
            <a:ext cx="10515600" cy="164391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뉴스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조회수 등이 나와있는 데이터로</a:t>
            </a: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뉴스 내용을 기반으로 비슷한 뉴스끼리 그룹화하여</a:t>
            </a:r>
            <a:endParaRPr lang="en-US" altLang="ko-KR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ko-KR" altLang="en-US" dirty="0"/>
              <a:t>뉴스 게시물 아래에 비슷한 뉴스를 보여주거나</a:t>
            </a:r>
            <a:r>
              <a:rPr lang="en-US" altLang="ko-KR" dirty="0"/>
              <a:t>, </a:t>
            </a:r>
            <a:r>
              <a:rPr lang="ko-KR" altLang="en-US" dirty="0"/>
              <a:t>카테고리를 분류하는데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997AA-1F8C-49C7-946F-1B9DCDA4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87" y="966068"/>
            <a:ext cx="5335339" cy="39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BOW(Bag of Words)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3" y="4572628"/>
            <a:ext cx="10515600" cy="20297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열은 단어를 나타내고</a:t>
            </a:r>
            <a:r>
              <a:rPr lang="en-US" altLang="ko-KR" dirty="0"/>
              <a:t>, </a:t>
            </a:r>
            <a:r>
              <a:rPr lang="ko-KR" altLang="en-US" dirty="0"/>
              <a:t>행은 문서를 나타냈을 때</a:t>
            </a: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해당 단어가 문서내에 </a:t>
            </a:r>
            <a:r>
              <a:rPr lang="en-US" altLang="ko-KR" dirty="0"/>
              <a:t>n</a:t>
            </a:r>
            <a:r>
              <a:rPr lang="ko-KR" altLang="en-US" dirty="0"/>
              <a:t>개 있으면 있으면 </a:t>
            </a:r>
            <a:r>
              <a:rPr lang="en-US" altLang="ko-KR" dirty="0"/>
              <a:t>n, </a:t>
            </a:r>
            <a:r>
              <a:rPr lang="ko-KR" altLang="en-US" dirty="0"/>
              <a:t>없으면 </a:t>
            </a:r>
            <a:r>
              <a:rPr lang="en-US" altLang="ko-KR" dirty="0"/>
              <a:t>0</a:t>
            </a:r>
            <a:r>
              <a:rPr lang="ko-KR" altLang="en-US" dirty="0"/>
              <a:t>으로 나타낸다</a:t>
            </a:r>
            <a:r>
              <a:rPr lang="en-US" altLang="ko-KR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문서를 숫자 벡터로 변환하는 가장 기본적인 방법이다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1026" name="Picture 2" descr="bag of words에 대한 이미지 검색결과">
            <a:extLst>
              <a:ext uri="{FF2B5EF4-FFF2-40B4-BE49-F238E27FC236}">
                <a16:creationId xmlns:a16="http://schemas.microsoft.com/office/drawing/2014/main" id="{C6C78EBB-747A-4EEC-85C0-5A70F3A3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56" y="1317868"/>
            <a:ext cx="7659298" cy="30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C864-0521-47B8-9F43-B61B732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255586"/>
            <a:ext cx="10515600" cy="850901"/>
          </a:xfrm>
        </p:spPr>
        <p:txBody>
          <a:bodyPr/>
          <a:lstStyle/>
          <a:p>
            <a:r>
              <a:rPr lang="en-US" altLang="ko-KR" dirty="0"/>
              <a:t>News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2C3D-7F16-4F6B-8916-5F42DA02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3" y="1669409"/>
            <a:ext cx="10515600" cy="49330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BOW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인코딩된</a:t>
            </a:r>
            <a:r>
              <a:rPr lang="ko-KR" altLang="en-US" sz="2400" dirty="0"/>
              <a:t> 뉴스 기사를 하나의 좌표로 보고 </a:t>
            </a:r>
            <a:r>
              <a:rPr lang="en-US" altLang="ko-KR" sz="2400" dirty="0"/>
              <a:t>Clustering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/>
              <a:t>Scikit</a:t>
            </a:r>
            <a:r>
              <a:rPr lang="en-US" altLang="ko-KR" sz="2400" dirty="0"/>
              <a:t>-learn</a:t>
            </a:r>
            <a:r>
              <a:rPr lang="ko-KR" altLang="en-US" sz="2400" dirty="0"/>
              <a:t>은 회귀</a:t>
            </a:r>
            <a:r>
              <a:rPr lang="en-US" altLang="ko-KR" sz="2400" dirty="0"/>
              <a:t>, </a:t>
            </a:r>
            <a:r>
              <a:rPr lang="ko-KR" altLang="en-US" sz="2400" dirty="0"/>
              <a:t>클러스터링</a:t>
            </a:r>
            <a:r>
              <a:rPr lang="en-US" altLang="ko-KR" sz="2400" dirty="0"/>
              <a:t>, </a:t>
            </a:r>
            <a:r>
              <a:rPr lang="ko-KR" altLang="en-US" sz="2400" dirty="0"/>
              <a:t>차원축소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선택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등의 다양한 알고리즘을 제공하는 파이썬 프레임워크다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/>
              <a:t>Scikit</a:t>
            </a:r>
            <a:r>
              <a:rPr lang="en-US" altLang="ko-KR" sz="2400" dirty="0"/>
              <a:t>-learn</a:t>
            </a:r>
            <a:r>
              <a:rPr lang="ko-KR" altLang="en-US" sz="2400" dirty="0"/>
              <a:t>에서는 문서를 </a:t>
            </a:r>
            <a:r>
              <a:rPr lang="en-US" altLang="ko-KR" sz="2400" dirty="0"/>
              <a:t>BOW</a:t>
            </a:r>
            <a:r>
              <a:rPr lang="ko-KR" altLang="en-US" sz="2400" dirty="0"/>
              <a:t>로 인코딩하는 </a:t>
            </a:r>
            <a:r>
              <a:rPr lang="en-US" altLang="ko-KR" sz="2400" dirty="0" err="1"/>
              <a:t>CountVectorizer</a:t>
            </a:r>
            <a:r>
              <a:rPr lang="en-US" altLang="ko-KR" sz="2400" dirty="0"/>
              <a:t> </a:t>
            </a:r>
            <a:r>
              <a:rPr lang="ko-KR" altLang="en-US" sz="2400" dirty="0"/>
              <a:t>함수와 </a:t>
            </a:r>
            <a:r>
              <a:rPr lang="en-US" altLang="ko-KR" sz="2400" dirty="0"/>
              <a:t>K-means Clustering </a:t>
            </a:r>
            <a:r>
              <a:rPr lang="ko-KR" altLang="en-US" sz="2400" dirty="0"/>
              <a:t>알고리즘을 제공한다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475322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233</TotalTime>
  <Words>331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Corbel</vt:lpstr>
      <vt:lpstr>기본</vt:lpstr>
      <vt:lpstr>Clustering</vt:lpstr>
      <vt:lpstr>Supervised / Unsupervised Learning</vt:lpstr>
      <vt:lpstr>K-means Clustering</vt:lpstr>
      <vt:lpstr>K-means Clustering</vt:lpstr>
      <vt:lpstr>K-means Clustering</vt:lpstr>
      <vt:lpstr>News Clustering</vt:lpstr>
      <vt:lpstr>News Data</vt:lpstr>
      <vt:lpstr>BOW(Bag of Words)</vt:lpstr>
      <vt:lpstr>News Clustering</vt:lpstr>
      <vt:lpstr>DBSCAN</vt:lpstr>
      <vt:lpstr>DBSAN</vt:lpstr>
      <vt:lpstr>DBSAN</vt:lpstr>
      <vt:lpstr>DBSAN</vt:lpstr>
      <vt:lpstr>Let’s do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koodoowoo@naver.com</dc:creator>
  <cp:lastModifiedBy>koodoowoo@naver.com</cp:lastModifiedBy>
  <cp:revision>15</cp:revision>
  <dcterms:created xsi:type="dcterms:W3CDTF">2019-10-01T06:39:29Z</dcterms:created>
  <dcterms:modified xsi:type="dcterms:W3CDTF">2020-10-28T12:36:37Z</dcterms:modified>
</cp:coreProperties>
</file>