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67" r:id="rId3"/>
    <p:sldId id="268" r:id="rId4"/>
    <p:sldId id="269" r:id="rId5"/>
    <p:sldId id="272" r:id="rId6"/>
    <p:sldId id="273" r:id="rId7"/>
    <p:sldId id="279" r:id="rId8"/>
    <p:sldId id="278" r:id="rId9"/>
    <p:sldId id="274" r:id="rId10"/>
    <p:sldId id="275" r:id="rId11"/>
    <p:sldId id="276" r:id="rId12"/>
    <p:sldId id="28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1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5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351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2951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813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34D8-3FE0-439E-82BE-3E324A2ED029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2D6A-AC15-4CB9-8F29-3AF12CA9B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C64D-B411-4709-9A74-52B3FBD3C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02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Max Pooling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269F-26B0-4A1B-A04A-11FA56038966}"/>
              </a:ext>
            </a:extLst>
          </p:cNvPr>
          <p:cNvSpPr txBox="1"/>
          <p:nvPr/>
        </p:nvSpPr>
        <p:spPr>
          <a:xfrm>
            <a:off x="907077" y="5584281"/>
            <a:ext cx="1037784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Convolution</a:t>
            </a:r>
            <a:r>
              <a:rPr lang="ko-KR" altLang="en-US" sz="2400" dirty="0"/>
              <a:t> 이후 결과에서 가장 큰 값을 갖는 수를 사용해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계산을 줄일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527F0-D90D-49C9-BBC8-CFFC2527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82" y="1736053"/>
            <a:ext cx="6626036" cy="33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8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MNIST CNN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269F-26B0-4A1B-A04A-11FA56038966}"/>
              </a:ext>
            </a:extLst>
          </p:cNvPr>
          <p:cNvSpPr txBox="1"/>
          <p:nvPr/>
        </p:nvSpPr>
        <p:spPr>
          <a:xfrm>
            <a:off x="907077" y="5584281"/>
            <a:ext cx="1037784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Convolution, Max pooling, Fully connected</a:t>
            </a:r>
            <a:r>
              <a:rPr lang="ko-KR" altLang="en-US" sz="2400" dirty="0"/>
              <a:t>를 거쳐 </a:t>
            </a:r>
            <a:r>
              <a:rPr lang="en-US" altLang="ko-KR" sz="2400" dirty="0"/>
              <a:t>MNIST </a:t>
            </a:r>
            <a:r>
              <a:rPr lang="ko-KR" altLang="en-US" sz="2400" dirty="0"/>
              <a:t>학습 가능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090DE9-65B3-41CF-AAD1-65B4EDAA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13" y="1342976"/>
            <a:ext cx="7416973" cy="41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89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Learning Curve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269F-26B0-4A1B-A04A-11FA56038966}"/>
              </a:ext>
            </a:extLst>
          </p:cNvPr>
          <p:cNvSpPr txBox="1"/>
          <p:nvPr/>
        </p:nvSpPr>
        <p:spPr>
          <a:xfrm>
            <a:off x="907077" y="5584281"/>
            <a:ext cx="10377846" cy="112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Train loss</a:t>
            </a:r>
            <a:r>
              <a:rPr lang="ko-KR" altLang="en-US" sz="2400" dirty="0"/>
              <a:t>는 감소하는데 </a:t>
            </a:r>
            <a:r>
              <a:rPr lang="en-US" altLang="ko-KR" sz="2400" dirty="0"/>
              <a:t>Validation loss</a:t>
            </a:r>
            <a:r>
              <a:rPr lang="ko-KR" altLang="en-US" sz="2400" dirty="0"/>
              <a:t>는 증가하면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en-US" altLang="ko-KR" sz="2400" dirty="0"/>
              <a:t>Over-fitting</a:t>
            </a:r>
            <a:r>
              <a:rPr lang="ko-KR" altLang="en-US" sz="2400" dirty="0"/>
              <a:t>되고 있다고 판단할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0BD8A-F6CE-4F90-BBAF-29FECA23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05" y="1513406"/>
            <a:ext cx="4614377" cy="299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45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C64D-B411-4709-9A74-52B3FBD3C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Cheer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28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89230-4C04-4F34-B89C-879A1D5AB7B4}"/>
              </a:ext>
            </a:extLst>
          </p:cNvPr>
          <p:cNvSpPr txBox="1"/>
          <p:nvPr/>
        </p:nvSpPr>
        <p:spPr>
          <a:xfrm>
            <a:off x="907077" y="5584281"/>
            <a:ext cx="1037784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각 이미지는 </a:t>
            </a:r>
            <a:r>
              <a:rPr lang="en-US" altLang="ko-KR" sz="2400" dirty="0"/>
              <a:t>28x28 </a:t>
            </a:r>
            <a:r>
              <a:rPr lang="ko-KR" altLang="en-US" sz="2400" dirty="0"/>
              <a:t>픽셀로 되어있으며</a:t>
            </a:r>
            <a:r>
              <a:rPr lang="en-US" altLang="ko-KR" sz="2400" dirty="0"/>
              <a:t>, 0~255</a:t>
            </a:r>
            <a:r>
              <a:rPr lang="ko-KR" altLang="en-US" sz="2400" dirty="0"/>
              <a:t>의 숫자로 되어있다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E41F2-70B0-4789-B275-CE8A053A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8" y="2301752"/>
            <a:ext cx="4816361" cy="2046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43C2F9-F7D0-4446-A4F5-E1521551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1044"/>
            <a:ext cx="5657715" cy="37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2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MNIST Training</a:t>
            </a:r>
            <a:endParaRPr lang="ko-KR" altLang="en-US" dirty="0"/>
          </a:p>
        </p:txBody>
      </p:sp>
      <p:pic>
        <p:nvPicPr>
          <p:cNvPr id="3074" name="Picture 2" descr="mnist dnn에 대한 이미지 검색결과">
            <a:extLst>
              <a:ext uri="{FF2B5EF4-FFF2-40B4-BE49-F238E27FC236}">
                <a16:creationId xmlns:a16="http://schemas.microsoft.com/office/drawing/2014/main" id="{743A2064-6505-495C-B169-0DE1DCA4D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06285"/>
            <a:ext cx="7620000" cy="51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51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Deep Neural Networks</a:t>
            </a:r>
            <a:r>
              <a:rPr lang="ko-KR" altLang="en-US" dirty="0"/>
              <a:t> </a:t>
            </a:r>
          </a:p>
        </p:txBody>
      </p:sp>
      <p:pic>
        <p:nvPicPr>
          <p:cNvPr id="2050" name="Picture 2" descr="mnist dnn에 대한 이미지 검색결과">
            <a:extLst>
              <a:ext uri="{FF2B5EF4-FFF2-40B4-BE49-F238E27FC236}">
                <a16:creationId xmlns:a16="http://schemas.microsoft.com/office/drawing/2014/main" id="{1D50B173-8EF5-4F7E-AD12-8F1F6B29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97" y="1461424"/>
            <a:ext cx="8530805" cy="476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2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CNN(Convolutional Neural Networks)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F6CD9-72EB-43AC-9B29-46F42E3C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54" y="1996865"/>
            <a:ext cx="8631292" cy="2911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F269F-26B0-4A1B-A04A-11FA56038966}"/>
              </a:ext>
            </a:extLst>
          </p:cNvPr>
          <p:cNvSpPr txBox="1"/>
          <p:nvPr/>
        </p:nvSpPr>
        <p:spPr>
          <a:xfrm>
            <a:off x="907077" y="5584281"/>
            <a:ext cx="1037784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이미지의 특성을 고려하기 위한 딥러닝 알고리즘</a:t>
            </a:r>
          </a:p>
        </p:txBody>
      </p:sp>
    </p:spTree>
    <p:extLst>
      <p:ext uri="{BB962C8B-B14F-4D97-AF65-F5344CB8AC3E}">
        <p14:creationId xmlns:p14="http://schemas.microsoft.com/office/powerpoint/2010/main" val="139541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CNN(Convolutional Neural Networks)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269F-26B0-4A1B-A04A-11FA56038966}"/>
              </a:ext>
            </a:extLst>
          </p:cNvPr>
          <p:cNvSpPr txBox="1"/>
          <p:nvPr/>
        </p:nvSpPr>
        <p:spPr>
          <a:xfrm>
            <a:off x="907077" y="5584281"/>
            <a:ext cx="1037784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/>
              <a:t>Convolution Layer </a:t>
            </a:r>
            <a:r>
              <a:rPr lang="ko-KR" altLang="en-US" sz="2400" dirty="0"/>
              <a:t>이후 </a:t>
            </a:r>
            <a:r>
              <a:rPr lang="en-US" altLang="ko-KR" sz="2400" dirty="0"/>
              <a:t>Fully connected layer</a:t>
            </a:r>
            <a:r>
              <a:rPr lang="ko-KR" altLang="en-US" sz="2400" dirty="0"/>
              <a:t>를 거쳐 분류한다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E5AFCE-9DD0-427B-A9AF-4DD1DE6F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14" y="1931826"/>
            <a:ext cx="9052971" cy="31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8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Split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269F-26B0-4A1B-A04A-11FA56038966}"/>
              </a:ext>
            </a:extLst>
          </p:cNvPr>
          <p:cNvSpPr txBox="1"/>
          <p:nvPr/>
        </p:nvSpPr>
        <p:spPr>
          <a:xfrm>
            <a:off x="907077" y="5198387"/>
            <a:ext cx="10377846" cy="12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Training data : </a:t>
            </a:r>
            <a:r>
              <a:rPr lang="ko-KR" altLang="en-US" dirty="0"/>
              <a:t>모델을 학습할 때 사용되는 데이터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Validation data : </a:t>
            </a:r>
            <a:r>
              <a:rPr lang="ko-KR" altLang="en-US" dirty="0"/>
              <a:t>학습과정에서 </a:t>
            </a:r>
            <a:r>
              <a:rPr lang="en-US" altLang="ko-KR" dirty="0"/>
              <a:t>1epoch</a:t>
            </a:r>
            <a:r>
              <a:rPr lang="ko-KR" altLang="en-US" dirty="0"/>
              <a:t> 단위로 학습된 모델의 성능을 평가하는 데이터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학습이 완료된 모델을 최종적으로 평가하는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8CEB5F-0055-4910-8333-1811D6ED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2376027"/>
            <a:ext cx="5700582" cy="183380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8AE8962-49AD-40DE-8517-9BBF3A73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11" y="1940922"/>
            <a:ext cx="5488344" cy="270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08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One-hot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269F-26B0-4A1B-A04A-11FA56038966}"/>
              </a:ext>
            </a:extLst>
          </p:cNvPr>
          <p:cNvSpPr txBox="1"/>
          <p:nvPr/>
        </p:nvSpPr>
        <p:spPr>
          <a:xfrm>
            <a:off x="907077" y="5654351"/>
            <a:ext cx="1037784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데이터의 </a:t>
            </a:r>
            <a:r>
              <a:rPr lang="en-US" altLang="ko-KR" sz="2400" dirty="0"/>
              <a:t>label</a:t>
            </a:r>
            <a:r>
              <a:rPr lang="ko-KR" altLang="en-US" sz="2400" dirty="0"/>
              <a:t>을 벡터 값으로 표현하는 방법</a:t>
            </a:r>
          </a:p>
        </p:txBody>
      </p:sp>
      <p:pic>
        <p:nvPicPr>
          <p:cNvPr id="1026" name="Picture 2" descr="Real-time numbers recognition (MNIST) on an iPhone with CoreML from A to Z  | by Cecelia Shao | Comet.ml | Medium">
            <a:extLst>
              <a:ext uri="{FF2B5EF4-FFF2-40B4-BE49-F238E27FC236}">
                <a16:creationId xmlns:a16="http://schemas.microsoft.com/office/drawing/2014/main" id="{6F7355E5-A6B5-419B-8250-875EEDA7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68" y="1674456"/>
            <a:ext cx="5173864" cy="397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8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A246F-E048-494B-9FF8-47205D07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4" y="187843"/>
            <a:ext cx="10515600" cy="1325563"/>
          </a:xfrm>
        </p:spPr>
        <p:txBody>
          <a:bodyPr/>
          <a:lstStyle/>
          <a:p>
            <a:r>
              <a:rPr lang="en-US" altLang="ko-KR" dirty="0"/>
              <a:t>Convolutional 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269F-26B0-4A1B-A04A-11FA56038966}"/>
              </a:ext>
            </a:extLst>
          </p:cNvPr>
          <p:cNvSpPr txBox="1"/>
          <p:nvPr/>
        </p:nvSpPr>
        <p:spPr>
          <a:xfrm>
            <a:off x="907077" y="5584281"/>
            <a:ext cx="1037784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이미지와 가중치가 있는 필터를 계산하여 특징을 추출한다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0E890C-14FF-4982-A4CB-AF721294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69" y="1861525"/>
            <a:ext cx="8642261" cy="29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23378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2019</TotalTime>
  <Words>146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Tahoma</vt:lpstr>
      <vt:lpstr>Wingdings</vt:lpstr>
      <vt:lpstr>New_Natural01</vt:lpstr>
      <vt:lpstr>Convolutional Neural Networks</vt:lpstr>
      <vt:lpstr>MNIST</vt:lpstr>
      <vt:lpstr>MNIST Training</vt:lpstr>
      <vt:lpstr>Deep Neural Networks </vt:lpstr>
      <vt:lpstr>CNN(Convolutional Neural Networks)</vt:lpstr>
      <vt:lpstr>CNN(Convolutional Neural Networks)</vt:lpstr>
      <vt:lpstr>Data Split</vt:lpstr>
      <vt:lpstr>One-hot Encoding</vt:lpstr>
      <vt:lpstr>Convolutional Layer</vt:lpstr>
      <vt:lpstr>Max Pooling</vt:lpstr>
      <vt:lpstr>MNIST CNN</vt:lpstr>
      <vt:lpstr>Learning Curve</vt:lpstr>
      <vt:lpstr>Cheer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koodoowoo@naver.com</dc:creator>
  <cp:lastModifiedBy>koodoowoo@naver.com</cp:lastModifiedBy>
  <cp:revision>18</cp:revision>
  <dcterms:created xsi:type="dcterms:W3CDTF">2019-11-06T16:36:14Z</dcterms:created>
  <dcterms:modified xsi:type="dcterms:W3CDTF">2020-11-12T04:29:33Z</dcterms:modified>
</cp:coreProperties>
</file>