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67" r:id="rId3"/>
    <p:sldId id="279" r:id="rId4"/>
    <p:sldId id="280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5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351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951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813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34D8-3FE0-439E-82BE-3E324A2ED029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C64D-B411-4709-9A74-52B3FBD3C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Cats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Dogs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02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461"/>
            <a:ext cx="10515600" cy="1325563"/>
          </a:xfrm>
        </p:spPr>
        <p:txBody>
          <a:bodyPr/>
          <a:lstStyle/>
          <a:p>
            <a:r>
              <a:rPr lang="en-US" altLang="ko-KR" dirty="0"/>
              <a:t>Cats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Dogs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287694" y="5584281"/>
            <a:ext cx="11904306" cy="112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CNN</a:t>
            </a:r>
            <a:r>
              <a:rPr lang="ko-KR" altLang="en-US" sz="2400" dirty="0"/>
              <a:t>을 사용하여 이미지 분류를 할 수 있는 데이터로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고양이와 강아지의 사진이 </a:t>
            </a:r>
            <a:r>
              <a:rPr lang="en-US" altLang="ko-KR" sz="2400" dirty="0"/>
              <a:t>1500</a:t>
            </a:r>
            <a:r>
              <a:rPr lang="ko-KR" altLang="en-US" sz="2400" dirty="0"/>
              <a:t>개씩 제공된다</a:t>
            </a:r>
            <a:r>
              <a:rPr lang="en-US" altLang="ko-KR" sz="2400" dirty="0"/>
              <a:t>.</a:t>
            </a:r>
          </a:p>
        </p:txBody>
      </p:sp>
      <p:pic>
        <p:nvPicPr>
          <p:cNvPr id="1028" name="Picture 4" descr="Dogs vs. Cats | Kaggle">
            <a:extLst>
              <a:ext uri="{FF2B5EF4-FFF2-40B4-BE49-F238E27FC236}">
                <a16:creationId xmlns:a16="http://schemas.microsoft.com/office/drawing/2014/main" id="{F5C8DABD-6B68-43CC-BC66-9369CFA2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99" y="1851335"/>
            <a:ext cx="5636602" cy="34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2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461"/>
            <a:ext cx="10515600" cy="1325563"/>
          </a:xfrm>
        </p:spPr>
        <p:txBody>
          <a:bodyPr/>
          <a:lstStyle/>
          <a:p>
            <a:r>
              <a:rPr lang="en-US" altLang="ko-KR" dirty="0"/>
              <a:t>Batch size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287694" y="5584281"/>
            <a:ext cx="11904306" cy="57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1epoch</a:t>
            </a:r>
            <a:r>
              <a:rPr lang="ko-KR" altLang="en-US" sz="2400" dirty="0"/>
              <a:t>에서 이미지를 여러 장을 동시에 학습하는 방법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13C9FA-2D6B-494F-8E05-D0FB858B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76" y="2098383"/>
            <a:ext cx="8243247" cy="21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8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461"/>
            <a:ext cx="10515600" cy="1325563"/>
          </a:xfrm>
        </p:spPr>
        <p:txBody>
          <a:bodyPr/>
          <a:lstStyle/>
          <a:p>
            <a:r>
              <a:rPr lang="en-US" altLang="ko-KR" dirty="0"/>
              <a:t>Image processing process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287694" y="5584281"/>
            <a:ext cx="11904306" cy="112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CNN</a:t>
            </a:r>
            <a:r>
              <a:rPr lang="ko-KR" altLang="en-US" sz="2400" dirty="0"/>
              <a:t>을 사용하여 이미지 분류를 할 수 있는 데이터로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고양이와 강아지의 사진이 </a:t>
            </a:r>
            <a:r>
              <a:rPr lang="en-US" altLang="ko-KR" sz="2400" dirty="0"/>
              <a:t>1500</a:t>
            </a:r>
            <a:r>
              <a:rPr lang="ko-KR" altLang="en-US" sz="2400" dirty="0"/>
              <a:t>개씩 제공된다</a:t>
            </a:r>
            <a:r>
              <a:rPr lang="en-US" altLang="ko-KR" sz="2400" dirty="0"/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AD3B4F-79C6-4E85-8A96-B3805F8EC672}"/>
              </a:ext>
            </a:extLst>
          </p:cNvPr>
          <p:cNvSpPr/>
          <p:nvPr/>
        </p:nvSpPr>
        <p:spPr>
          <a:xfrm>
            <a:off x="838200" y="2799825"/>
            <a:ext cx="1753998" cy="125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C23391-63D5-4B8D-BF85-BDF2FB271E3C}"/>
              </a:ext>
            </a:extLst>
          </p:cNvPr>
          <p:cNvSpPr/>
          <p:nvPr/>
        </p:nvSpPr>
        <p:spPr>
          <a:xfrm>
            <a:off x="2734811" y="3305262"/>
            <a:ext cx="696286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7EF316-0309-40BB-A9B2-51C875E2D186}"/>
              </a:ext>
            </a:extLst>
          </p:cNvPr>
          <p:cNvSpPr/>
          <p:nvPr/>
        </p:nvSpPr>
        <p:spPr>
          <a:xfrm>
            <a:off x="3573710" y="2771163"/>
            <a:ext cx="1753998" cy="125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D44BEC1-FD20-4137-9C12-704EA5109B1A}"/>
              </a:ext>
            </a:extLst>
          </p:cNvPr>
          <p:cNvSpPr/>
          <p:nvPr/>
        </p:nvSpPr>
        <p:spPr>
          <a:xfrm>
            <a:off x="5470321" y="3276600"/>
            <a:ext cx="696286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344030-E318-45A9-BF5D-573F3A1BE044}"/>
              </a:ext>
            </a:extLst>
          </p:cNvPr>
          <p:cNvSpPr/>
          <p:nvPr/>
        </p:nvSpPr>
        <p:spPr>
          <a:xfrm>
            <a:off x="6309220" y="2777110"/>
            <a:ext cx="1753998" cy="125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트레이닝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68464F5-880C-4055-82FE-B18FFC310137}"/>
              </a:ext>
            </a:extLst>
          </p:cNvPr>
          <p:cNvSpPr/>
          <p:nvPr/>
        </p:nvSpPr>
        <p:spPr>
          <a:xfrm>
            <a:off x="8205831" y="3282547"/>
            <a:ext cx="696286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B0EA24-69AB-4EAD-9038-FFDD674C65F0}"/>
              </a:ext>
            </a:extLst>
          </p:cNvPr>
          <p:cNvSpPr/>
          <p:nvPr/>
        </p:nvSpPr>
        <p:spPr>
          <a:xfrm>
            <a:off x="9044730" y="2785843"/>
            <a:ext cx="1753998" cy="125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확인</a:t>
            </a:r>
          </a:p>
        </p:txBody>
      </p:sp>
    </p:spTree>
    <p:extLst>
      <p:ext uri="{BB962C8B-B14F-4D97-AF65-F5344CB8AC3E}">
        <p14:creationId xmlns:p14="http://schemas.microsoft.com/office/powerpoint/2010/main" val="183617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C64D-B411-4709-9A74-52B3FBD3C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Cheer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284590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1624</TotalTime>
  <Words>61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Tahoma</vt:lpstr>
      <vt:lpstr>Wingdings</vt:lpstr>
      <vt:lpstr>New_Natural01</vt:lpstr>
      <vt:lpstr>Cats and Dogs </vt:lpstr>
      <vt:lpstr>Cats and Dogs</vt:lpstr>
      <vt:lpstr>Batch size</vt:lpstr>
      <vt:lpstr>Image processing process</vt:lpstr>
      <vt:lpstr>Cheer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koodoowoo@naver.com</dc:creator>
  <cp:lastModifiedBy>koodoowoo@naver.com</cp:lastModifiedBy>
  <cp:revision>25</cp:revision>
  <dcterms:created xsi:type="dcterms:W3CDTF">2019-11-06T16:36:14Z</dcterms:created>
  <dcterms:modified xsi:type="dcterms:W3CDTF">2020-11-18T14:16:44Z</dcterms:modified>
</cp:coreProperties>
</file>