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7" r:id="rId10"/>
    <p:sldId id="261" r:id="rId11"/>
    <p:sldId id="262" r:id="rId12"/>
    <p:sldId id="268" r:id="rId13"/>
    <p:sldId id="263" r:id="rId14"/>
    <p:sldId id="269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7BAB2-50EC-4FE0-9077-63BABADCA6F1}" v="14" dt="2021-02-12T14:19:58.797"/>
    <p1510:client id="{01C29208-4DF1-47A1-A540-8FE3422DCA92}" v="540" dt="2021-02-12T06:01:52.310"/>
    <p1510:client id="{1405D226-B541-4AA5-AB4C-2549B7E5A6A3}" v="434" dt="2021-02-12T06:49:44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wROTKOWSKI" userId="511b7bc4bce4aeb0" providerId="Windows Live" clId="Web-{01C29208-4DF1-47A1-A540-8FE3422DCA92}"/>
    <pc:docChg chg="addSld modSld addMainMaster delMainMaster">
      <pc:chgData name="Daniel wROTKOWSKI" userId="511b7bc4bce4aeb0" providerId="Windows Live" clId="Web-{01C29208-4DF1-47A1-A540-8FE3422DCA92}" dt="2021-02-12T06:01:52.310" v="325" actId="1076"/>
      <pc:docMkLst>
        <pc:docMk/>
      </pc:docMkLst>
      <pc:sldChg chg="addSp modSp mod setBg modClrScheme setClrOvrMap chgLayout">
        <pc:chgData name="Daniel wROTKOWSKI" userId="511b7bc4bce4aeb0" providerId="Windows Live" clId="Web-{01C29208-4DF1-47A1-A540-8FE3422DCA92}" dt="2021-02-12T03:22:42.896" v="46" actId="20577"/>
        <pc:sldMkLst>
          <pc:docMk/>
          <pc:sldMk cId="650317164" sldId="256"/>
        </pc:sldMkLst>
        <pc:spChg chg="mod">
          <ac:chgData name="Daniel wROTKOWSKI" userId="511b7bc4bce4aeb0" providerId="Windows Live" clId="Web-{01C29208-4DF1-47A1-A540-8FE3422DCA92}" dt="2021-02-12T03:22:42.896" v="46" actId="20577"/>
          <ac:spMkLst>
            <pc:docMk/>
            <pc:sldMk cId="650317164" sldId="256"/>
            <ac:spMk id="2" creationId="{00000000-0000-0000-0000-000000000000}"/>
          </ac:spMkLst>
        </pc:spChg>
        <pc:spChg chg="mod">
          <ac:chgData name="Daniel wROTKOWSKI" userId="511b7bc4bce4aeb0" providerId="Windows Live" clId="Web-{01C29208-4DF1-47A1-A540-8FE3422DCA92}" dt="2021-02-12T03:22:34.599" v="44" actId="20577"/>
          <ac:spMkLst>
            <pc:docMk/>
            <pc:sldMk cId="650317164" sldId="256"/>
            <ac:spMk id="3" creationId="{00000000-0000-0000-0000-000000000000}"/>
          </ac:spMkLst>
        </pc:spChg>
        <pc:spChg chg="add">
          <ac:chgData name="Daniel wROTKOWSKI" userId="511b7bc4bce4aeb0" providerId="Windows Live" clId="Web-{01C29208-4DF1-47A1-A540-8FE3422DCA92}" dt="2021-02-12T03:20:14.783" v="0"/>
          <ac:spMkLst>
            <pc:docMk/>
            <pc:sldMk cId="650317164" sldId="256"/>
            <ac:spMk id="9" creationId="{657F69E0-C4B0-4BEC-A689-4F8D877F05D4}"/>
          </ac:spMkLst>
        </pc:spChg>
        <pc:spChg chg="add">
          <ac:chgData name="Daniel wROTKOWSKI" userId="511b7bc4bce4aeb0" providerId="Windows Live" clId="Web-{01C29208-4DF1-47A1-A540-8FE3422DCA92}" dt="2021-02-12T03:20:14.783" v="0"/>
          <ac:spMkLst>
            <pc:docMk/>
            <pc:sldMk cId="650317164" sldId="256"/>
            <ac:spMk id="11" creationId="{9F6380B4-6A1C-481E-8408-B4E6C75B9B81}"/>
          </ac:spMkLst>
        </pc:spChg>
        <pc:picChg chg="add">
          <ac:chgData name="Daniel wROTKOWSKI" userId="511b7bc4bce4aeb0" providerId="Windows Live" clId="Web-{01C29208-4DF1-47A1-A540-8FE3422DCA92}" dt="2021-02-12T03:20:14.783" v="0"/>
          <ac:picMkLst>
            <pc:docMk/>
            <pc:sldMk cId="650317164" sldId="256"/>
            <ac:picMk id="4" creationId="{24B00E73-16F9-4CFD-AA91-66629A578024}"/>
          </ac:picMkLst>
        </pc:picChg>
      </pc:sldChg>
      <pc:sldChg chg="addSp delSp modSp new mod setBg">
        <pc:chgData name="Daniel wROTKOWSKI" userId="511b7bc4bce4aeb0" providerId="Windows Live" clId="Web-{01C29208-4DF1-47A1-A540-8FE3422DCA92}" dt="2021-02-12T05:39:58.401" v="208" actId="20577"/>
        <pc:sldMkLst>
          <pc:docMk/>
          <pc:sldMk cId="1934837093" sldId="257"/>
        </pc:sldMkLst>
        <pc:spChg chg="mod">
          <ac:chgData name="Daniel wROTKOWSKI" userId="511b7bc4bce4aeb0" providerId="Windows Live" clId="Web-{01C29208-4DF1-47A1-A540-8FE3422DCA92}" dt="2021-02-12T05:39:42.401" v="201"/>
          <ac:spMkLst>
            <pc:docMk/>
            <pc:sldMk cId="1934837093" sldId="257"/>
            <ac:spMk id="2" creationId="{BC41462F-B59C-44D4-99CC-AB3E1B1356F8}"/>
          </ac:spMkLst>
        </pc:spChg>
        <pc:spChg chg="mod">
          <ac:chgData name="Daniel wROTKOWSKI" userId="511b7bc4bce4aeb0" providerId="Windows Live" clId="Web-{01C29208-4DF1-47A1-A540-8FE3422DCA92}" dt="2021-02-12T05:39:58.401" v="208" actId="20577"/>
          <ac:spMkLst>
            <pc:docMk/>
            <pc:sldMk cId="1934837093" sldId="257"/>
            <ac:spMk id="3" creationId="{3F96ACFC-7366-4039-9EC7-D3C3A941793F}"/>
          </ac:spMkLst>
        </pc:spChg>
        <pc:spChg chg="add del">
          <ac:chgData name="Daniel wROTKOWSKI" userId="511b7bc4bce4aeb0" providerId="Windows Live" clId="Web-{01C29208-4DF1-47A1-A540-8FE3422DCA92}" dt="2021-02-12T05:39:34.057" v="199"/>
          <ac:spMkLst>
            <pc:docMk/>
            <pc:sldMk cId="1934837093" sldId="257"/>
            <ac:spMk id="8" creationId="{AC17DE74-01C9-4859-B65A-85CF999E8580}"/>
          </ac:spMkLst>
        </pc:spChg>
        <pc:spChg chg="add del">
          <ac:chgData name="Daniel wROTKOWSKI" userId="511b7bc4bce4aeb0" providerId="Windows Live" clId="Web-{01C29208-4DF1-47A1-A540-8FE3422DCA92}" dt="2021-02-12T05:39:34.057" v="199"/>
          <ac:spMkLst>
            <pc:docMk/>
            <pc:sldMk cId="1934837093" sldId="257"/>
            <ac:spMk id="10" creationId="{068C0432-0E90-4CC1-8CD3-D44A90DF07EF}"/>
          </ac:spMkLst>
        </pc:spChg>
        <pc:spChg chg="add del">
          <ac:chgData name="Daniel wROTKOWSKI" userId="511b7bc4bce4aeb0" providerId="Windows Live" clId="Web-{01C29208-4DF1-47A1-A540-8FE3422DCA92}" dt="2021-02-12T05:39:42.401" v="201"/>
          <ac:spMkLst>
            <pc:docMk/>
            <pc:sldMk cId="1934837093" sldId="257"/>
            <ac:spMk id="16" creationId="{F13C74B1-5B17-4795-BED0-7140497B445A}"/>
          </ac:spMkLst>
        </pc:spChg>
        <pc:spChg chg="add del">
          <ac:chgData name="Daniel wROTKOWSKI" userId="511b7bc4bce4aeb0" providerId="Windows Live" clId="Web-{01C29208-4DF1-47A1-A540-8FE3422DCA92}" dt="2021-02-12T05:39:42.401" v="201"/>
          <ac:spMkLst>
            <pc:docMk/>
            <pc:sldMk cId="1934837093" sldId="257"/>
            <ac:spMk id="18" creationId="{3FCFB1DE-0B7E-48CC-BA90-B2AB0889F9D6}"/>
          </ac:spMkLst>
        </pc:spChg>
        <pc:spChg chg="add">
          <ac:chgData name="Daniel wROTKOWSKI" userId="511b7bc4bce4aeb0" providerId="Windows Live" clId="Web-{01C29208-4DF1-47A1-A540-8FE3422DCA92}" dt="2021-02-12T05:39:42.401" v="201"/>
          <ac:spMkLst>
            <pc:docMk/>
            <pc:sldMk cId="1934837093" sldId="257"/>
            <ac:spMk id="23" creationId="{45D37F4E-DDB4-456B-97E0-9937730A039F}"/>
          </ac:spMkLst>
        </pc:spChg>
        <pc:spChg chg="add">
          <ac:chgData name="Daniel wROTKOWSKI" userId="511b7bc4bce4aeb0" providerId="Windows Live" clId="Web-{01C29208-4DF1-47A1-A540-8FE3422DCA92}" dt="2021-02-12T05:39:42.401" v="201"/>
          <ac:spMkLst>
            <pc:docMk/>
            <pc:sldMk cId="1934837093" sldId="257"/>
            <ac:spMk id="25" creationId="{3CE8AF5E-D374-4CF1-90CC-35CF73B81C3E}"/>
          </ac:spMkLst>
        </pc:spChg>
        <pc:picChg chg="add mod">
          <ac:chgData name="Daniel wROTKOWSKI" userId="511b7bc4bce4aeb0" providerId="Windows Live" clId="Web-{01C29208-4DF1-47A1-A540-8FE3422DCA92}" dt="2021-02-12T05:39:42.401" v="201"/>
          <ac:picMkLst>
            <pc:docMk/>
            <pc:sldMk cId="1934837093" sldId="257"/>
            <ac:picMk id="12" creationId="{6CDD9CDE-9463-4F91-98FB-51E9D1D3E6CA}"/>
          </ac:picMkLst>
        </pc:picChg>
      </pc:sldChg>
      <pc:sldChg chg="addSp modSp new mod setBg">
        <pc:chgData name="Daniel wROTKOWSKI" userId="511b7bc4bce4aeb0" providerId="Windows Live" clId="Web-{01C29208-4DF1-47A1-A540-8FE3422DCA92}" dt="2021-02-12T05:36:40.912" v="196"/>
        <pc:sldMkLst>
          <pc:docMk/>
          <pc:sldMk cId="2311281925" sldId="258"/>
        </pc:sldMkLst>
        <pc:spChg chg="mod">
          <ac:chgData name="Daniel wROTKOWSKI" userId="511b7bc4bce4aeb0" providerId="Windows Live" clId="Web-{01C29208-4DF1-47A1-A540-8FE3422DCA92}" dt="2021-02-12T05:36:40.912" v="196"/>
          <ac:spMkLst>
            <pc:docMk/>
            <pc:sldMk cId="2311281925" sldId="258"/>
            <ac:spMk id="2" creationId="{59D3E240-B9F6-4F0E-B1ED-03E44BD7560B}"/>
          </ac:spMkLst>
        </pc:spChg>
        <pc:spChg chg="mod">
          <ac:chgData name="Daniel wROTKOWSKI" userId="511b7bc4bce4aeb0" providerId="Windows Live" clId="Web-{01C29208-4DF1-47A1-A540-8FE3422DCA92}" dt="2021-02-12T05:36:40.912" v="196"/>
          <ac:spMkLst>
            <pc:docMk/>
            <pc:sldMk cId="2311281925" sldId="258"/>
            <ac:spMk id="3" creationId="{08A5F8EF-C8F5-4370-BB60-1658F631BB01}"/>
          </ac:spMkLst>
        </pc:spChg>
        <pc:spChg chg="add">
          <ac:chgData name="Daniel wROTKOWSKI" userId="511b7bc4bce4aeb0" providerId="Windows Live" clId="Web-{01C29208-4DF1-47A1-A540-8FE3422DCA92}" dt="2021-02-12T05:36:40.912" v="196"/>
          <ac:spMkLst>
            <pc:docMk/>
            <pc:sldMk cId="2311281925" sldId="258"/>
            <ac:spMk id="8" creationId="{745DEEED-BE3A-4307-800A-45F555B51C2E}"/>
          </ac:spMkLst>
        </pc:spChg>
        <pc:spChg chg="add">
          <ac:chgData name="Daniel wROTKOWSKI" userId="511b7bc4bce4aeb0" providerId="Windows Live" clId="Web-{01C29208-4DF1-47A1-A540-8FE3422DCA92}" dt="2021-02-12T05:36:40.912" v="196"/>
          <ac:spMkLst>
            <pc:docMk/>
            <pc:sldMk cId="2311281925" sldId="258"/>
            <ac:spMk id="10" creationId="{F5C73706-35AD-4797-B796-D806B8FE5A35}"/>
          </ac:spMkLst>
        </pc:spChg>
      </pc:sldChg>
      <pc:sldChg chg="addSp modSp new mod setBg">
        <pc:chgData name="Daniel wROTKOWSKI" userId="511b7bc4bce4aeb0" providerId="Windows Live" clId="Web-{01C29208-4DF1-47A1-A540-8FE3422DCA92}" dt="2021-02-12T05:36:24.490" v="195" actId="1076"/>
        <pc:sldMkLst>
          <pc:docMk/>
          <pc:sldMk cId="156178597" sldId="259"/>
        </pc:sldMkLst>
        <pc:spChg chg="mod">
          <ac:chgData name="Daniel wROTKOWSKI" userId="511b7bc4bce4aeb0" providerId="Windows Live" clId="Web-{01C29208-4DF1-47A1-A540-8FE3422DCA92}" dt="2021-02-12T05:30:31.293" v="105"/>
          <ac:spMkLst>
            <pc:docMk/>
            <pc:sldMk cId="156178597" sldId="259"/>
            <ac:spMk id="2" creationId="{0EC07096-3E96-48A7-A047-EAD684CEC45A}"/>
          </ac:spMkLst>
        </pc:spChg>
        <pc:spChg chg="mod">
          <ac:chgData name="Daniel wROTKOWSKI" userId="511b7bc4bce4aeb0" providerId="Windows Live" clId="Web-{01C29208-4DF1-47A1-A540-8FE3422DCA92}" dt="2021-02-12T05:35:35.488" v="188" actId="20577"/>
          <ac:spMkLst>
            <pc:docMk/>
            <pc:sldMk cId="156178597" sldId="259"/>
            <ac:spMk id="3" creationId="{397D965B-14F2-42DB-BCE3-735A482AC49C}"/>
          </ac:spMkLst>
        </pc:spChg>
        <pc:spChg chg="add mod">
          <ac:chgData name="Daniel wROTKOWSKI" userId="511b7bc4bce4aeb0" providerId="Windows Live" clId="Web-{01C29208-4DF1-47A1-A540-8FE3422DCA92}" dt="2021-02-12T05:36:24.490" v="195" actId="1076"/>
          <ac:spMkLst>
            <pc:docMk/>
            <pc:sldMk cId="156178597" sldId="259"/>
            <ac:spMk id="4" creationId="{0A84560E-D24B-4502-A8AF-9D47A4611023}"/>
          </ac:spMkLst>
        </pc:spChg>
        <pc:spChg chg="add mod">
          <ac:chgData name="Daniel wROTKOWSKI" userId="511b7bc4bce4aeb0" providerId="Windows Live" clId="Web-{01C29208-4DF1-47A1-A540-8FE3422DCA92}" dt="2021-02-12T05:35:14.316" v="181" actId="20577"/>
          <ac:spMkLst>
            <pc:docMk/>
            <pc:sldMk cId="156178597" sldId="259"/>
            <ac:spMk id="9" creationId="{2C61293E-6EBE-43EF-A52C-9BEBFD7679D4}"/>
          </ac:spMkLst>
        </pc:spChg>
        <pc:spChg chg="add">
          <ac:chgData name="Daniel wROTKOWSKI" userId="511b7bc4bce4aeb0" providerId="Windows Live" clId="Web-{01C29208-4DF1-47A1-A540-8FE3422DCA92}" dt="2021-02-12T05:30:31.293" v="105"/>
          <ac:spMkLst>
            <pc:docMk/>
            <pc:sldMk cId="156178597" sldId="259"/>
            <ac:spMk id="11" creationId="{3FCFB1DE-0B7E-48CC-BA90-B2AB0889F9D6}"/>
          </ac:spMkLst>
        </pc:spChg>
        <pc:picChg chg="add">
          <ac:chgData name="Daniel wROTKOWSKI" userId="511b7bc4bce4aeb0" providerId="Windows Live" clId="Web-{01C29208-4DF1-47A1-A540-8FE3422DCA92}" dt="2021-02-12T05:30:31.293" v="105"/>
          <ac:picMkLst>
            <pc:docMk/>
            <pc:sldMk cId="156178597" sldId="259"/>
            <ac:picMk id="5" creationId="{066A42CD-F783-4DAB-B945-A50531F0A38E}"/>
          </ac:picMkLst>
        </pc:picChg>
      </pc:sldChg>
      <pc:sldChg chg="addSp delSp modSp new mod setBg">
        <pc:chgData name="Daniel wROTKOWSKI" userId="511b7bc4bce4aeb0" providerId="Windows Live" clId="Web-{01C29208-4DF1-47A1-A540-8FE3422DCA92}" dt="2021-02-12T05:52:55.889" v="281"/>
        <pc:sldMkLst>
          <pc:docMk/>
          <pc:sldMk cId="799712493" sldId="260"/>
        </pc:sldMkLst>
        <pc:spChg chg="mod ord">
          <ac:chgData name="Daniel wROTKOWSKI" userId="511b7bc4bce4aeb0" providerId="Windows Live" clId="Web-{01C29208-4DF1-47A1-A540-8FE3422DCA92}" dt="2021-02-12T05:52:55.889" v="281"/>
          <ac:spMkLst>
            <pc:docMk/>
            <pc:sldMk cId="799712493" sldId="260"/>
            <ac:spMk id="2" creationId="{81987F69-2F6E-4D67-88A9-59B9FFD3A29D}"/>
          </ac:spMkLst>
        </pc:spChg>
        <pc:spChg chg="del mod">
          <ac:chgData name="Daniel wROTKOWSKI" userId="511b7bc4bce4aeb0" providerId="Windows Live" clId="Web-{01C29208-4DF1-47A1-A540-8FE3422DCA92}" dt="2021-02-12T05:44:05.595" v="217"/>
          <ac:spMkLst>
            <pc:docMk/>
            <pc:sldMk cId="799712493" sldId="260"/>
            <ac:spMk id="3" creationId="{A018D50F-D9DD-4FDE-9E6C-98D1B2C76A70}"/>
          </ac:spMkLst>
        </pc:spChg>
        <pc:spChg chg="add mod ord">
          <ac:chgData name="Daniel wROTKOWSKI" userId="511b7bc4bce4aeb0" providerId="Windows Live" clId="Web-{01C29208-4DF1-47A1-A540-8FE3422DCA92}" dt="2021-02-12T05:52:55.889" v="281"/>
          <ac:spMkLst>
            <pc:docMk/>
            <pc:sldMk cId="799712493" sldId="260"/>
            <ac:spMk id="5" creationId="{724B1652-1A4E-4FAC-AD7E-A7319A4F4079}"/>
          </ac:spMkLst>
        </pc:spChg>
        <pc:spChg chg="add del">
          <ac:chgData name="Daniel wROTKOWSKI" userId="511b7bc4bce4aeb0" providerId="Windows Live" clId="Web-{01C29208-4DF1-47A1-A540-8FE3422DCA92}" dt="2021-02-12T05:49:04.821" v="221"/>
          <ac:spMkLst>
            <pc:docMk/>
            <pc:sldMk cId="799712493" sldId="260"/>
            <ac:spMk id="6" creationId="{DA381740-063A-41A4-836D-85D14980EEF0}"/>
          </ac:spMkLst>
        </pc:spChg>
        <pc:spChg chg="add del">
          <ac:chgData name="Daniel wROTKOWSKI" userId="511b7bc4bce4aeb0" providerId="Windows Live" clId="Web-{01C29208-4DF1-47A1-A540-8FE3422DCA92}" dt="2021-02-12T05:49:04.821" v="221"/>
          <ac:spMkLst>
            <pc:docMk/>
            <pc:sldMk cId="799712493" sldId="260"/>
            <ac:spMk id="7" creationId="{168AB93A-48BC-4C25-A3AD-C17B5A682A94}"/>
          </ac:spMkLst>
        </pc:spChg>
        <pc:spChg chg="add del">
          <ac:chgData name="Daniel wROTKOWSKI" userId="511b7bc4bce4aeb0" providerId="Windows Live" clId="Web-{01C29208-4DF1-47A1-A540-8FE3422DCA92}" dt="2021-02-12T05:49:04.821" v="221"/>
          <ac:spMkLst>
            <pc:docMk/>
            <pc:sldMk cId="799712493" sldId="260"/>
            <ac:spMk id="8" creationId="{3FCFB1DE-0B7E-48CC-BA90-B2AB0889F9D6}"/>
          </ac:spMkLst>
        </pc:spChg>
        <pc:spChg chg="add del">
          <ac:chgData name="Daniel wROTKOWSKI" userId="511b7bc4bce4aeb0" providerId="Windows Live" clId="Web-{01C29208-4DF1-47A1-A540-8FE3422DCA92}" dt="2021-02-12T05:44:14.079" v="219"/>
          <ac:spMkLst>
            <pc:docMk/>
            <pc:sldMk cId="799712493" sldId="260"/>
            <ac:spMk id="9" creationId="{DA381740-063A-41A4-836D-85D14980EEF0}"/>
          </ac:spMkLst>
        </pc:spChg>
        <pc:spChg chg="add del">
          <ac:chgData name="Daniel wROTKOWSKI" userId="511b7bc4bce4aeb0" providerId="Windows Live" clId="Web-{01C29208-4DF1-47A1-A540-8FE3422DCA92}" dt="2021-02-12T05:50:02.104" v="231"/>
          <ac:spMkLst>
            <pc:docMk/>
            <pc:sldMk cId="799712493" sldId="260"/>
            <ac:spMk id="10" creationId="{DA381740-063A-41A4-836D-85D14980EEF0}"/>
          </ac:spMkLst>
        </pc:spChg>
        <pc:spChg chg="add del">
          <ac:chgData name="Daniel wROTKOWSKI" userId="511b7bc4bce4aeb0" providerId="Windows Live" clId="Web-{01C29208-4DF1-47A1-A540-8FE3422DCA92}" dt="2021-02-12T05:44:14.079" v="219"/>
          <ac:spMkLst>
            <pc:docMk/>
            <pc:sldMk cId="799712493" sldId="260"/>
            <ac:spMk id="11" creationId="{665DBBEF-238B-476B-96AB-8AAC3224ECEA}"/>
          </ac:spMkLst>
        </pc:spChg>
        <pc:spChg chg="add del">
          <ac:chgData name="Daniel wROTKOWSKI" userId="511b7bc4bce4aeb0" providerId="Windows Live" clId="Web-{01C29208-4DF1-47A1-A540-8FE3422DCA92}" dt="2021-02-12T05:50:02.104" v="231"/>
          <ac:spMkLst>
            <pc:docMk/>
            <pc:sldMk cId="799712493" sldId="260"/>
            <ac:spMk id="12" creationId="{678CC48C-9275-4EFA-9B84-8E818500B9C1}"/>
          </ac:spMkLst>
        </pc:spChg>
        <pc:spChg chg="add del">
          <ac:chgData name="Daniel wROTKOWSKI" userId="511b7bc4bce4aeb0" providerId="Windows Live" clId="Web-{01C29208-4DF1-47A1-A540-8FE3422DCA92}" dt="2021-02-12T05:44:14.079" v="219"/>
          <ac:spMkLst>
            <pc:docMk/>
            <pc:sldMk cId="799712493" sldId="260"/>
            <ac:spMk id="13" creationId="{3FCFB1DE-0B7E-48CC-BA90-B2AB0889F9D6}"/>
          </ac:spMkLst>
        </pc:spChg>
        <pc:spChg chg="add del">
          <ac:chgData name="Daniel wROTKOWSKI" userId="511b7bc4bce4aeb0" providerId="Windows Live" clId="Web-{01C29208-4DF1-47A1-A540-8FE3422DCA92}" dt="2021-02-12T05:50:02.104" v="231"/>
          <ac:spMkLst>
            <pc:docMk/>
            <pc:sldMk cId="799712493" sldId="260"/>
            <ac:spMk id="14" creationId="{0A324144-E9CF-4B12-A53E-FAC0D281D8B0}"/>
          </ac:spMkLst>
        </pc:spChg>
        <pc:spChg chg="add del">
          <ac:chgData name="Daniel wROTKOWSKI" userId="511b7bc4bce4aeb0" providerId="Windows Live" clId="Web-{01C29208-4DF1-47A1-A540-8FE3422DCA92}" dt="2021-02-12T05:51:36.512" v="273"/>
          <ac:spMkLst>
            <pc:docMk/>
            <pc:sldMk cId="799712493" sldId="260"/>
            <ac:spMk id="16" creationId="{DA381740-063A-41A4-836D-85D14980EEF0}"/>
          </ac:spMkLst>
        </pc:spChg>
        <pc:spChg chg="add del">
          <ac:chgData name="Daniel wROTKOWSKI" userId="511b7bc4bce4aeb0" providerId="Windows Live" clId="Web-{01C29208-4DF1-47A1-A540-8FE3422DCA92}" dt="2021-02-12T05:51:36.512" v="273"/>
          <ac:spMkLst>
            <pc:docMk/>
            <pc:sldMk cId="799712493" sldId="260"/>
            <ac:spMk id="17" creationId="{76906711-0AFB-47DD-A4B6-4E94B38B8C91}"/>
          </ac:spMkLst>
        </pc:spChg>
        <pc:spChg chg="add del">
          <ac:chgData name="Daniel wROTKOWSKI" userId="511b7bc4bce4aeb0" providerId="Windows Live" clId="Web-{01C29208-4DF1-47A1-A540-8FE3422DCA92}" dt="2021-02-12T05:51:36.512" v="273"/>
          <ac:spMkLst>
            <pc:docMk/>
            <pc:sldMk cId="799712493" sldId="260"/>
            <ac:spMk id="18" creationId="{AA91F649-894C-41F6-A21D-3D1AC558E934}"/>
          </ac:spMkLst>
        </pc:spChg>
        <pc:spChg chg="add del">
          <ac:chgData name="Daniel wROTKOWSKI" userId="511b7bc4bce4aeb0" providerId="Windows Live" clId="Web-{01C29208-4DF1-47A1-A540-8FE3422DCA92}" dt="2021-02-12T05:49:34.322" v="229"/>
          <ac:spMkLst>
            <pc:docMk/>
            <pc:sldMk cId="799712493" sldId="260"/>
            <ac:spMk id="19" creationId="{DA381740-063A-41A4-836D-85D14980EEF0}"/>
          </ac:spMkLst>
        </pc:spChg>
        <pc:spChg chg="add del">
          <ac:chgData name="Daniel wROTKOWSKI" userId="511b7bc4bce4aeb0" providerId="Windows Live" clId="Web-{01C29208-4DF1-47A1-A540-8FE3422DCA92}" dt="2021-02-12T05:51:36.512" v="273"/>
          <ac:spMkLst>
            <pc:docMk/>
            <pc:sldMk cId="799712493" sldId="260"/>
            <ac:spMk id="20" creationId="{56037404-66BD-46B5-9323-1B531319671A}"/>
          </ac:spMkLst>
        </pc:spChg>
        <pc:spChg chg="add del">
          <ac:chgData name="Daniel wROTKOWSKI" userId="511b7bc4bce4aeb0" providerId="Windows Live" clId="Web-{01C29208-4DF1-47A1-A540-8FE3422DCA92}" dt="2021-02-12T05:49:34.322" v="229"/>
          <ac:spMkLst>
            <pc:docMk/>
            <pc:sldMk cId="799712493" sldId="260"/>
            <ac:spMk id="21" creationId="{76906711-0AFB-47DD-A4B6-4E94B38B8C91}"/>
          </ac:spMkLst>
        </pc:spChg>
        <pc:spChg chg="add del">
          <ac:chgData name="Daniel wROTKOWSKI" userId="511b7bc4bce4aeb0" providerId="Windows Live" clId="Web-{01C29208-4DF1-47A1-A540-8FE3422DCA92}" dt="2021-02-12T05:52:39.201" v="275"/>
          <ac:spMkLst>
            <pc:docMk/>
            <pc:sldMk cId="799712493" sldId="260"/>
            <ac:spMk id="22" creationId="{3946F6A7-0B48-49A7-8E23-3C1F0993999F}"/>
          </ac:spMkLst>
        </pc:spChg>
        <pc:spChg chg="add del">
          <ac:chgData name="Daniel wROTKOWSKI" userId="511b7bc4bce4aeb0" providerId="Windows Live" clId="Web-{01C29208-4DF1-47A1-A540-8FE3422DCA92}" dt="2021-02-12T05:49:34.322" v="229"/>
          <ac:spMkLst>
            <pc:docMk/>
            <pc:sldMk cId="799712493" sldId="260"/>
            <ac:spMk id="23" creationId="{AA91F649-894C-41F6-A21D-3D1AC558E934}"/>
          </ac:spMkLst>
        </pc:spChg>
        <pc:spChg chg="add del">
          <ac:chgData name="Daniel wROTKOWSKI" userId="511b7bc4bce4aeb0" providerId="Windows Live" clId="Web-{01C29208-4DF1-47A1-A540-8FE3422DCA92}" dt="2021-02-12T05:49:34.322" v="229"/>
          <ac:spMkLst>
            <pc:docMk/>
            <pc:sldMk cId="799712493" sldId="260"/>
            <ac:spMk id="25" creationId="{56037404-66BD-46B5-9323-1B531319671A}"/>
          </ac:spMkLst>
        </pc:spChg>
        <pc:spChg chg="add del">
          <ac:chgData name="Daniel wROTKOWSKI" userId="511b7bc4bce4aeb0" providerId="Windows Live" clId="Web-{01C29208-4DF1-47A1-A540-8FE3422DCA92}" dt="2021-02-12T05:52:39.201" v="275"/>
          <ac:spMkLst>
            <pc:docMk/>
            <pc:sldMk cId="799712493" sldId="260"/>
            <ac:spMk id="27" creationId="{F53AD421-C5C8-4C52-9DD0-6A594F21A5DB}"/>
          </ac:spMkLst>
        </pc:spChg>
        <pc:spChg chg="add del">
          <ac:chgData name="Daniel wROTKOWSKI" userId="511b7bc4bce4aeb0" providerId="Windows Live" clId="Web-{01C29208-4DF1-47A1-A540-8FE3422DCA92}" dt="2021-02-12T05:52:39.201" v="275"/>
          <ac:spMkLst>
            <pc:docMk/>
            <pc:sldMk cId="799712493" sldId="260"/>
            <ac:spMk id="29" creationId="{6D7E5B0F-5185-440A-8222-321C1D118ABE}"/>
          </ac:spMkLst>
        </pc:spChg>
        <pc:spChg chg="add del">
          <ac:chgData name="Daniel wROTKOWSKI" userId="511b7bc4bce4aeb0" providerId="Windows Live" clId="Web-{01C29208-4DF1-47A1-A540-8FE3422DCA92}" dt="2021-02-12T05:52:55.889" v="281"/>
          <ac:spMkLst>
            <pc:docMk/>
            <pc:sldMk cId="799712493" sldId="260"/>
            <ac:spMk id="34" creationId="{45D37F4E-DDB4-456B-97E0-9937730A039F}"/>
          </ac:spMkLst>
        </pc:spChg>
        <pc:spChg chg="add del">
          <ac:chgData name="Daniel wROTKOWSKI" userId="511b7bc4bce4aeb0" providerId="Windows Live" clId="Web-{01C29208-4DF1-47A1-A540-8FE3422DCA92}" dt="2021-02-12T05:52:55.889" v="281"/>
          <ac:spMkLst>
            <pc:docMk/>
            <pc:sldMk cId="799712493" sldId="260"/>
            <ac:spMk id="36" creationId="{3CE8AF5E-D374-4CF1-90CC-35CF73B81C3E}"/>
          </ac:spMkLst>
        </pc:spChg>
        <pc:spChg chg="add del">
          <ac:chgData name="Daniel wROTKOWSKI" userId="511b7bc4bce4aeb0" providerId="Windows Live" clId="Web-{01C29208-4DF1-47A1-A540-8FE3422DCA92}" dt="2021-02-12T05:52:55.889" v="280"/>
          <ac:spMkLst>
            <pc:docMk/>
            <pc:sldMk cId="799712493" sldId="260"/>
            <ac:spMk id="38" creationId="{F13C74B1-5B17-4795-BED0-7140497B445A}"/>
          </ac:spMkLst>
        </pc:spChg>
        <pc:spChg chg="add del">
          <ac:chgData name="Daniel wROTKOWSKI" userId="511b7bc4bce4aeb0" providerId="Windows Live" clId="Web-{01C29208-4DF1-47A1-A540-8FE3422DCA92}" dt="2021-02-12T05:52:55.889" v="280"/>
          <ac:spMkLst>
            <pc:docMk/>
            <pc:sldMk cId="799712493" sldId="260"/>
            <ac:spMk id="39" creationId="{3FCFB1DE-0B7E-48CC-BA90-B2AB0889F9D6}"/>
          </ac:spMkLst>
        </pc:spChg>
        <pc:spChg chg="add">
          <ac:chgData name="Daniel wROTKOWSKI" userId="511b7bc4bce4aeb0" providerId="Windows Live" clId="Web-{01C29208-4DF1-47A1-A540-8FE3422DCA92}" dt="2021-02-12T05:52:55.889" v="281"/>
          <ac:spMkLst>
            <pc:docMk/>
            <pc:sldMk cId="799712493" sldId="260"/>
            <ac:spMk id="40" creationId="{743AA782-23D1-4521-8CAD-47662984AA08}"/>
          </ac:spMkLst>
        </pc:spChg>
        <pc:spChg chg="add del">
          <ac:chgData name="Daniel wROTKOWSKI" userId="511b7bc4bce4aeb0" providerId="Windows Live" clId="Web-{01C29208-4DF1-47A1-A540-8FE3422DCA92}" dt="2021-02-12T05:52:52.358" v="278"/>
          <ac:spMkLst>
            <pc:docMk/>
            <pc:sldMk cId="799712493" sldId="260"/>
            <ac:spMk id="41" creationId="{A6D37EE4-EA1B-46EE-A54B-5233C63C9695}"/>
          </ac:spMkLst>
        </pc:spChg>
        <pc:spChg chg="add">
          <ac:chgData name="Daniel wROTKOWSKI" userId="511b7bc4bce4aeb0" providerId="Windows Live" clId="Web-{01C29208-4DF1-47A1-A540-8FE3422DCA92}" dt="2021-02-12T05:52:55.889" v="281"/>
          <ac:spMkLst>
            <pc:docMk/>
            <pc:sldMk cId="799712493" sldId="260"/>
            <ac:spMk id="42" creationId="{3CE8AF5E-D374-4CF1-90CC-35CF73B81C3E}"/>
          </ac:spMkLst>
        </pc:spChg>
        <pc:spChg chg="add del">
          <ac:chgData name="Daniel wROTKOWSKI" userId="511b7bc4bce4aeb0" providerId="Windows Live" clId="Web-{01C29208-4DF1-47A1-A540-8FE3422DCA92}" dt="2021-02-12T05:52:52.358" v="278"/>
          <ac:spMkLst>
            <pc:docMk/>
            <pc:sldMk cId="799712493" sldId="260"/>
            <ac:spMk id="43" creationId="{3EB27620-B0B1-4232-A055-99D3476060CF}"/>
          </ac:spMkLst>
        </pc:spChg>
        <pc:picChg chg="add del mod ord">
          <ac:chgData name="Daniel wROTKOWSKI" userId="511b7bc4bce4aeb0" providerId="Windows Live" clId="Web-{01C29208-4DF1-47A1-A540-8FE3422DCA92}" dt="2021-02-12T05:50:03.697" v="232"/>
          <ac:picMkLst>
            <pc:docMk/>
            <pc:sldMk cId="799712493" sldId="260"/>
            <ac:picMk id="4" creationId="{B07D8FE8-3656-4A40-8033-4442C317AA85}"/>
          </ac:picMkLst>
        </pc:picChg>
        <pc:picChg chg="add mod">
          <ac:chgData name="Daniel wROTKOWSKI" userId="511b7bc4bce4aeb0" providerId="Windows Live" clId="Web-{01C29208-4DF1-47A1-A540-8FE3422DCA92}" dt="2021-02-12T05:52:55.889" v="281"/>
          <ac:picMkLst>
            <pc:docMk/>
            <pc:sldMk cId="799712493" sldId="260"/>
            <ac:picMk id="15" creationId="{A9CF4E45-4BE5-44DE-9A90-D1FCE2E10893}"/>
          </ac:picMkLst>
        </pc:picChg>
        <pc:inkChg chg="add">
          <ac:chgData name="Daniel wROTKOWSKI" userId="511b7bc4bce4aeb0" providerId="Windows Live" clId="Web-{01C29208-4DF1-47A1-A540-8FE3422DCA92}" dt="2021-02-12T05:52:55.889" v="281"/>
          <ac:inkMkLst>
            <pc:docMk/>
            <pc:sldMk cId="799712493" sldId="260"/>
            <ac:inkMk id="45" creationId="{070477C5-0410-4E4F-97A1-F84C2465C187}"/>
          </ac:inkMkLst>
        </pc:inkChg>
      </pc:sldChg>
      <pc:sldChg chg="modSp new">
        <pc:chgData name="Daniel wROTKOWSKI" userId="511b7bc4bce4aeb0" providerId="Windows Live" clId="Web-{01C29208-4DF1-47A1-A540-8FE3422DCA92}" dt="2021-02-12T03:50:00.869" v="66" actId="20577"/>
        <pc:sldMkLst>
          <pc:docMk/>
          <pc:sldMk cId="2784675424" sldId="261"/>
        </pc:sldMkLst>
        <pc:spChg chg="mod">
          <ac:chgData name="Daniel wROTKOWSKI" userId="511b7bc4bce4aeb0" providerId="Windows Live" clId="Web-{01C29208-4DF1-47A1-A540-8FE3422DCA92}" dt="2021-02-12T03:50:00.869" v="66" actId="20577"/>
          <ac:spMkLst>
            <pc:docMk/>
            <pc:sldMk cId="2784675424" sldId="261"/>
            <ac:spMk id="2" creationId="{9DDCBDB7-225B-43A8-A6BC-CF0F158332AA}"/>
          </ac:spMkLst>
        </pc:spChg>
      </pc:sldChg>
      <pc:sldChg chg="modSp new">
        <pc:chgData name="Daniel wROTKOWSKI" userId="511b7bc4bce4aeb0" providerId="Windows Live" clId="Web-{01C29208-4DF1-47A1-A540-8FE3422DCA92}" dt="2021-02-12T03:50:14.260" v="68" actId="20577"/>
        <pc:sldMkLst>
          <pc:docMk/>
          <pc:sldMk cId="3815265511" sldId="262"/>
        </pc:sldMkLst>
        <pc:spChg chg="mod">
          <ac:chgData name="Daniel wROTKOWSKI" userId="511b7bc4bce4aeb0" providerId="Windows Live" clId="Web-{01C29208-4DF1-47A1-A540-8FE3422DCA92}" dt="2021-02-12T03:50:14.260" v="68" actId="20577"/>
          <ac:spMkLst>
            <pc:docMk/>
            <pc:sldMk cId="3815265511" sldId="262"/>
            <ac:spMk id="2" creationId="{1C6358F9-FCCA-4ED4-B634-C1C26E8D9069}"/>
          </ac:spMkLst>
        </pc:spChg>
      </pc:sldChg>
      <pc:sldChg chg="addSp delSp modSp new">
        <pc:chgData name="Daniel wROTKOWSKI" userId="511b7bc4bce4aeb0" providerId="Windows Live" clId="Web-{01C29208-4DF1-47A1-A540-8FE3422DCA92}" dt="2021-02-12T03:50:46.510" v="74" actId="20577"/>
        <pc:sldMkLst>
          <pc:docMk/>
          <pc:sldMk cId="3079742115" sldId="263"/>
        </pc:sldMkLst>
        <pc:spChg chg="mod">
          <ac:chgData name="Daniel wROTKOWSKI" userId="511b7bc4bce4aeb0" providerId="Windows Live" clId="Web-{01C29208-4DF1-47A1-A540-8FE3422DCA92}" dt="2021-02-12T03:50:25.385" v="70" actId="20577"/>
          <ac:spMkLst>
            <pc:docMk/>
            <pc:sldMk cId="3079742115" sldId="263"/>
            <ac:spMk id="2" creationId="{404554A2-0EA5-457D-9BB5-991A9F986894}"/>
          </ac:spMkLst>
        </pc:spChg>
        <pc:spChg chg="del">
          <ac:chgData name="Daniel wROTKOWSKI" userId="511b7bc4bce4aeb0" providerId="Windows Live" clId="Web-{01C29208-4DF1-47A1-A540-8FE3422DCA92}" dt="2021-02-12T03:50:38.963" v="71"/>
          <ac:spMkLst>
            <pc:docMk/>
            <pc:sldMk cId="3079742115" sldId="263"/>
            <ac:spMk id="3" creationId="{8D6EFD88-63A4-4921-B38B-3FEEBC264309}"/>
          </ac:spMkLst>
        </pc:spChg>
        <pc:spChg chg="add mod">
          <ac:chgData name="Daniel wROTKOWSKI" userId="511b7bc4bce4aeb0" providerId="Windows Live" clId="Web-{01C29208-4DF1-47A1-A540-8FE3422DCA92}" dt="2021-02-12T03:50:46.510" v="74" actId="20577"/>
          <ac:spMkLst>
            <pc:docMk/>
            <pc:sldMk cId="3079742115" sldId="263"/>
            <ac:spMk id="12" creationId="{532B2EFA-B400-4F22-9E68-8D7F4A1AEB29}"/>
          </ac:spMkLst>
        </pc:spChg>
        <pc:graphicFrameChg chg="add del mod ord modGraphic">
          <ac:chgData name="Daniel wROTKOWSKI" userId="511b7bc4bce4aeb0" providerId="Windows Live" clId="Web-{01C29208-4DF1-47A1-A540-8FE3422DCA92}" dt="2021-02-12T03:50:43.932" v="72"/>
          <ac:graphicFrameMkLst>
            <pc:docMk/>
            <pc:sldMk cId="3079742115" sldId="263"/>
            <ac:graphicFrameMk id="4" creationId="{222C3BE0-56A7-4F98-80B8-5CDAA7C81C87}"/>
          </ac:graphicFrameMkLst>
        </pc:graphicFrameChg>
      </pc:sldChg>
      <pc:sldChg chg="addSp delSp modSp new mod setBg">
        <pc:chgData name="Daniel wROTKOWSKI" userId="511b7bc4bce4aeb0" providerId="Windows Live" clId="Web-{01C29208-4DF1-47A1-A540-8FE3422DCA92}" dt="2021-02-12T05:29:09.150" v="88" actId="1076"/>
        <pc:sldMkLst>
          <pc:docMk/>
          <pc:sldMk cId="4139432782" sldId="264"/>
        </pc:sldMkLst>
        <pc:spChg chg="del">
          <ac:chgData name="Daniel wROTKOWSKI" userId="511b7bc4bce4aeb0" providerId="Windows Live" clId="Web-{01C29208-4DF1-47A1-A540-8FE3422DCA92}" dt="2021-02-12T05:28:28.712" v="76"/>
          <ac:spMkLst>
            <pc:docMk/>
            <pc:sldMk cId="4139432782" sldId="264"/>
            <ac:spMk id="2" creationId="{F51096B9-8770-4468-8AC7-41BF8CE7FECE}"/>
          </ac:spMkLst>
        </pc:spChg>
        <pc:spChg chg="del mod">
          <ac:chgData name="Daniel wROTKOWSKI" userId="511b7bc4bce4aeb0" providerId="Windows Live" clId="Web-{01C29208-4DF1-47A1-A540-8FE3422DCA92}" dt="2021-02-12T05:28:48.603" v="81"/>
          <ac:spMkLst>
            <pc:docMk/>
            <pc:sldMk cId="4139432782" sldId="264"/>
            <ac:spMk id="3" creationId="{C71C00C0-8AF6-4EAC-AA57-23ED67C16504}"/>
          </ac:spMkLst>
        </pc:spChg>
        <pc:spChg chg="add">
          <ac:chgData name="Daniel wROTKOWSKI" userId="511b7bc4bce4aeb0" providerId="Windows Live" clId="Web-{01C29208-4DF1-47A1-A540-8FE3422DCA92}" dt="2021-02-12T05:28:59.931" v="84"/>
          <ac:spMkLst>
            <pc:docMk/>
            <pc:sldMk cId="4139432782" sldId="264"/>
            <ac:spMk id="9" creationId="{DA381740-063A-41A4-836D-85D14980EEF0}"/>
          </ac:spMkLst>
        </pc:spChg>
        <pc:spChg chg="add">
          <ac:chgData name="Daniel wROTKOWSKI" userId="511b7bc4bce4aeb0" providerId="Windows Live" clId="Web-{01C29208-4DF1-47A1-A540-8FE3422DCA92}" dt="2021-02-12T05:28:59.931" v="84"/>
          <ac:spMkLst>
            <pc:docMk/>
            <pc:sldMk cId="4139432782" sldId="264"/>
            <ac:spMk id="11" creationId="{BCED4D40-4B67-4331-AC48-79B82B4A47D8}"/>
          </ac:spMkLst>
        </pc:spChg>
        <pc:picChg chg="add mod ord">
          <ac:chgData name="Daniel wROTKOWSKI" userId="511b7bc4bce4aeb0" providerId="Windows Live" clId="Web-{01C29208-4DF1-47A1-A540-8FE3422DCA92}" dt="2021-02-12T05:29:09.150" v="88" actId="1076"/>
          <ac:picMkLst>
            <pc:docMk/>
            <pc:sldMk cId="4139432782" sldId="264"/>
            <ac:picMk id="4" creationId="{4E2DBF90-A111-46E2-B603-6D5E2F17AD4B}"/>
          </ac:picMkLst>
        </pc:picChg>
      </pc:sldChg>
      <pc:sldChg chg="addSp delSp modSp new">
        <pc:chgData name="Daniel wROTKOWSKI" userId="511b7bc4bce4aeb0" providerId="Windows Live" clId="Web-{01C29208-4DF1-47A1-A540-8FE3422DCA92}" dt="2021-02-12T05:55:52.331" v="300" actId="14100"/>
        <pc:sldMkLst>
          <pc:docMk/>
          <pc:sldMk cId="2142835430" sldId="265"/>
        </pc:sldMkLst>
        <pc:spChg chg="mod">
          <ac:chgData name="Daniel wROTKOWSKI" userId="511b7bc4bce4aeb0" providerId="Windows Live" clId="Web-{01C29208-4DF1-47A1-A540-8FE3422DCA92}" dt="2021-02-12T05:54:06.250" v="287" actId="20577"/>
          <ac:spMkLst>
            <pc:docMk/>
            <pc:sldMk cId="2142835430" sldId="265"/>
            <ac:spMk id="2" creationId="{E2AB2745-ABBC-4532-88A2-50C5823BA288}"/>
          </ac:spMkLst>
        </pc:spChg>
        <pc:spChg chg="del">
          <ac:chgData name="Daniel wROTKOWSKI" userId="511b7bc4bce4aeb0" providerId="Windows Live" clId="Web-{01C29208-4DF1-47A1-A540-8FE3422DCA92}" dt="2021-02-12T05:54:36.235" v="288"/>
          <ac:spMkLst>
            <pc:docMk/>
            <pc:sldMk cId="2142835430" sldId="265"/>
            <ac:spMk id="3" creationId="{74BF8AD9-E680-4FD6-95E8-466212F98187}"/>
          </ac:spMkLst>
        </pc:spChg>
        <pc:picChg chg="add mod ord">
          <ac:chgData name="Daniel wROTKOWSKI" userId="511b7bc4bce4aeb0" providerId="Windows Live" clId="Web-{01C29208-4DF1-47A1-A540-8FE3422DCA92}" dt="2021-02-12T05:54:42.783" v="291" actId="1076"/>
          <ac:picMkLst>
            <pc:docMk/>
            <pc:sldMk cId="2142835430" sldId="265"/>
            <ac:picMk id="4" creationId="{1A26C03F-8089-41DC-9A63-35495B5B4376}"/>
          </ac:picMkLst>
        </pc:picChg>
        <pc:picChg chg="add mod">
          <ac:chgData name="Daniel wROTKOWSKI" userId="511b7bc4bce4aeb0" providerId="Windows Live" clId="Web-{01C29208-4DF1-47A1-A540-8FE3422DCA92}" dt="2021-02-12T05:55:22.830" v="295" actId="1076"/>
          <ac:picMkLst>
            <pc:docMk/>
            <pc:sldMk cId="2142835430" sldId="265"/>
            <ac:picMk id="5" creationId="{0F13C3D4-15A2-446C-8517-D7DA41FFFB9C}"/>
          </ac:picMkLst>
        </pc:picChg>
        <pc:picChg chg="add mod">
          <ac:chgData name="Daniel wROTKOWSKI" userId="511b7bc4bce4aeb0" providerId="Windows Live" clId="Web-{01C29208-4DF1-47A1-A540-8FE3422DCA92}" dt="2021-02-12T05:55:52.331" v="300" actId="14100"/>
          <ac:picMkLst>
            <pc:docMk/>
            <pc:sldMk cId="2142835430" sldId="265"/>
            <ac:picMk id="6" creationId="{A454D871-9045-4461-AF85-39CDC6FBED80}"/>
          </ac:picMkLst>
        </pc:picChg>
      </pc:sldChg>
      <pc:sldChg chg="addSp delSp modSp new">
        <pc:chgData name="Daniel wROTKOWSKI" userId="511b7bc4bce4aeb0" providerId="Windows Live" clId="Web-{01C29208-4DF1-47A1-A540-8FE3422DCA92}" dt="2021-02-12T06:01:52.310" v="325" actId="1076"/>
        <pc:sldMkLst>
          <pc:docMk/>
          <pc:sldMk cId="1307148969" sldId="266"/>
        </pc:sldMkLst>
        <pc:spChg chg="mod">
          <ac:chgData name="Daniel wROTKOWSKI" userId="511b7bc4bce4aeb0" providerId="Windows Live" clId="Web-{01C29208-4DF1-47A1-A540-8FE3422DCA92}" dt="2021-02-12T05:58:50.867" v="317" actId="20577"/>
          <ac:spMkLst>
            <pc:docMk/>
            <pc:sldMk cId="1307148969" sldId="266"/>
            <ac:spMk id="2" creationId="{7D249D89-4AEF-430F-BB48-3DD5EB0385DE}"/>
          </ac:spMkLst>
        </pc:spChg>
        <pc:spChg chg="del">
          <ac:chgData name="Daniel wROTKOWSKI" userId="511b7bc4bce4aeb0" providerId="Windows Live" clId="Web-{01C29208-4DF1-47A1-A540-8FE3422DCA92}" dt="2021-02-12T05:57:48.553" v="305"/>
          <ac:spMkLst>
            <pc:docMk/>
            <pc:sldMk cId="1307148969" sldId="266"/>
            <ac:spMk id="3" creationId="{338BC04E-902F-43A1-8E77-A3A0B9C0C25C}"/>
          </ac:spMkLst>
        </pc:spChg>
        <pc:picChg chg="add mod ord">
          <ac:chgData name="Daniel wROTKOWSKI" userId="511b7bc4bce4aeb0" providerId="Windows Live" clId="Web-{01C29208-4DF1-47A1-A540-8FE3422DCA92}" dt="2021-02-12T05:58:57.070" v="321" actId="1076"/>
          <ac:picMkLst>
            <pc:docMk/>
            <pc:sldMk cId="1307148969" sldId="266"/>
            <ac:picMk id="4" creationId="{90B93582-B2CB-4DA5-8A96-51C9B355CC88}"/>
          </ac:picMkLst>
        </pc:picChg>
        <pc:picChg chg="add mod">
          <ac:chgData name="Daniel wROTKOWSKI" userId="511b7bc4bce4aeb0" providerId="Windows Live" clId="Web-{01C29208-4DF1-47A1-A540-8FE3422DCA92}" dt="2021-02-12T06:01:52.310" v="325" actId="1076"/>
          <ac:picMkLst>
            <pc:docMk/>
            <pc:sldMk cId="1307148969" sldId="266"/>
            <ac:picMk id="5" creationId="{6CE8CCA6-C6F5-40D8-B6F6-CFC5F8ED1E2D}"/>
          </ac:picMkLst>
        </pc:picChg>
      </pc:sldChg>
      <pc:sldChg chg="new">
        <pc:chgData name="Daniel wROTKOWSKI" userId="511b7bc4bce4aeb0" providerId="Windows Live" clId="Web-{01C29208-4DF1-47A1-A540-8FE3422DCA92}" dt="2021-02-12T05:58:04.881" v="307"/>
        <pc:sldMkLst>
          <pc:docMk/>
          <pc:sldMk cId="3844654870" sldId="267"/>
        </pc:sldMkLst>
      </pc:sldChg>
      <pc:sldMasterChg chg="del delSldLayout">
        <pc:chgData name="Daniel wROTKOWSKI" userId="511b7bc4bce4aeb0" providerId="Windows Live" clId="Web-{01C29208-4DF1-47A1-A540-8FE3422DCA92}" dt="2021-02-12T03:20:14.783" v="0"/>
        <pc:sldMasterMkLst>
          <pc:docMk/>
          <pc:sldMasterMk cId="3926633689" sldId="2147483648"/>
        </pc:sldMasterMkLst>
        <pc:sldLayoutChg chg="del">
          <pc:chgData name="Daniel wROTKOWSKI" userId="511b7bc4bce4aeb0" providerId="Windows Live" clId="Web-{01C29208-4DF1-47A1-A540-8FE3422DCA92}" dt="2021-02-12T03:20:14.783" v="0"/>
          <pc:sldLayoutMkLst>
            <pc:docMk/>
            <pc:sldMasterMk cId="3926633689" sldId="2147483648"/>
            <pc:sldLayoutMk cId="3391757436" sldId="2147483649"/>
          </pc:sldLayoutMkLst>
        </pc:sldLayoutChg>
        <pc:sldLayoutChg chg="del">
          <pc:chgData name="Daniel wROTKOWSKI" userId="511b7bc4bce4aeb0" providerId="Windows Live" clId="Web-{01C29208-4DF1-47A1-A540-8FE3422DCA92}" dt="2021-02-12T03:20:14.783" v="0"/>
          <pc:sldLayoutMkLst>
            <pc:docMk/>
            <pc:sldMasterMk cId="3926633689" sldId="2147483648"/>
            <pc:sldLayoutMk cId="967380084" sldId="2147483650"/>
          </pc:sldLayoutMkLst>
        </pc:sldLayoutChg>
        <pc:sldLayoutChg chg="del">
          <pc:chgData name="Daniel wROTKOWSKI" userId="511b7bc4bce4aeb0" providerId="Windows Live" clId="Web-{01C29208-4DF1-47A1-A540-8FE3422DCA92}" dt="2021-02-12T03:20:14.783" v="0"/>
          <pc:sldLayoutMkLst>
            <pc:docMk/>
            <pc:sldMasterMk cId="3926633689" sldId="2147483648"/>
            <pc:sldLayoutMk cId="13234121" sldId="2147483651"/>
          </pc:sldLayoutMkLst>
        </pc:sldLayoutChg>
        <pc:sldLayoutChg chg="del">
          <pc:chgData name="Daniel wROTKOWSKI" userId="511b7bc4bce4aeb0" providerId="Windows Live" clId="Web-{01C29208-4DF1-47A1-A540-8FE3422DCA92}" dt="2021-02-12T03:20:14.783" v="0"/>
          <pc:sldLayoutMkLst>
            <pc:docMk/>
            <pc:sldMasterMk cId="3926633689" sldId="2147483648"/>
            <pc:sldLayoutMk cId="3883036252" sldId="2147483652"/>
          </pc:sldLayoutMkLst>
        </pc:sldLayoutChg>
        <pc:sldLayoutChg chg="del">
          <pc:chgData name="Daniel wROTKOWSKI" userId="511b7bc4bce4aeb0" providerId="Windows Live" clId="Web-{01C29208-4DF1-47A1-A540-8FE3422DCA92}" dt="2021-02-12T03:20:14.783" v="0"/>
          <pc:sldLayoutMkLst>
            <pc:docMk/>
            <pc:sldMasterMk cId="3926633689" sldId="2147483648"/>
            <pc:sldLayoutMk cId="961808292" sldId="2147483653"/>
          </pc:sldLayoutMkLst>
        </pc:sldLayoutChg>
        <pc:sldLayoutChg chg="del">
          <pc:chgData name="Daniel wROTKOWSKI" userId="511b7bc4bce4aeb0" providerId="Windows Live" clId="Web-{01C29208-4DF1-47A1-A540-8FE3422DCA92}" dt="2021-02-12T03:20:14.783" v="0"/>
          <pc:sldLayoutMkLst>
            <pc:docMk/>
            <pc:sldMasterMk cId="3926633689" sldId="2147483648"/>
            <pc:sldLayoutMk cId="1544797292" sldId="2147483654"/>
          </pc:sldLayoutMkLst>
        </pc:sldLayoutChg>
        <pc:sldLayoutChg chg="del">
          <pc:chgData name="Daniel wROTKOWSKI" userId="511b7bc4bce4aeb0" providerId="Windows Live" clId="Web-{01C29208-4DF1-47A1-A540-8FE3422DCA92}" dt="2021-02-12T03:20:14.783" v="0"/>
          <pc:sldLayoutMkLst>
            <pc:docMk/>
            <pc:sldMasterMk cId="3926633689" sldId="2147483648"/>
            <pc:sldLayoutMk cId="1850839136" sldId="2147483655"/>
          </pc:sldLayoutMkLst>
        </pc:sldLayoutChg>
        <pc:sldLayoutChg chg="del">
          <pc:chgData name="Daniel wROTKOWSKI" userId="511b7bc4bce4aeb0" providerId="Windows Live" clId="Web-{01C29208-4DF1-47A1-A540-8FE3422DCA92}" dt="2021-02-12T03:20:14.783" v="0"/>
          <pc:sldLayoutMkLst>
            <pc:docMk/>
            <pc:sldMasterMk cId="3926633689" sldId="2147483648"/>
            <pc:sldLayoutMk cId="2715530444" sldId="2147483656"/>
          </pc:sldLayoutMkLst>
        </pc:sldLayoutChg>
        <pc:sldLayoutChg chg="del">
          <pc:chgData name="Daniel wROTKOWSKI" userId="511b7bc4bce4aeb0" providerId="Windows Live" clId="Web-{01C29208-4DF1-47A1-A540-8FE3422DCA92}" dt="2021-02-12T03:20:14.783" v="0"/>
          <pc:sldLayoutMkLst>
            <pc:docMk/>
            <pc:sldMasterMk cId="3926633689" sldId="2147483648"/>
            <pc:sldLayoutMk cId="3024906009" sldId="2147483657"/>
          </pc:sldLayoutMkLst>
        </pc:sldLayoutChg>
        <pc:sldLayoutChg chg="del">
          <pc:chgData name="Daniel wROTKOWSKI" userId="511b7bc4bce4aeb0" providerId="Windows Live" clId="Web-{01C29208-4DF1-47A1-A540-8FE3422DCA92}" dt="2021-02-12T03:20:14.783" v="0"/>
          <pc:sldLayoutMkLst>
            <pc:docMk/>
            <pc:sldMasterMk cId="3926633689" sldId="2147483648"/>
            <pc:sldLayoutMk cId="2454508176" sldId="2147483658"/>
          </pc:sldLayoutMkLst>
        </pc:sldLayoutChg>
        <pc:sldLayoutChg chg="del">
          <pc:chgData name="Daniel wROTKOWSKI" userId="511b7bc4bce4aeb0" providerId="Windows Live" clId="Web-{01C29208-4DF1-47A1-A540-8FE3422DCA92}" dt="2021-02-12T03:20:14.783" v="0"/>
          <pc:sldLayoutMkLst>
            <pc:docMk/>
            <pc:sldMasterMk cId="3926633689" sldId="2147483648"/>
            <pc:sldLayoutMk cId="1340386666" sldId="2147483659"/>
          </pc:sldLayoutMkLst>
        </pc:sldLayoutChg>
      </pc:sldMasterChg>
      <pc:sldMasterChg chg="add addSldLayout">
        <pc:chgData name="Daniel wROTKOWSKI" userId="511b7bc4bce4aeb0" providerId="Windows Live" clId="Web-{01C29208-4DF1-47A1-A540-8FE3422DCA92}" dt="2021-02-12T03:20:14.783" v="0"/>
        <pc:sldMasterMkLst>
          <pc:docMk/>
          <pc:sldMasterMk cId="1669893636" sldId="2147483699"/>
        </pc:sldMasterMkLst>
        <pc:sldLayoutChg chg="add">
          <pc:chgData name="Daniel wROTKOWSKI" userId="511b7bc4bce4aeb0" providerId="Windows Live" clId="Web-{01C29208-4DF1-47A1-A540-8FE3422DCA92}" dt="2021-02-12T03:20:14.783" v="0"/>
          <pc:sldLayoutMkLst>
            <pc:docMk/>
            <pc:sldMasterMk cId="1669893636" sldId="2147483699"/>
            <pc:sldLayoutMk cId="545484304" sldId="2147483688"/>
          </pc:sldLayoutMkLst>
        </pc:sldLayoutChg>
        <pc:sldLayoutChg chg="add">
          <pc:chgData name="Daniel wROTKOWSKI" userId="511b7bc4bce4aeb0" providerId="Windows Live" clId="Web-{01C29208-4DF1-47A1-A540-8FE3422DCA92}" dt="2021-02-12T03:20:14.783" v="0"/>
          <pc:sldLayoutMkLst>
            <pc:docMk/>
            <pc:sldMasterMk cId="1669893636" sldId="2147483699"/>
            <pc:sldLayoutMk cId="170293287" sldId="2147483689"/>
          </pc:sldLayoutMkLst>
        </pc:sldLayoutChg>
        <pc:sldLayoutChg chg="add">
          <pc:chgData name="Daniel wROTKOWSKI" userId="511b7bc4bce4aeb0" providerId="Windows Live" clId="Web-{01C29208-4DF1-47A1-A540-8FE3422DCA92}" dt="2021-02-12T03:20:14.783" v="0"/>
          <pc:sldLayoutMkLst>
            <pc:docMk/>
            <pc:sldMasterMk cId="1669893636" sldId="2147483699"/>
            <pc:sldLayoutMk cId="373615035" sldId="2147483690"/>
          </pc:sldLayoutMkLst>
        </pc:sldLayoutChg>
        <pc:sldLayoutChg chg="add">
          <pc:chgData name="Daniel wROTKOWSKI" userId="511b7bc4bce4aeb0" providerId="Windows Live" clId="Web-{01C29208-4DF1-47A1-A540-8FE3422DCA92}" dt="2021-02-12T03:20:14.783" v="0"/>
          <pc:sldLayoutMkLst>
            <pc:docMk/>
            <pc:sldMasterMk cId="1669893636" sldId="2147483699"/>
            <pc:sldLayoutMk cId="129137228" sldId="2147483691"/>
          </pc:sldLayoutMkLst>
        </pc:sldLayoutChg>
        <pc:sldLayoutChg chg="add">
          <pc:chgData name="Daniel wROTKOWSKI" userId="511b7bc4bce4aeb0" providerId="Windows Live" clId="Web-{01C29208-4DF1-47A1-A540-8FE3422DCA92}" dt="2021-02-12T03:20:14.783" v="0"/>
          <pc:sldLayoutMkLst>
            <pc:docMk/>
            <pc:sldMasterMk cId="1669893636" sldId="2147483699"/>
            <pc:sldLayoutMk cId="3943503250" sldId="2147483692"/>
          </pc:sldLayoutMkLst>
        </pc:sldLayoutChg>
        <pc:sldLayoutChg chg="add">
          <pc:chgData name="Daniel wROTKOWSKI" userId="511b7bc4bce4aeb0" providerId="Windows Live" clId="Web-{01C29208-4DF1-47A1-A540-8FE3422DCA92}" dt="2021-02-12T03:20:14.783" v="0"/>
          <pc:sldLayoutMkLst>
            <pc:docMk/>
            <pc:sldMasterMk cId="1669893636" sldId="2147483699"/>
            <pc:sldLayoutMk cId="1307727150" sldId="2147483693"/>
          </pc:sldLayoutMkLst>
        </pc:sldLayoutChg>
        <pc:sldLayoutChg chg="add">
          <pc:chgData name="Daniel wROTKOWSKI" userId="511b7bc4bce4aeb0" providerId="Windows Live" clId="Web-{01C29208-4DF1-47A1-A540-8FE3422DCA92}" dt="2021-02-12T03:20:14.783" v="0"/>
          <pc:sldLayoutMkLst>
            <pc:docMk/>
            <pc:sldMasterMk cId="1669893636" sldId="2147483699"/>
            <pc:sldLayoutMk cId="53893128" sldId="2147483694"/>
          </pc:sldLayoutMkLst>
        </pc:sldLayoutChg>
        <pc:sldLayoutChg chg="add">
          <pc:chgData name="Daniel wROTKOWSKI" userId="511b7bc4bce4aeb0" providerId="Windows Live" clId="Web-{01C29208-4DF1-47A1-A540-8FE3422DCA92}" dt="2021-02-12T03:20:14.783" v="0"/>
          <pc:sldLayoutMkLst>
            <pc:docMk/>
            <pc:sldMasterMk cId="1669893636" sldId="2147483699"/>
            <pc:sldLayoutMk cId="2557677178" sldId="2147483695"/>
          </pc:sldLayoutMkLst>
        </pc:sldLayoutChg>
        <pc:sldLayoutChg chg="add">
          <pc:chgData name="Daniel wROTKOWSKI" userId="511b7bc4bce4aeb0" providerId="Windows Live" clId="Web-{01C29208-4DF1-47A1-A540-8FE3422DCA92}" dt="2021-02-12T03:20:14.783" v="0"/>
          <pc:sldLayoutMkLst>
            <pc:docMk/>
            <pc:sldMasterMk cId="1669893636" sldId="2147483699"/>
            <pc:sldLayoutMk cId="3560500651" sldId="2147483696"/>
          </pc:sldLayoutMkLst>
        </pc:sldLayoutChg>
        <pc:sldLayoutChg chg="add">
          <pc:chgData name="Daniel wROTKOWSKI" userId="511b7bc4bce4aeb0" providerId="Windows Live" clId="Web-{01C29208-4DF1-47A1-A540-8FE3422DCA92}" dt="2021-02-12T03:20:14.783" v="0"/>
          <pc:sldLayoutMkLst>
            <pc:docMk/>
            <pc:sldMasterMk cId="1669893636" sldId="2147483699"/>
            <pc:sldLayoutMk cId="2764352722" sldId="2147483697"/>
          </pc:sldLayoutMkLst>
        </pc:sldLayoutChg>
        <pc:sldLayoutChg chg="add">
          <pc:chgData name="Daniel wROTKOWSKI" userId="511b7bc4bce4aeb0" providerId="Windows Live" clId="Web-{01C29208-4DF1-47A1-A540-8FE3422DCA92}" dt="2021-02-12T03:20:14.783" v="0"/>
          <pc:sldLayoutMkLst>
            <pc:docMk/>
            <pc:sldMasterMk cId="1669893636" sldId="2147483699"/>
            <pc:sldLayoutMk cId="3021809562" sldId="2147483698"/>
          </pc:sldLayoutMkLst>
        </pc:sldLayoutChg>
      </pc:sldMasterChg>
    </pc:docChg>
  </pc:docChgLst>
  <pc:docChgLst>
    <pc:chgData name="Daniel wROTKOWSKI" userId="511b7bc4bce4aeb0" providerId="Windows Live" clId="Web-{1405D226-B541-4AA5-AB4C-2549B7E5A6A3}"/>
    <pc:docChg chg="addSld modSld">
      <pc:chgData name="Daniel wROTKOWSKI" userId="511b7bc4bce4aeb0" providerId="Windows Live" clId="Web-{1405D226-B541-4AA5-AB4C-2549B7E5A6A3}" dt="2021-02-12T06:49:44.705" v="252" actId="1076"/>
      <pc:docMkLst>
        <pc:docMk/>
      </pc:docMkLst>
      <pc:sldChg chg="addSp delSp modSp mod setBg">
        <pc:chgData name="Daniel wROTKOWSKI" userId="511b7bc4bce4aeb0" providerId="Windows Live" clId="Web-{1405D226-B541-4AA5-AB4C-2549B7E5A6A3}" dt="2021-02-12T06:18:28.910" v="126" actId="20577"/>
        <pc:sldMkLst>
          <pc:docMk/>
          <pc:sldMk cId="2784675424" sldId="261"/>
        </pc:sldMkLst>
        <pc:spChg chg="mod">
          <ac:chgData name="Daniel wROTKOWSKI" userId="511b7bc4bce4aeb0" providerId="Windows Live" clId="Web-{1405D226-B541-4AA5-AB4C-2549B7E5A6A3}" dt="2021-02-12T06:17:16.378" v="121"/>
          <ac:spMkLst>
            <pc:docMk/>
            <pc:sldMk cId="2784675424" sldId="261"/>
            <ac:spMk id="2" creationId="{9DDCBDB7-225B-43A8-A6BC-CF0F158332AA}"/>
          </ac:spMkLst>
        </pc:spChg>
        <pc:spChg chg="del mod">
          <ac:chgData name="Daniel wROTKOWSKI" userId="511b7bc4bce4aeb0" providerId="Windows Live" clId="Web-{1405D226-B541-4AA5-AB4C-2549B7E5A6A3}" dt="2021-02-12T06:13:29.010" v="56"/>
          <ac:spMkLst>
            <pc:docMk/>
            <pc:sldMk cId="2784675424" sldId="261"/>
            <ac:spMk id="3" creationId="{7B0FADF5-519A-401F-9240-C059FD290A40}"/>
          </ac:spMkLst>
        </pc:spChg>
        <pc:spChg chg="add mod">
          <ac:chgData name="Daniel wROTKOWSKI" userId="511b7bc4bce4aeb0" providerId="Windows Live" clId="Web-{1405D226-B541-4AA5-AB4C-2549B7E5A6A3}" dt="2021-02-12T06:18:28.910" v="126" actId="20577"/>
          <ac:spMkLst>
            <pc:docMk/>
            <pc:sldMk cId="2784675424" sldId="261"/>
            <ac:spMk id="7" creationId="{D5F2230E-FB89-40C6-89EB-E4CE7F7B5E66}"/>
          </ac:spMkLst>
        </pc:spChg>
        <pc:spChg chg="add">
          <ac:chgData name="Daniel wROTKOWSKI" userId="511b7bc4bce4aeb0" providerId="Windows Live" clId="Web-{1405D226-B541-4AA5-AB4C-2549B7E5A6A3}" dt="2021-02-12T06:17:16.378" v="121"/>
          <ac:spMkLst>
            <pc:docMk/>
            <pc:sldMk cId="2784675424" sldId="261"/>
            <ac:spMk id="12" creationId="{8E85DA1B-67EF-4FFA-9A25-F4413DA63C68}"/>
          </ac:spMkLst>
        </pc:spChg>
        <pc:spChg chg="add">
          <ac:chgData name="Daniel wROTKOWSKI" userId="511b7bc4bce4aeb0" providerId="Windows Live" clId="Web-{1405D226-B541-4AA5-AB4C-2549B7E5A6A3}" dt="2021-02-12T06:17:16.378" v="121"/>
          <ac:spMkLst>
            <pc:docMk/>
            <pc:sldMk cId="2784675424" sldId="261"/>
            <ac:spMk id="14" creationId="{13875C79-AB54-449E-990C-6A3157409BDF}"/>
          </ac:spMkLst>
        </pc:spChg>
        <pc:picChg chg="add del mod">
          <ac:chgData name="Daniel wROTKOWSKI" userId="511b7bc4bce4aeb0" providerId="Windows Live" clId="Web-{1405D226-B541-4AA5-AB4C-2549B7E5A6A3}" dt="2021-02-12T06:13:24.713" v="53"/>
          <ac:picMkLst>
            <pc:docMk/>
            <pc:sldMk cId="2784675424" sldId="261"/>
            <ac:picMk id="4" creationId="{51F4A514-4652-4F7A-B073-AFFEA04055CA}"/>
          </ac:picMkLst>
        </pc:picChg>
        <pc:picChg chg="add del mod ord">
          <ac:chgData name="Daniel wROTKOWSKI" userId="511b7bc4bce4aeb0" providerId="Windows Live" clId="Web-{1405D226-B541-4AA5-AB4C-2549B7E5A6A3}" dt="2021-02-12T06:13:30.432" v="57"/>
          <ac:picMkLst>
            <pc:docMk/>
            <pc:sldMk cId="2784675424" sldId="261"/>
            <ac:picMk id="5" creationId="{F806F4A6-E7F9-42CC-A007-037536E724CD}"/>
          </ac:picMkLst>
        </pc:picChg>
      </pc:sldChg>
      <pc:sldChg chg="addSp delSp modSp mod setBg">
        <pc:chgData name="Daniel wROTKOWSKI" userId="511b7bc4bce4aeb0" providerId="Windows Live" clId="Web-{1405D226-B541-4AA5-AB4C-2549B7E5A6A3}" dt="2021-02-12T06:24:51.822" v="165" actId="20577"/>
        <pc:sldMkLst>
          <pc:docMk/>
          <pc:sldMk cId="3815265511" sldId="262"/>
        </pc:sldMkLst>
        <pc:spChg chg="mod">
          <ac:chgData name="Daniel wROTKOWSKI" userId="511b7bc4bce4aeb0" providerId="Windows Live" clId="Web-{1405D226-B541-4AA5-AB4C-2549B7E5A6A3}" dt="2021-02-12T06:21:37.991" v="133" actId="1076"/>
          <ac:spMkLst>
            <pc:docMk/>
            <pc:sldMk cId="3815265511" sldId="262"/>
            <ac:spMk id="2" creationId="{1C6358F9-FCCA-4ED4-B634-C1C26E8D9069}"/>
          </ac:spMkLst>
        </pc:spChg>
        <pc:spChg chg="mod">
          <ac:chgData name="Daniel wROTKOWSKI" userId="511b7bc4bce4aeb0" providerId="Windows Live" clId="Web-{1405D226-B541-4AA5-AB4C-2549B7E5A6A3}" dt="2021-02-12T06:24:32.275" v="158" actId="20577"/>
          <ac:spMkLst>
            <pc:docMk/>
            <pc:sldMk cId="3815265511" sldId="262"/>
            <ac:spMk id="3" creationId="{B0306FA1-F3D5-4A81-963D-D01FDFAD0EDC}"/>
          </ac:spMkLst>
        </pc:spChg>
        <pc:spChg chg="add mod">
          <ac:chgData name="Daniel wROTKOWSKI" userId="511b7bc4bce4aeb0" providerId="Windows Live" clId="Web-{1405D226-B541-4AA5-AB4C-2549B7E5A6A3}" dt="2021-02-12T06:24:51.822" v="165" actId="20577"/>
          <ac:spMkLst>
            <pc:docMk/>
            <pc:sldMk cId="3815265511" sldId="262"/>
            <ac:spMk id="4" creationId="{76C015F5-A4E9-4121-97F8-325E450F2C11}"/>
          </ac:spMkLst>
        </pc:spChg>
        <pc:spChg chg="add">
          <ac:chgData name="Daniel wROTKOWSKI" userId="511b7bc4bce4aeb0" providerId="Windows Live" clId="Web-{1405D226-B541-4AA5-AB4C-2549B7E5A6A3}" dt="2021-02-12T06:20:45.006" v="131"/>
          <ac:spMkLst>
            <pc:docMk/>
            <pc:sldMk cId="3815265511" sldId="262"/>
            <ac:spMk id="6" creationId="{2C61293E-6EBE-43EF-A52C-9BEBFD7679D4}"/>
          </ac:spMkLst>
        </pc:spChg>
        <pc:spChg chg="add">
          <ac:chgData name="Daniel wROTKOWSKI" userId="511b7bc4bce4aeb0" providerId="Windows Live" clId="Web-{1405D226-B541-4AA5-AB4C-2549B7E5A6A3}" dt="2021-02-12T06:20:45.006" v="131"/>
          <ac:spMkLst>
            <pc:docMk/>
            <pc:sldMk cId="3815265511" sldId="262"/>
            <ac:spMk id="7" creationId="{3FCFB1DE-0B7E-48CC-BA90-B2AB0889F9D6}"/>
          </ac:spMkLst>
        </pc:spChg>
        <pc:spChg chg="add del">
          <ac:chgData name="Daniel wROTKOWSKI" userId="511b7bc4bce4aeb0" providerId="Windows Live" clId="Web-{1405D226-B541-4AA5-AB4C-2549B7E5A6A3}" dt="2021-02-12T06:20:44.975" v="130"/>
          <ac:spMkLst>
            <pc:docMk/>
            <pc:sldMk cId="3815265511" sldId="262"/>
            <ac:spMk id="9" creationId="{F13C74B1-5B17-4795-BED0-7140497B445A}"/>
          </ac:spMkLst>
        </pc:spChg>
        <pc:spChg chg="add del">
          <ac:chgData name="Daniel wROTKOWSKI" userId="511b7bc4bce4aeb0" providerId="Windows Live" clId="Web-{1405D226-B541-4AA5-AB4C-2549B7E5A6A3}" dt="2021-02-12T06:20:44.975" v="130"/>
          <ac:spMkLst>
            <pc:docMk/>
            <pc:sldMk cId="3815265511" sldId="262"/>
            <ac:spMk id="11" creationId="{3FCFB1DE-0B7E-48CC-BA90-B2AB0889F9D6}"/>
          </ac:spMkLst>
        </pc:spChg>
        <pc:picChg chg="add del">
          <ac:chgData name="Daniel wROTKOWSKI" userId="511b7bc4bce4aeb0" providerId="Windows Live" clId="Web-{1405D226-B541-4AA5-AB4C-2549B7E5A6A3}" dt="2021-02-12T06:20:44.975" v="130"/>
          <ac:picMkLst>
            <pc:docMk/>
            <pc:sldMk cId="3815265511" sldId="262"/>
            <ac:picMk id="5" creationId="{AB52F5A7-1120-47F4-97FC-92E14392C114}"/>
          </ac:picMkLst>
        </pc:picChg>
        <pc:picChg chg="add mod">
          <ac:chgData name="Daniel wROTKOWSKI" userId="511b7bc4bce4aeb0" providerId="Windows Live" clId="Web-{1405D226-B541-4AA5-AB4C-2549B7E5A6A3}" dt="2021-02-12T06:21:29.710" v="132" actId="1076"/>
          <ac:picMkLst>
            <pc:docMk/>
            <pc:sldMk cId="3815265511" sldId="262"/>
            <ac:picMk id="8" creationId="{1E625458-503D-4C3A-B98D-34D599DA26CC}"/>
          </ac:picMkLst>
        </pc:picChg>
      </pc:sldChg>
      <pc:sldChg chg="addSp modSp mod setBg">
        <pc:chgData name="Daniel wROTKOWSKI" userId="511b7bc4bce4aeb0" providerId="Windows Live" clId="Web-{1405D226-B541-4AA5-AB4C-2549B7E5A6A3}" dt="2021-02-12T06:32:59.283" v="200"/>
        <pc:sldMkLst>
          <pc:docMk/>
          <pc:sldMk cId="3079742115" sldId="263"/>
        </pc:sldMkLst>
        <pc:spChg chg="mod">
          <ac:chgData name="Daniel wROTKOWSKI" userId="511b7bc4bce4aeb0" providerId="Windows Live" clId="Web-{1405D226-B541-4AA5-AB4C-2549B7E5A6A3}" dt="2021-02-12T06:32:59.283" v="200"/>
          <ac:spMkLst>
            <pc:docMk/>
            <pc:sldMk cId="3079742115" sldId="263"/>
            <ac:spMk id="2" creationId="{404554A2-0EA5-457D-9BB5-991A9F986894}"/>
          </ac:spMkLst>
        </pc:spChg>
        <pc:spChg chg="mod">
          <ac:chgData name="Daniel wROTKOWSKI" userId="511b7bc4bce4aeb0" providerId="Windows Live" clId="Web-{1405D226-B541-4AA5-AB4C-2549B7E5A6A3}" dt="2021-02-12T06:32:59.283" v="200"/>
          <ac:spMkLst>
            <pc:docMk/>
            <pc:sldMk cId="3079742115" sldId="263"/>
            <ac:spMk id="12" creationId="{532B2EFA-B400-4F22-9E68-8D7F4A1AEB29}"/>
          </ac:spMkLst>
        </pc:spChg>
        <pc:spChg chg="add">
          <ac:chgData name="Daniel wROTKOWSKI" userId="511b7bc4bce4aeb0" providerId="Windows Live" clId="Web-{1405D226-B541-4AA5-AB4C-2549B7E5A6A3}" dt="2021-02-12T06:32:59.283" v="200"/>
          <ac:spMkLst>
            <pc:docMk/>
            <pc:sldMk cId="3079742115" sldId="263"/>
            <ac:spMk id="18" creationId="{F13C74B1-5B17-4795-BED0-7140497B445A}"/>
          </ac:spMkLst>
        </pc:spChg>
        <pc:spChg chg="add">
          <ac:chgData name="Daniel wROTKOWSKI" userId="511b7bc4bce4aeb0" providerId="Windows Live" clId="Web-{1405D226-B541-4AA5-AB4C-2549B7E5A6A3}" dt="2021-02-12T06:32:59.283" v="200"/>
          <ac:spMkLst>
            <pc:docMk/>
            <pc:sldMk cId="3079742115" sldId="263"/>
            <ac:spMk id="20" creationId="{3FCFB1DE-0B7E-48CC-BA90-B2AB0889F9D6}"/>
          </ac:spMkLst>
        </pc:spChg>
        <pc:picChg chg="add">
          <ac:chgData name="Daniel wROTKOWSKI" userId="511b7bc4bce4aeb0" providerId="Windows Live" clId="Web-{1405D226-B541-4AA5-AB4C-2549B7E5A6A3}" dt="2021-02-12T06:32:59.283" v="200"/>
          <ac:picMkLst>
            <pc:docMk/>
            <pc:sldMk cId="3079742115" sldId="263"/>
            <ac:picMk id="14" creationId="{96DA1FC9-F137-4E8E-BB74-9762434E22AB}"/>
          </ac:picMkLst>
        </pc:picChg>
      </pc:sldChg>
      <pc:sldChg chg="addSp modSp">
        <pc:chgData name="Daniel wROTKOWSKI" userId="511b7bc4bce4aeb0" providerId="Windows Live" clId="Web-{1405D226-B541-4AA5-AB4C-2549B7E5A6A3}" dt="2021-02-12T06:41:38.854" v="207" actId="1076"/>
        <pc:sldMkLst>
          <pc:docMk/>
          <pc:sldMk cId="1307148969" sldId="266"/>
        </pc:sldMkLst>
        <pc:spChg chg="mod">
          <ac:chgData name="Daniel wROTKOWSKI" userId="511b7bc4bce4aeb0" providerId="Windows Live" clId="Web-{1405D226-B541-4AA5-AB4C-2549B7E5A6A3}" dt="2021-02-12T06:08:34.927" v="3" actId="20577"/>
          <ac:spMkLst>
            <pc:docMk/>
            <pc:sldMk cId="1307148969" sldId="266"/>
            <ac:spMk id="2" creationId="{7D249D89-4AEF-430F-BB48-3DD5EB0385DE}"/>
          </ac:spMkLst>
        </pc:spChg>
        <pc:spChg chg="add mod">
          <ac:chgData name="Daniel wROTKOWSKI" userId="511b7bc4bce4aeb0" providerId="Windows Live" clId="Web-{1405D226-B541-4AA5-AB4C-2549B7E5A6A3}" dt="2021-02-12T06:09:42.147" v="38" actId="20577"/>
          <ac:spMkLst>
            <pc:docMk/>
            <pc:sldMk cId="1307148969" sldId="266"/>
            <ac:spMk id="3" creationId="{1175154A-DBED-499C-905C-512DB2B7B897}"/>
          </ac:spMkLst>
        </pc:spChg>
        <pc:picChg chg="mod">
          <ac:chgData name="Daniel wROTKOWSKI" userId="511b7bc4bce4aeb0" providerId="Windows Live" clId="Web-{1405D226-B541-4AA5-AB4C-2549B7E5A6A3}" dt="2021-02-12T06:41:36.854" v="205" actId="1076"/>
          <ac:picMkLst>
            <pc:docMk/>
            <pc:sldMk cId="1307148969" sldId="266"/>
            <ac:picMk id="4" creationId="{90B93582-B2CB-4DA5-8A96-51C9B355CC88}"/>
          </ac:picMkLst>
        </pc:picChg>
        <pc:picChg chg="mod">
          <ac:chgData name="Daniel wROTKOWSKI" userId="511b7bc4bce4aeb0" providerId="Windows Live" clId="Web-{1405D226-B541-4AA5-AB4C-2549B7E5A6A3}" dt="2021-02-12T06:41:38.854" v="207" actId="1076"/>
          <ac:picMkLst>
            <pc:docMk/>
            <pc:sldMk cId="1307148969" sldId="266"/>
            <ac:picMk id="5" creationId="{6CE8CCA6-C6F5-40D8-B6F6-CFC5F8ED1E2D}"/>
          </ac:picMkLst>
        </pc:picChg>
      </pc:sldChg>
      <pc:sldChg chg="addSp delSp modSp">
        <pc:chgData name="Daniel wROTKOWSKI" userId="511b7bc4bce4aeb0" providerId="Windows Live" clId="Web-{1405D226-B541-4AA5-AB4C-2549B7E5A6A3}" dt="2021-02-12T06:42:41.402" v="208" actId="20577"/>
        <pc:sldMkLst>
          <pc:docMk/>
          <pc:sldMk cId="3844654870" sldId="267"/>
        </pc:sldMkLst>
        <pc:spChg chg="mod">
          <ac:chgData name="Daniel wROTKOWSKI" userId="511b7bc4bce4aeb0" providerId="Windows Live" clId="Web-{1405D226-B541-4AA5-AB4C-2549B7E5A6A3}" dt="2021-02-12T06:42:41.402" v="208" actId="20577"/>
          <ac:spMkLst>
            <pc:docMk/>
            <pc:sldMk cId="3844654870" sldId="267"/>
            <ac:spMk id="2" creationId="{5F2FEF30-0A51-4532-801E-EBF624888CBE}"/>
          </ac:spMkLst>
        </pc:spChg>
        <pc:spChg chg="del">
          <ac:chgData name="Daniel wROTKOWSKI" userId="511b7bc4bce4aeb0" providerId="Windows Live" clId="Web-{1405D226-B541-4AA5-AB4C-2549B7E5A6A3}" dt="2021-02-12T06:12:39.915" v="43"/>
          <ac:spMkLst>
            <pc:docMk/>
            <pc:sldMk cId="3844654870" sldId="267"/>
            <ac:spMk id="3" creationId="{4DAE2CAC-D6DA-4192-9392-C80AA193406D}"/>
          </ac:spMkLst>
        </pc:spChg>
        <pc:picChg chg="add mod ord">
          <ac:chgData name="Daniel wROTKOWSKI" userId="511b7bc4bce4aeb0" providerId="Windows Live" clId="Web-{1405D226-B541-4AA5-AB4C-2549B7E5A6A3}" dt="2021-02-12T06:12:39.915" v="43"/>
          <ac:picMkLst>
            <pc:docMk/>
            <pc:sldMk cId="3844654870" sldId="267"/>
            <ac:picMk id="4" creationId="{CBC92A60-F95B-42B3-83C3-84EA33EA6B7D}"/>
          </ac:picMkLst>
        </pc:picChg>
      </pc:sldChg>
      <pc:sldChg chg="addSp delSp modSp new mod setBg setClrOvrMap">
        <pc:chgData name="Daniel wROTKOWSKI" userId="511b7bc4bce4aeb0" providerId="Windows Live" clId="Web-{1405D226-B541-4AA5-AB4C-2549B7E5A6A3}" dt="2021-02-12T06:31:57.485" v="195" actId="20577"/>
        <pc:sldMkLst>
          <pc:docMk/>
          <pc:sldMk cId="725259970" sldId="268"/>
        </pc:sldMkLst>
        <pc:spChg chg="mod">
          <ac:chgData name="Daniel wROTKOWSKI" userId="511b7bc4bce4aeb0" providerId="Windows Live" clId="Web-{1405D226-B541-4AA5-AB4C-2549B7E5A6A3}" dt="2021-02-12T06:31:34.563" v="190"/>
          <ac:spMkLst>
            <pc:docMk/>
            <pc:sldMk cId="725259970" sldId="268"/>
            <ac:spMk id="2" creationId="{34A5AA31-7362-46F7-AE22-A581743FCEF8}"/>
          </ac:spMkLst>
        </pc:spChg>
        <pc:spChg chg="del">
          <ac:chgData name="Daniel wROTKOWSKI" userId="511b7bc4bce4aeb0" providerId="Windows Live" clId="Web-{1405D226-B541-4AA5-AB4C-2549B7E5A6A3}" dt="2021-02-12T06:25:37.870" v="181"/>
          <ac:spMkLst>
            <pc:docMk/>
            <pc:sldMk cId="725259970" sldId="268"/>
            <ac:spMk id="3" creationId="{2DF31261-5139-4AEC-9C35-61C4E4164E8D}"/>
          </ac:spMkLst>
        </pc:spChg>
        <pc:spChg chg="add mod">
          <ac:chgData name="Daniel wROTKOWSKI" userId="511b7bc4bce4aeb0" providerId="Windows Live" clId="Web-{1405D226-B541-4AA5-AB4C-2549B7E5A6A3}" dt="2021-02-12T06:31:57.485" v="195" actId="20577"/>
          <ac:spMkLst>
            <pc:docMk/>
            <pc:sldMk cId="725259970" sldId="268"/>
            <ac:spMk id="4" creationId="{F98CEFCA-B69C-4D96-A7CA-461721679325}"/>
          </ac:spMkLst>
        </pc:spChg>
        <pc:spChg chg="add del">
          <ac:chgData name="Daniel wROTKOWSKI" userId="511b7bc4bce4aeb0" providerId="Windows Live" clId="Web-{1405D226-B541-4AA5-AB4C-2549B7E5A6A3}" dt="2021-02-12T06:26:04.261" v="184"/>
          <ac:spMkLst>
            <pc:docMk/>
            <pc:sldMk cId="725259970" sldId="268"/>
            <ac:spMk id="8" creationId="{DA381740-063A-41A4-836D-85D14980EEF0}"/>
          </ac:spMkLst>
        </pc:spChg>
        <pc:spChg chg="add del">
          <ac:chgData name="Daniel wROTKOWSKI" userId="511b7bc4bce4aeb0" providerId="Windows Live" clId="Web-{1405D226-B541-4AA5-AB4C-2549B7E5A6A3}" dt="2021-02-12T06:26:04.261" v="184"/>
          <ac:spMkLst>
            <pc:docMk/>
            <pc:sldMk cId="725259970" sldId="268"/>
            <ac:spMk id="10" creationId="{289ED1AA-8684-4D37-B208-8777E1A7780D}"/>
          </ac:spMkLst>
        </pc:spChg>
        <pc:spChg chg="add del">
          <ac:chgData name="Daniel wROTKOWSKI" userId="511b7bc4bce4aeb0" providerId="Windows Live" clId="Web-{1405D226-B541-4AA5-AB4C-2549B7E5A6A3}" dt="2021-02-12T06:26:04.261" v="184"/>
          <ac:spMkLst>
            <pc:docMk/>
            <pc:sldMk cId="725259970" sldId="268"/>
            <ac:spMk id="12" creationId="{5E0D0E5A-6E97-46A9-AF74-EAEA1E044294}"/>
          </ac:spMkLst>
        </pc:spChg>
        <pc:spChg chg="add del">
          <ac:chgData name="Daniel wROTKOWSKI" userId="511b7bc4bce4aeb0" providerId="Windows Live" clId="Web-{1405D226-B541-4AA5-AB4C-2549B7E5A6A3}" dt="2021-02-12T06:26:04.261" v="184"/>
          <ac:spMkLst>
            <pc:docMk/>
            <pc:sldMk cId="725259970" sldId="268"/>
            <ac:spMk id="14" creationId="{E197A7FD-CD8D-4609-AE35-64C89063E332}"/>
          </ac:spMkLst>
        </pc:spChg>
        <pc:spChg chg="add del">
          <ac:chgData name="Daniel wROTKOWSKI" userId="511b7bc4bce4aeb0" providerId="Windows Live" clId="Web-{1405D226-B541-4AA5-AB4C-2549B7E5A6A3}" dt="2021-02-12T06:26:04.261" v="184"/>
          <ac:spMkLst>
            <pc:docMk/>
            <pc:sldMk cId="725259970" sldId="268"/>
            <ac:spMk id="16" creationId="{4180E01B-B1F4-437C-807D-1C930718EE64}"/>
          </ac:spMkLst>
        </pc:spChg>
        <pc:spChg chg="add del">
          <ac:chgData name="Daniel wROTKOWSKI" userId="511b7bc4bce4aeb0" providerId="Windows Live" clId="Web-{1405D226-B541-4AA5-AB4C-2549B7E5A6A3}" dt="2021-02-12T06:26:04.261" v="184"/>
          <ac:spMkLst>
            <pc:docMk/>
            <pc:sldMk cId="725259970" sldId="268"/>
            <ac:spMk id="18" creationId="{C0B64B74-19BE-47D9-8BB8-7081BF0E0833}"/>
          </ac:spMkLst>
        </pc:spChg>
        <pc:spChg chg="add del">
          <ac:chgData name="Daniel wROTKOWSKI" userId="511b7bc4bce4aeb0" providerId="Windows Live" clId="Web-{1405D226-B541-4AA5-AB4C-2549B7E5A6A3}" dt="2021-02-12T06:31:34.563" v="190"/>
          <ac:spMkLst>
            <pc:docMk/>
            <pc:sldMk cId="725259970" sldId="268"/>
            <ac:spMk id="24" creationId="{DA381740-063A-41A4-836D-85D14980EEF0}"/>
          </ac:spMkLst>
        </pc:spChg>
        <pc:spChg chg="add del">
          <ac:chgData name="Daniel wROTKOWSKI" userId="511b7bc4bce4aeb0" providerId="Windows Live" clId="Web-{1405D226-B541-4AA5-AB4C-2549B7E5A6A3}" dt="2021-02-12T06:31:34.563" v="190"/>
          <ac:spMkLst>
            <pc:docMk/>
            <pc:sldMk cId="725259970" sldId="268"/>
            <ac:spMk id="26" creationId="{D2306AB6-9D65-4F8E-9FD7-C3F3A3DE395D}"/>
          </ac:spMkLst>
        </pc:spChg>
        <pc:spChg chg="add del">
          <ac:chgData name="Daniel wROTKOWSKI" userId="511b7bc4bce4aeb0" providerId="Windows Live" clId="Web-{1405D226-B541-4AA5-AB4C-2549B7E5A6A3}" dt="2021-02-12T06:31:34.563" v="190"/>
          <ac:spMkLst>
            <pc:docMk/>
            <pc:sldMk cId="725259970" sldId="268"/>
            <ac:spMk id="28" creationId="{284C940E-7A1D-418E-A9E8-C9852CA8EE57}"/>
          </ac:spMkLst>
        </pc:spChg>
        <pc:spChg chg="add del">
          <ac:chgData name="Daniel wROTKOWSKI" userId="511b7bc4bce4aeb0" providerId="Windows Live" clId="Web-{1405D226-B541-4AA5-AB4C-2549B7E5A6A3}" dt="2021-02-12T06:31:34.563" v="190"/>
          <ac:spMkLst>
            <pc:docMk/>
            <pc:sldMk cId="725259970" sldId="268"/>
            <ac:spMk id="30" creationId="{72E0F698-EDF5-464C-B466-8D34B8AF17C7}"/>
          </ac:spMkLst>
        </pc:spChg>
        <pc:spChg chg="add">
          <ac:chgData name="Daniel wROTKOWSKI" userId="511b7bc4bce4aeb0" providerId="Windows Live" clId="Web-{1405D226-B541-4AA5-AB4C-2549B7E5A6A3}" dt="2021-02-12T06:31:34.563" v="190"/>
          <ac:spMkLst>
            <pc:docMk/>
            <pc:sldMk cId="725259970" sldId="268"/>
            <ac:spMk id="35" creationId="{A9D2268A-D939-4E78-91B6-6C7E46406788}"/>
          </ac:spMkLst>
        </pc:spChg>
        <pc:spChg chg="add">
          <ac:chgData name="Daniel wROTKOWSKI" userId="511b7bc4bce4aeb0" providerId="Windows Live" clId="Web-{1405D226-B541-4AA5-AB4C-2549B7E5A6A3}" dt="2021-02-12T06:31:34.563" v="190"/>
          <ac:spMkLst>
            <pc:docMk/>
            <pc:sldMk cId="725259970" sldId="268"/>
            <ac:spMk id="37" creationId="{E0C43A58-225D-452D-8185-0D89D1EED861}"/>
          </ac:spMkLst>
        </pc:spChg>
        <pc:picChg chg="add mod">
          <ac:chgData name="Daniel wROTKOWSKI" userId="511b7bc4bce4aeb0" providerId="Windows Live" clId="Web-{1405D226-B541-4AA5-AB4C-2549B7E5A6A3}" dt="2021-02-12T06:31:34.563" v="190"/>
          <ac:picMkLst>
            <pc:docMk/>
            <pc:sldMk cId="725259970" sldId="268"/>
            <ac:picMk id="20" creationId="{50C1EE77-D323-4D05-AD2C-D2017899C3D9}"/>
          </ac:picMkLst>
        </pc:picChg>
      </pc:sldChg>
      <pc:sldChg chg="addSp delSp modSp new mod setBg">
        <pc:chgData name="Daniel wROTKOWSKI" userId="511b7bc4bce4aeb0" providerId="Windows Live" clId="Web-{1405D226-B541-4AA5-AB4C-2549B7E5A6A3}" dt="2021-02-12T06:49:44.705" v="252" actId="1076"/>
        <pc:sldMkLst>
          <pc:docMk/>
          <pc:sldMk cId="1339244211" sldId="269"/>
        </pc:sldMkLst>
        <pc:spChg chg="del mod">
          <ac:chgData name="Daniel wROTKOWSKI" userId="511b7bc4bce4aeb0" providerId="Windows Live" clId="Web-{1405D226-B541-4AA5-AB4C-2549B7E5A6A3}" dt="2021-02-12T06:48:33.938" v="229"/>
          <ac:spMkLst>
            <pc:docMk/>
            <pc:sldMk cId="1339244211" sldId="269"/>
            <ac:spMk id="2" creationId="{B95665A0-DD12-4C9D-9325-768B0B2BF171}"/>
          </ac:spMkLst>
        </pc:spChg>
        <pc:spChg chg="del">
          <ac:chgData name="Daniel wROTKOWSKI" userId="511b7bc4bce4aeb0" providerId="Windows Live" clId="Web-{1405D226-B541-4AA5-AB4C-2549B7E5A6A3}" dt="2021-02-12T06:48:36.985" v="230"/>
          <ac:spMkLst>
            <pc:docMk/>
            <pc:sldMk cId="1339244211" sldId="269"/>
            <ac:spMk id="3" creationId="{BD2C0C30-F0DC-411B-AB66-196545DCD965}"/>
          </ac:spMkLst>
        </pc:spChg>
        <pc:spChg chg="add del mod">
          <ac:chgData name="Daniel wROTKOWSKI" userId="511b7bc4bce4aeb0" providerId="Windows Live" clId="Web-{1405D226-B541-4AA5-AB4C-2549B7E5A6A3}" dt="2021-02-12T06:48:43.314" v="231"/>
          <ac:spMkLst>
            <pc:docMk/>
            <pc:sldMk cId="1339244211" sldId="269"/>
            <ac:spMk id="5" creationId="{39118E8B-81E4-4BF7-8522-413176E3D405}"/>
          </ac:spMkLst>
        </pc:spChg>
        <pc:spChg chg="add del mod">
          <ac:chgData name="Daniel wROTKOWSKI" userId="511b7bc4bce4aeb0" providerId="Windows Live" clId="Web-{1405D226-B541-4AA5-AB4C-2549B7E5A6A3}" dt="2021-02-12T06:49:05.611" v="235"/>
          <ac:spMkLst>
            <pc:docMk/>
            <pc:sldMk cId="1339244211" sldId="269"/>
            <ac:spMk id="8" creationId="{04130D3B-7A47-4A7F-8BC3-97528A2ED67A}"/>
          </ac:spMkLst>
        </pc:spChg>
        <pc:spChg chg="add del">
          <ac:chgData name="Daniel wROTKOWSKI" userId="511b7bc4bce4aeb0" providerId="Windows Live" clId="Web-{1405D226-B541-4AA5-AB4C-2549B7E5A6A3}" dt="2021-02-12T06:49:17.080" v="239"/>
          <ac:spMkLst>
            <pc:docMk/>
            <pc:sldMk cId="1339244211" sldId="269"/>
            <ac:spMk id="11" creationId="{057CDEA3-B91A-49B9-8863-BDB4258EFB14}"/>
          </ac:spMkLst>
        </pc:spChg>
        <pc:spChg chg="add del">
          <ac:chgData name="Daniel wROTKOWSKI" userId="511b7bc4bce4aeb0" providerId="Windows Live" clId="Web-{1405D226-B541-4AA5-AB4C-2549B7E5A6A3}" dt="2021-02-12T06:49:25.174" v="241"/>
          <ac:spMkLst>
            <pc:docMk/>
            <pc:sldMk cId="1339244211" sldId="269"/>
            <ac:spMk id="13" creationId="{48A8D901-A3D4-47FE-97FD-FE36517414F7}"/>
          </ac:spMkLst>
        </pc:spChg>
        <pc:spChg chg="add del">
          <ac:chgData name="Daniel wROTKOWSKI" userId="511b7bc4bce4aeb0" providerId="Windows Live" clId="Web-{1405D226-B541-4AA5-AB4C-2549B7E5A6A3}" dt="2021-02-12T06:49:17.080" v="238"/>
          <ac:spMkLst>
            <pc:docMk/>
            <pc:sldMk cId="1339244211" sldId="269"/>
            <ac:spMk id="16" creationId="{F027EB3A-DF05-4A1A-99F5-BE83E7654676}"/>
          </ac:spMkLst>
        </pc:spChg>
        <pc:spChg chg="add">
          <ac:chgData name="Daniel wROTKOWSKI" userId="511b7bc4bce4aeb0" providerId="Windows Live" clId="Web-{1405D226-B541-4AA5-AB4C-2549B7E5A6A3}" dt="2021-02-12T06:49:25.174" v="241"/>
          <ac:spMkLst>
            <pc:docMk/>
            <pc:sldMk cId="1339244211" sldId="269"/>
            <ac:spMk id="18" creationId="{6EE0B6E2-7CE8-4D86-87FC-4B58A7D8E759}"/>
          </ac:spMkLst>
        </pc:spChg>
        <pc:picChg chg="add del mod ord">
          <ac:chgData name="Daniel wROTKOWSKI" userId="511b7bc4bce4aeb0" providerId="Windows Live" clId="Web-{1405D226-B541-4AA5-AB4C-2549B7E5A6A3}" dt="2021-02-12T06:49:03.751" v="234"/>
          <ac:picMkLst>
            <pc:docMk/>
            <pc:sldMk cId="1339244211" sldId="269"/>
            <ac:picMk id="6" creationId="{F6DAFD7C-74A8-4892-B772-C2E0F9724574}"/>
          </ac:picMkLst>
        </pc:picChg>
        <pc:picChg chg="add del mod">
          <ac:chgData name="Daniel wROTKOWSKI" userId="511b7bc4bce4aeb0" providerId="Windows Live" clId="Web-{1405D226-B541-4AA5-AB4C-2549B7E5A6A3}" dt="2021-02-12T06:49:29.142" v="243"/>
          <ac:picMkLst>
            <pc:docMk/>
            <pc:sldMk cId="1339244211" sldId="269"/>
            <ac:picMk id="9" creationId="{BD699F0B-8579-4642-8A7C-8A54F9A08988}"/>
          </ac:picMkLst>
        </pc:picChg>
        <pc:picChg chg="add mod">
          <ac:chgData name="Daniel wROTKOWSKI" userId="511b7bc4bce4aeb0" providerId="Windows Live" clId="Web-{1405D226-B541-4AA5-AB4C-2549B7E5A6A3}" dt="2021-02-12T06:49:44.705" v="252" actId="1076"/>
          <ac:picMkLst>
            <pc:docMk/>
            <pc:sldMk cId="1339244211" sldId="269"/>
            <ac:picMk id="10" creationId="{94BDB19C-AC18-4AC6-B450-B363FB0A1207}"/>
          </ac:picMkLst>
        </pc:picChg>
      </pc:sldChg>
    </pc:docChg>
  </pc:docChgLst>
  <pc:docChgLst>
    <pc:chgData name="Daniel wROTKOWSKI" userId="511b7bc4bce4aeb0" providerId="Windows Live" clId="Web-{00F7BAB2-50EC-4FE0-9077-63BABADCA6F1}"/>
    <pc:docChg chg="modSld">
      <pc:chgData name="Daniel wROTKOWSKI" userId="511b7bc4bce4aeb0" providerId="Windows Live" clId="Web-{00F7BAB2-50EC-4FE0-9077-63BABADCA6F1}" dt="2021-02-12T14:20:01.078" v="9"/>
      <pc:docMkLst>
        <pc:docMk/>
      </pc:docMkLst>
      <pc:sldChg chg="modSp">
        <pc:chgData name="Daniel wROTKOWSKI" userId="511b7bc4bce4aeb0" providerId="Windows Live" clId="Web-{00F7BAB2-50EC-4FE0-9077-63BABADCA6F1}" dt="2021-02-12T11:46:28.789" v="0" actId="20577"/>
        <pc:sldMkLst>
          <pc:docMk/>
          <pc:sldMk cId="2311281925" sldId="258"/>
        </pc:sldMkLst>
        <pc:spChg chg="mod">
          <ac:chgData name="Daniel wROTKOWSKI" userId="511b7bc4bce4aeb0" providerId="Windows Live" clId="Web-{00F7BAB2-50EC-4FE0-9077-63BABADCA6F1}" dt="2021-02-12T11:46:28.789" v="0" actId="20577"/>
          <ac:spMkLst>
            <pc:docMk/>
            <pc:sldMk cId="2311281925" sldId="258"/>
            <ac:spMk id="3" creationId="{08A5F8EF-C8F5-4370-BB60-1658F631BB01}"/>
          </ac:spMkLst>
        </pc:spChg>
      </pc:sldChg>
      <pc:sldChg chg="modSp">
        <pc:chgData name="Daniel wROTKOWSKI" userId="511b7bc4bce4aeb0" providerId="Windows Live" clId="Web-{00F7BAB2-50EC-4FE0-9077-63BABADCA6F1}" dt="2021-02-12T11:53:51.696" v="5" actId="20577"/>
        <pc:sldMkLst>
          <pc:docMk/>
          <pc:sldMk cId="2784675424" sldId="261"/>
        </pc:sldMkLst>
        <pc:spChg chg="mod">
          <ac:chgData name="Daniel wROTKOWSKI" userId="511b7bc4bce4aeb0" providerId="Windows Live" clId="Web-{00F7BAB2-50EC-4FE0-9077-63BABADCA6F1}" dt="2021-02-12T11:53:51.696" v="5" actId="20577"/>
          <ac:spMkLst>
            <pc:docMk/>
            <pc:sldMk cId="2784675424" sldId="261"/>
            <ac:spMk id="7" creationId="{D5F2230E-FB89-40C6-89EB-E4CE7F7B5E66}"/>
          </ac:spMkLst>
        </pc:spChg>
      </pc:sldChg>
      <pc:sldChg chg="addSp delSp modSp">
        <pc:chgData name="Daniel wROTKOWSKI" userId="511b7bc4bce4aeb0" providerId="Windows Live" clId="Web-{00F7BAB2-50EC-4FE0-9077-63BABADCA6F1}" dt="2021-02-12T14:20:01.078" v="9"/>
        <pc:sldMkLst>
          <pc:docMk/>
          <pc:sldMk cId="4139432782" sldId="264"/>
        </pc:sldMkLst>
        <pc:spChg chg="add del mod">
          <ac:chgData name="Daniel wROTKOWSKI" userId="511b7bc4bce4aeb0" providerId="Windows Live" clId="Web-{00F7BAB2-50EC-4FE0-9077-63BABADCA6F1}" dt="2021-02-12T14:19:58.797" v="8"/>
          <ac:spMkLst>
            <pc:docMk/>
            <pc:sldMk cId="4139432782" sldId="264"/>
            <ac:spMk id="5" creationId="{16E28B86-79E0-43AF-8E97-494D9B5BF5B7}"/>
          </ac:spMkLst>
        </pc:spChg>
        <pc:spChg chg="del">
          <ac:chgData name="Daniel wROTKOWSKI" userId="511b7bc4bce4aeb0" providerId="Windows Live" clId="Web-{00F7BAB2-50EC-4FE0-9077-63BABADCA6F1}" dt="2021-02-12T14:20:01.078" v="9"/>
          <ac:spMkLst>
            <pc:docMk/>
            <pc:sldMk cId="4139432782" sldId="264"/>
            <ac:spMk id="9" creationId="{DA381740-063A-41A4-836D-85D14980EEF0}"/>
          </ac:spMkLst>
        </pc:spChg>
        <pc:spChg chg="del">
          <ac:chgData name="Daniel wROTKOWSKI" userId="511b7bc4bce4aeb0" providerId="Windows Live" clId="Web-{00F7BAB2-50EC-4FE0-9077-63BABADCA6F1}" dt="2021-02-12T14:20:01.078" v="9"/>
          <ac:spMkLst>
            <pc:docMk/>
            <pc:sldMk cId="4139432782" sldId="264"/>
            <ac:spMk id="11" creationId="{BCED4D40-4B67-4331-AC48-79B82B4A47D8}"/>
          </ac:spMkLst>
        </pc:spChg>
        <pc:spChg chg="add">
          <ac:chgData name="Daniel wROTKOWSKI" userId="511b7bc4bce4aeb0" providerId="Windows Live" clId="Web-{00F7BAB2-50EC-4FE0-9077-63BABADCA6F1}" dt="2021-02-12T14:20:01.078" v="9"/>
          <ac:spMkLst>
            <pc:docMk/>
            <pc:sldMk cId="4139432782" sldId="264"/>
            <ac:spMk id="16" creationId="{2D2B266D-3625-4584-A5C3-7D3F672CFF30}"/>
          </ac:spMkLst>
        </pc:spChg>
        <pc:picChg chg="add del mod">
          <ac:chgData name="Daniel wROTKOWSKI" userId="511b7bc4bce4aeb0" providerId="Windows Live" clId="Web-{00F7BAB2-50EC-4FE0-9077-63BABADCA6F1}" dt="2021-02-12T14:19:58.453" v="7"/>
          <ac:picMkLst>
            <pc:docMk/>
            <pc:sldMk cId="4139432782" sldId="264"/>
            <ac:picMk id="2" creationId="{5D946590-0443-4701-963A-E957B2D77B87}"/>
          </ac:picMkLst>
        </pc:picChg>
        <pc:picChg chg="del mod">
          <ac:chgData name="Daniel wROTKOWSKI" userId="511b7bc4bce4aeb0" providerId="Windows Live" clId="Web-{00F7BAB2-50EC-4FE0-9077-63BABADCA6F1}" dt="2021-02-12T14:19:58.125" v="6"/>
          <ac:picMkLst>
            <pc:docMk/>
            <pc:sldMk cId="4139432782" sldId="264"/>
            <ac:picMk id="4" creationId="{4E2DBF90-A111-46E2-B603-6D5E2F17AD4B}"/>
          </ac:picMkLst>
        </pc:picChg>
        <pc:picChg chg="add mod ord">
          <ac:chgData name="Daniel wROTKOWSKI" userId="511b7bc4bce4aeb0" providerId="Windows Live" clId="Web-{00F7BAB2-50EC-4FE0-9077-63BABADCA6F1}" dt="2021-02-12T14:20:01.078" v="9"/>
          <ac:picMkLst>
            <pc:docMk/>
            <pc:sldMk cId="4139432782" sldId="264"/>
            <ac:picMk id="6" creationId="{4D37427F-6E4A-48A1-BAD5-456EA06F9E69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5:52:44.1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2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67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50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35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80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0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8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9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enderowanie 3D powierzchni pomarańczowego i niebieskiego rafa">
            <a:extLst>
              <a:ext uri="{FF2B5EF4-FFF2-40B4-BE49-F238E27FC236}">
                <a16:creationId xmlns:a16="http://schemas.microsoft.com/office/drawing/2014/main" id="{24B00E73-16F9-4CFD-AA91-66629A5780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009" r="6" b="8977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2125972"/>
            <a:ext cx="9144000" cy="2059631"/>
          </a:xfrm>
        </p:spPr>
        <p:txBody>
          <a:bodyPr>
            <a:normAutofit fontScale="90000"/>
          </a:bodyPr>
          <a:lstStyle/>
          <a:p>
            <a:pPr algn="ctr"/>
            <a:r>
              <a:rPr lang="pl-PL" sz="10800" dirty="0" err="1"/>
              <a:t>Fundamental</a:t>
            </a:r>
            <a:r>
              <a:rPr lang="pl-PL" sz="10800" dirty="0"/>
              <a:t> </a:t>
            </a:r>
            <a:r>
              <a:rPr lang="pl-PL" sz="10800" dirty="0" err="1"/>
              <a:t>project</a:t>
            </a:r>
            <a:br>
              <a:rPr lang="pl-PL" sz="10800" dirty="0"/>
            </a:br>
            <a:r>
              <a:rPr lang="pl-PL" sz="10800" dirty="0" err="1"/>
              <a:t>ims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l-PL" sz="3200" dirty="0"/>
              <a:t>Daniel Wrotkowski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85DA1B-67EF-4FFA-9A25-F4413DA63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3875C79-AB54-449E-990C-6A315740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98897" cy="6858000"/>
          </a:xfrm>
          <a:custGeom>
            <a:avLst/>
            <a:gdLst>
              <a:gd name="connsiteX0" fmla="*/ 0 w 5098897"/>
              <a:gd name="connsiteY0" fmla="*/ 0 h 6858000"/>
              <a:gd name="connsiteX1" fmla="*/ 373710 w 5098897"/>
              <a:gd name="connsiteY1" fmla="*/ 0 h 6858000"/>
              <a:gd name="connsiteX2" fmla="*/ 1558456 w 5098897"/>
              <a:gd name="connsiteY2" fmla="*/ 0 h 6858000"/>
              <a:gd name="connsiteX3" fmla="*/ 5080755 w 5098897"/>
              <a:gd name="connsiteY3" fmla="*/ 0 h 6858000"/>
              <a:gd name="connsiteX4" fmla="*/ 5071148 w 5098897"/>
              <a:gd name="connsiteY4" fmla="*/ 94743 h 6858000"/>
              <a:gd name="connsiteX5" fmla="*/ 5076199 w 5098897"/>
              <a:gd name="connsiteY5" fmla="*/ 421478 h 6858000"/>
              <a:gd name="connsiteX6" fmla="*/ 5080133 w 5098897"/>
              <a:gd name="connsiteY6" fmla="*/ 811578 h 6858000"/>
              <a:gd name="connsiteX7" fmla="*/ 5060462 w 5098897"/>
              <a:gd name="connsiteY7" fmla="*/ 1112800 h 6858000"/>
              <a:gd name="connsiteX8" fmla="*/ 5088255 w 5098897"/>
              <a:gd name="connsiteY8" fmla="*/ 1795349 h 6858000"/>
              <a:gd name="connsiteX9" fmla="*/ 5086606 w 5098897"/>
              <a:gd name="connsiteY9" fmla="*/ 2325572 h 6858000"/>
              <a:gd name="connsiteX10" fmla="*/ 5077468 w 5098897"/>
              <a:gd name="connsiteY10" fmla="*/ 2782173 h 6858000"/>
              <a:gd name="connsiteX11" fmla="*/ 5082925 w 5098897"/>
              <a:gd name="connsiteY11" fmla="*/ 2983199 h 6858000"/>
              <a:gd name="connsiteX12" fmla="*/ 5069219 w 5098897"/>
              <a:gd name="connsiteY12" fmla="*/ 3528424 h 6858000"/>
              <a:gd name="connsiteX13" fmla="*/ 5079752 w 5098897"/>
              <a:gd name="connsiteY13" fmla="*/ 4333548 h 6858000"/>
              <a:gd name="connsiteX14" fmla="*/ 5078864 w 5098897"/>
              <a:gd name="connsiteY14" fmla="*/ 5023089 h 6858000"/>
              <a:gd name="connsiteX15" fmla="*/ 5083179 w 5098897"/>
              <a:gd name="connsiteY15" fmla="*/ 5248657 h 6858000"/>
              <a:gd name="connsiteX16" fmla="*/ 5083179 w 5098897"/>
              <a:gd name="connsiteY16" fmla="*/ 5462145 h 6858000"/>
              <a:gd name="connsiteX17" fmla="*/ 5045104 w 5098897"/>
              <a:gd name="connsiteY17" fmla="*/ 6116592 h 6858000"/>
              <a:gd name="connsiteX18" fmla="*/ 5060560 w 5098897"/>
              <a:gd name="connsiteY18" fmla="*/ 6703830 h 6858000"/>
              <a:gd name="connsiteX19" fmla="*/ 5078455 w 5098897"/>
              <a:gd name="connsiteY19" fmla="*/ 6858000 h 6858000"/>
              <a:gd name="connsiteX20" fmla="*/ 1558456 w 5098897"/>
              <a:gd name="connsiteY20" fmla="*/ 6858000 h 6858000"/>
              <a:gd name="connsiteX21" fmla="*/ 373710 w 5098897"/>
              <a:gd name="connsiteY21" fmla="*/ 6858000 h 6858000"/>
              <a:gd name="connsiteX22" fmla="*/ 0 w 5098897"/>
              <a:gd name="connsiteY2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98897" h="6858000">
                <a:moveTo>
                  <a:pt x="0" y="0"/>
                </a:moveTo>
                <a:lnTo>
                  <a:pt x="373710" y="0"/>
                </a:lnTo>
                <a:lnTo>
                  <a:pt x="1558456" y="0"/>
                </a:lnTo>
                <a:lnTo>
                  <a:pt x="5080755" y="0"/>
                </a:lnTo>
                <a:lnTo>
                  <a:pt x="5071148" y="94743"/>
                </a:lnTo>
                <a:cubicBezTo>
                  <a:pt x="5064301" y="203476"/>
                  <a:pt x="5068965" y="312476"/>
                  <a:pt x="5076199" y="421478"/>
                </a:cubicBezTo>
                <a:cubicBezTo>
                  <a:pt x="5087025" y="551239"/>
                  <a:pt x="5088345" y="681629"/>
                  <a:pt x="5080133" y="811578"/>
                </a:cubicBezTo>
                <a:cubicBezTo>
                  <a:pt x="5072138" y="911901"/>
                  <a:pt x="5063127" y="1012222"/>
                  <a:pt x="5060462" y="1112800"/>
                </a:cubicBezTo>
                <a:cubicBezTo>
                  <a:pt x="5054115" y="1341673"/>
                  <a:pt x="5073153" y="1568129"/>
                  <a:pt x="5088255" y="1795349"/>
                </a:cubicBezTo>
                <a:cubicBezTo>
                  <a:pt x="5099932" y="1972217"/>
                  <a:pt x="5105389" y="2148830"/>
                  <a:pt x="5086606" y="2325572"/>
                </a:cubicBezTo>
                <a:cubicBezTo>
                  <a:pt x="5070615" y="2477390"/>
                  <a:pt x="5062238" y="2629462"/>
                  <a:pt x="5077468" y="2782173"/>
                </a:cubicBezTo>
                <a:cubicBezTo>
                  <a:pt x="5084194" y="2848928"/>
                  <a:pt x="5091429" y="2916445"/>
                  <a:pt x="5082925" y="2983199"/>
                </a:cubicBezTo>
                <a:cubicBezTo>
                  <a:pt x="5059953" y="3164643"/>
                  <a:pt x="5063508" y="3346598"/>
                  <a:pt x="5069219" y="3528424"/>
                </a:cubicBezTo>
                <a:cubicBezTo>
                  <a:pt x="5077722" y="3796840"/>
                  <a:pt x="5091809" y="4064876"/>
                  <a:pt x="5079752" y="4333548"/>
                </a:cubicBezTo>
                <a:cubicBezTo>
                  <a:pt x="5069472" y="4563183"/>
                  <a:pt x="5086098" y="4793201"/>
                  <a:pt x="5078864" y="5023089"/>
                </a:cubicBezTo>
                <a:cubicBezTo>
                  <a:pt x="5076427" y="5098301"/>
                  <a:pt x="5077874" y="5173586"/>
                  <a:pt x="5083179" y="5248657"/>
                </a:cubicBezTo>
                <a:cubicBezTo>
                  <a:pt x="5089716" y="5319671"/>
                  <a:pt x="5089716" y="5391131"/>
                  <a:pt x="5083179" y="5462145"/>
                </a:cubicBezTo>
                <a:cubicBezTo>
                  <a:pt x="5058684" y="5679573"/>
                  <a:pt x="5048659" y="5898020"/>
                  <a:pt x="5045104" y="6116592"/>
                </a:cubicBezTo>
                <a:cubicBezTo>
                  <a:pt x="5041868" y="6312661"/>
                  <a:pt x="5043486" y="6508657"/>
                  <a:pt x="5060560" y="6703830"/>
                </a:cubicBezTo>
                <a:lnTo>
                  <a:pt x="5078455" y="6858000"/>
                </a:lnTo>
                <a:lnTo>
                  <a:pt x="1558456" y="6858000"/>
                </a:lnTo>
                <a:lnTo>
                  <a:pt x="37371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08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DCBDB7-225B-43A8-A6BC-CF0F1583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643467"/>
            <a:ext cx="3451237" cy="5571066"/>
          </a:xfrm>
        </p:spPr>
        <p:txBody>
          <a:bodyPr anchor="ctr">
            <a:normAutofit/>
          </a:bodyPr>
          <a:lstStyle/>
          <a:p>
            <a:r>
              <a:rPr lang="en-GB" sz="6600" b="1">
                <a:solidFill>
                  <a:schemeClr val="bg1"/>
                </a:solidFill>
                <a:ea typeface="+mj-lt"/>
                <a:cs typeface="+mj-lt"/>
              </a:rPr>
              <a:t>Sprint review:</a:t>
            </a:r>
            <a:endParaRPr lang="pl-PL" sz="6600">
              <a:solidFill>
                <a:schemeClr val="bg1"/>
              </a:solidFill>
            </a:endParaRP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D5F2230E-FB89-40C6-89EB-E4CE7F7B5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434" y="643467"/>
            <a:ext cx="5784317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Codebase </a:t>
            </a:r>
          </a:p>
          <a:p>
            <a:r>
              <a:rPr lang="en-GB" b="1">
                <a:ea typeface="+mn-lt"/>
                <a:cs typeface="+mn-lt"/>
              </a:rPr>
              <a:t>Testing in 79%</a:t>
            </a:r>
            <a:endParaRPr lang="pl-PL" b="1">
              <a:ea typeface="+mn-lt"/>
              <a:cs typeface="+mn-lt"/>
            </a:endParaRPr>
          </a:p>
          <a:p>
            <a:r>
              <a:rPr lang="en-GB" b="1" dirty="0">
                <a:ea typeface="+mn-lt"/>
                <a:cs typeface="+mn-lt"/>
              </a:rPr>
              <a:t>Git repository</a:t>
            </a:r>
            <a:endParaRPr lang="pl-PL" b="1">
              <a:ea typeface="+mn-lt"/>
              <a:cs typeface="+mn-lt"/>
            </a:endParaRPr>
          </a:p>
          <a:p>
            <a:r>
              <a:rPr lang="en-GB" b="1" dirty="0">
                <a:ea typeface="+mn-lt"/>
                <a:cs typeface="+mn-lt"/>
              </a:rPr>
              <a:t>A build of the application</a:t>
            </a:r>
          </a:p>
          <a:p>
            <a:r>
              <a:rPr lang="en-GB" b="1" dirty="0">
                <a:ea typeface="+mn-lt"/>
                <a:cs typeface="+mn-lt"/>
              </a:rPr>
              <a:t>project management board</a:t>
            </a:r>
          </a:p>
          <a:p>
            <a:r>
              <a:rPr lang="en-GB" b="1" dirty="0">
                <a:ea typeface="+mn-lt"/>
                <a:cs typeface="+mn-lt"/>
              </a:rPr>
              <a:t>README.md</a:t>
            </a:r>
          </a:p>
          <a:p>
            <a:r>
              <a:rPr lang="en-GB" b="1" dirty="0">
                <a:ea typeface="+mn-lt"/>
                <a:cs typeface="+mn-lt"/>
              </a:rPr>
              <a:t> Risk assessment</a:t>
            </a:r>
            <a:endParaRPr lang="pl-PL" b="1">
              <a:ea typeface="+mn-lt"/>
              <a:cs typeface="+mn-lt"/>
            </a:endParaRPr>
          </a:p>
          <a:p>
            <a:r>
              <a:rPr lang="en-GB" b="1" dirty="0">
                <a:ea typeface="+mn-lt"/>
                <a:cs typeface="+mn-lt"/>
              </a:rPr>
              <a:t>ERD and UML diagram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84675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C6358F9-FCCA-4ED4-B634-C1C26E8D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543" y="537951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7200" b="1">
                <a:ea typeface="+mj-lt"/>
                <a:cs typeface="+mj-lt"/>
              </a:rPr>
              <a:t>Sprint retrospective:</a:t>
            </a:r>
            <a:endParaRPr lang="pl-PL" sz="7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08B30"/>
          </a:solidFill>
          <a:ln w="38100" cap="rnd">
            <a:solidFill>
              <a:srgbClr val="E08B3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306FA1-F3D5-4A81-963D-D01FDFAD0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008" y="2842323"/>
            <a:ext cx="4580974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What went well:</a:t>
            </a:r>
            <a:endParaRPr lang="pl-PL" b="1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 code development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 UML and ERD diagrams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 readme file</a:t>
            </a:r>
          </a:p>
          <a:p>
            <a:r>
              <a:rPr lang="en-GB" dirty="0"/>
              <a:t>Jira </a:t>
            </a:r>
          </a:p>
          <a:p>
            <a:endParaRPr lang="en-GB" dirty="0"/>
          </a:p>
        </p:txBody>
      </p:sp>
      <p:pic>
        <p:nvPicPr>
          <p:cNvPr id="8" name="Picture 4" descr="Computer script on a screen">
            <a:extLst>
              <a:ext uri="{FF2B5EF4-FFF2-40B4-BE49-F238E27FC236}">
                <a16:creationId xmlns:a16="http://schemas.microsoft.com/office/drawing/2014/main" id="{1E625458-503D-4C3A-B98D-34D599DA2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77" r="45858" b="-3"/>
          <a:stretch/>
        </p:blipFill>
        <p:spPr>
          <a:xfrm>
            <a:off x="-2672218" y="52202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76C015F5-A4E9-4121-97F8-325E450F2C11}"/>
              </a:ext>
            </a:extLst>
          </p:cNvPr>
          <p:cNvSpPr txBox="1"/>
          <p:nvPr/>
        </p:nvSpPr>
        <p:spPr>
          <a:xfrm>
            <a:off x="7344427" y="2772427"/>
            <a:ext cx="444465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I had some problems: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- maven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- test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- GitHub</a:t>
            </a:r>
          </a:p>
        </p:txBody>
      </p:sp>
    </p:spTree>
    <p:extLst>
      <p:ext uri="{BB962C8B-B14F-4D97-AF65-F5344CB8AC3E}">
        <p14:creationId xmlns:p14="http://schemas.microsoft.com/office/powerpoint/2010/main" val="3815265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Prosta tekstura betonu">
            <a:extLst>
              <a:ext uri="{FF2B5EF4-FFF2-40B4-BE49-F238E27FC236}">
                <a16:creationId xmlns:a16="http://schemas.microsoft.com/office/drawing/2014/main" id="{50C1EE77-D323-4D05-AD2C-D2017899C3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445" b="112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4A5AA31-7362-46F7-AE22-A581743F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/>
              <a:t>What could be improved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98CEFCA-B69C-4D96-A7CA-461721679325}"/>
              </a:ext>
            </a:extLst>
          </p:cNvPr>
          <p:cNvSpPr txBox="1"/>
          <p:nvPr/>
        </p:nvSpPr>
        <p:spPr>
          <a:xfrm>
            <a:off x="5599083" y="853673"/>
            <a:ext cx="5715000" cy="500479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MORE KNOWLEDGE ON HOW TO BETTER USE DIFFERENT FUNCTIONS IN JAVA</a:t>
            </a:r>
            <a:endParaRPr lang="en-US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CREATING CODE TO MAKE THE PROGRAM EASIER FOR THE USER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MORE TESTS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IMPROVEMENTS IN FUNCTIONS TO SHOW ALL THE INFORMATION NEEDED FOR THE USER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DATA BACK LOG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USER ACCESS AND ACCESS LEVELS</a:t>
            </a:r>
          </a:p>
        </p:txBody>
      </p:sp>
      <p:sp>
        <p:nvSpPr>
          <p:cNvPr id="37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59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04554A2-0EA5-457D-9BB5-991A9F98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6600" b="1">
                <a:ea typeface="+mj-lt"/>
                <a:cs typeface="+mj-lt"/>
              </a:rPr>
              <a:t>Conclusion:</a:t>
            </a:r>
            <a:endParaRPr lang="pl-PL" sz="660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E08B30"/>
          </a:solidFill>
          <a:ln w="38100" cap="rnd">
            <a:solidFill>
              <a:srgbClr val="E08B3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ymbol zastępczy zawartości 11">
            <a:extLst>
              <a:ext uri="{FF2B5EF4-FFF2-40B4-BE49-F238E27FC236}">
                <a16:creationId xmlns:a16="http://schemas.microsoft.com/office/drawing/2014/main" id="{532B2EFA-B400-4F22-9E68-8D7F4A1AE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 </a:t>
            </a:r>
            <a:r>
              <a:rPr lang="en-GB" dirty="0">
                <a:ea typeface="+mn-lt"/>
                <a:cs typeface="+mn-lt"/>
              </a:rPr>
              <a:t>Reflections on the project</a:t>
            </a:r>
            <a:endParaRPr lang="pl-PL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 future steps</a:t>
            </a:r>
            <a:endParaRPr lang="pl-PL" dirty="0">
              <a:ea typeface="+mn-lt"/>
              <a:cs typeface="+mn-lt"/>
            </a:endParaRPr>
          </a:p>
        </p:txBody>
      </p:sp>
      <p:pic>
        <p:nvPicPr>
          <p:cNvPr id="14" name="Picture 13" descr="Tall office building looking up">
            <a:extLst>
              <a:ext uri="{FF2B5EF4-FFF2-40B4-BE49-F238E27FC236}">
                <a16:creationId xmlns:a16="http://schemas.microsoft.com/office/drawing/2014/main" id="{96DA1FC9-F137-4E8E-BB74-9762434E22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01" r="18142" b="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79742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EE0B6E2-7CE8-4D86-87FC-4B58A7D8E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Obraz 11">
            <a:extLst>
              <a:ext uri="{FF2B5EF4-FFF2-40B4-BE49-F238E27FC236}">
                <a16:creationId xmlns:a16="http://schemas.microsoft.com/office/drawing/2014/main" id="{94BDB19C-AC18-4AC6-B450-B363FB0A1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244" y="264816"/>
            <a:ext cx="7434261" cy="643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4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C41462F-B59C-44D4-99CC-AB3E1B13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7200" cap="all">
                <a:ea typeface="+mj-lt"/>
                <a:cs typeface="+mj-lt"/>
              </a:rPr>
              <a:t>INTRODUCTION</a:t>
            </a:r>
            <a:endParaRPr lang="pl-PL" sz="720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E08B30"/>
          </a:solidFill>
          <a:ln w="38100" cap="rnd">
            <a:solidFill>
              <a:srgbClr val="E08B3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96ACFC-7366-4039-9EC7-D3C3A9417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 work planning</a:t>
            </a:r>
            <a:endParaRPr lang="pl-PL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 designing how the code should look like</a:t>
            </a:r>
            <a:endParaRPr lang="en-GB"/>
          </a:p>
          <a:p>
            <a:r>
              <a:rPr lang="en-GB">
                <a:ea typeface="+mn-lt"/>
                <a:cs typeface="+mn-lt"/>
              </a:rPr>
              <a:t> creating individual classes</a:t>
            </a:r>
            <a:endParaRPr lang="en-GB"/>
          </a:p>
          <a:p>
            <a:r>
              <a:rPr lang="en-GB">
                <a:ea typeface="+mn-lt"/>
                <a:cs typeface="+mn-lt"/>
              </a:rPr>
              <a:t> creating all functions of the methods</a:t>
            </a:r>
            <a:endParaRPr lang="en-GB"/>
          </a:p>
          <a:p>
            <a:r>
              <a:rPr lang="en-GB">
                <a:ea typeface="+mn-lt"/>
                <a:cs typeface="+mn-lt"/>
              </a:rPr>
              <a:t> testing</a:t>
            </a:r>
            <a:endParaRPr lang="en-GB"/>
          </a:p>
          <a:p>
            <a:r>
              <a:rPr lang="en-GB">
                <a:ea typeface="+mn-lt"/>
                <a:cs typeface="+mn-lt"/>
              </a:rPr>
              <a:t> send to github in individual branches</a:t>
            </a:r>
            <a:endParaRPr lang="en-GB"/>
          </a:p>
          <a:p>
            <a:r>
              <a:rPr lang="en-GB">
                <a:ea typeface="+mn-lt"/>
                <a:cs typeface="+mn-lt"/>
              </a:rPr>
              <a:t> documentation</a:t>
            </a:r>
            <a:endParaRPr lang="pl-PL"/>
          </a:p>
        </p:txBody>
      </p:sp>
      <p:pic>
        <p:nvPicPr>
          <p:cNvPr id="12" name="Picture 11" descr="White puzzle with one red piece">
            <a:extLst>
              <a:ext uri="{FF2B5EF4-FFF2-40B4-BE49-F238E27FC236}">
                <a16:creationId xmlns:a16="http://schemas.microsoft.com/office/drawing/2014/main" id="{6CDD9CDE-9463-4F91-98FB-51E9D1D3E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24" r="22162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3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E08B30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9D3E240-B9F6-4F0E-B1ED-03E44BD7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n-GB" sz="4100" b="1">
                <a:solidFill>
                  <a:srgbClr val="FFFFFF"/>
                </a:solidFill>
                <a:ea typeface="+mj-lt"/>
                <a:cs typeface="+mj-lt"/>
              </a:rPr>
              <a:t>Consultant Journey:</a:t>
            </a:r>
            <a:endParaRPr lang="pl-PL" sz="4100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A5F8EF-C8F5-4370-BB60-1658F631B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Version Control System</a:t>
            </a:r>
            <a:r>
              <a:rPr lang="en-GB">
                <a:ea typeface="+mn-lt"/>
                <a:cs typeface="+mn-lt"/>
              </a:rPr>
              <a:t>: Git</a:t>
            </a:r>
          </a:p>
          <a:p>
            <a:pPr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Source Code Management: </a:t>
            </a:r>
            <a:r>
              <a:rPr lang="en-GB">
                <a:ea typeface="+mn-lt"/>
                <a:cs typeface="+mn-lt"/>
              </a:rPr>
              <a:t>GitHub</a:t>
            </a:r>
          </a:p>
          <a:p>
            <a:pPr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Kanban Board</a:t>
            </a:r>
            <a:r>
              <a:rPr lang="en-GB">
                <a:ea typeface="+mn-lt"/>
                <a:cs typeface="+mn-lt"/>
              </a:rPr>
              <a:t>: Jira</a:t>
            </a:r>
          </a:p>
          <a:p>
            <a:pPr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Database Management System</a:t>
            </a:r>
            <a:r>
              <a:rPr lang="en-GB">
                <a:ea typeface="+mn-lt"/>
                <a:cs typeface="+mn-lt"/>
              </a:rPr>
              <a:t>: MySQL Server 5.7 (local or GCP instance)</a:t>
            </a:r>
          </a:p>
          <a:p>
            <a:pPr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 Programming Language</a:t>
            </a:r>
            <a:r>
              <a:rPr lang="en-GB">
                <a:ea typeface="+mn-lt"/>
                <a:cs typeface="+mn-lt"/>
              </a:rPr>
              <a:t>: Java</a:t>
            </a:r>
          </a:p>
          <a:p>
            <a:pPr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Build Tool: </a:t>
            </a:r>
            <a:r>
              <a:rPr lang="en-GB">
                <a:ea typeface="+mn-lt"/>
                <a:cs typeface="+mn-lt"/>
              </a:rPr>
              <a:t>Maven</a:t>
            </a:r>
          </a:p>
          <a:p>
            <a:pPr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Unit Testing: </a:t>
            </a:r>
            <a:r>
              <a:rPr lang="en-GB">
                <a:ea typeface="+mn-lt"/>
                <a:cs typeface="+mn-lt"/>
              </a:rPr>
              <a:t>JUnit</a:t>
            </a:r>
          </a:p>
          <a:p>
            <a:pPr marL="0" indent="0">
              <a:buNone/>
            </a:pPr>
            <a:endParaRPr lang="en-GB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128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GB">
                <a:ea typeface="+mn-lt"/>
                <a:cs typeface="+mn-lt"/>
              </a:rPr>
              <a:t>FOR CLASS: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GB">
                <a:ea typeface="+mn-lt"/>
                <a:cs typeface="+mn-lt"/>
              </a:rPr>
              <a:t>- customers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GB">
                <a:ea typeface="+mn-lt"/>
                <a:cs typeface="+mn-lt"/>
              </a:rPr>
              <a:t>- items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GB">
                <a:ea typeface="+mn-lt"/>
                <a:cs typeface="+mn-lt"/>
              </a:rPr>
              <a:t>- orders 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GB">
                <a:ea typeface="+mn-lt"/>
                <a:cs typeface="+mn-lt"/>
              </a:rPr>
              <a:t>- order items 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GB">
                <a:ea typeface="+mn-lt"/>
                <a:cs typeface="+mn-lt"/>
              </a:rPr>
              <a:t>- accounts</a:t>
            </a:r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EC07096-3E96-48A7-A047-EAD684CE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7200" b="1">
                <a:ea typeface="+mj-lt"/>
                <a:cs typeface="+mj-lt"/>
              </a:rPr>
              <a:t>Testing</a:t>
            </a:r>
            <a:endParaRPr lang="pl-PL" sz="72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08B30"/>
          </a:solidFill>
          <a:ln w="38100" cap="rnd">
            <a:solidFill>
              <a:srgbClr val="E08B3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7D965B-14F2-42DB-BCE3-735A482A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781" y="2505341"/>
            <a:ext cx="3016204" cy="3311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>
                <a:ea typeface="+mn-lt"/>
                <a:cs typeface="+mn-lt"/>
              </a:rPr>
              <a:t>- CONTROLERS </a:t>
            </a:r>
          </a:p>
          <a:p>
            <a:pPr marL="0" indent="0">
              <a:buNone/>
            </a:pPr>
            <a:r>
              <a:rPr lang="en-GB" sz="2000">
                <a:ea typeface="+mn-lt"/>
                <a:cs typeface="+mn-lt"/>
              </a:rPr>
              <a:t>- DOMIANS</a:t>
            </a:r>
          </a:p>
          <a:p>
            <a:pPr marL="0" indent="0">
              <a:buNone/>
            </a:pPr>
            <a:r>
              <a:rPr lang="en-GB" sz="2000">
                <a:ea typeface="+mn-lt"/>
                <a:cs typeface="+mn-lt"/>
              </a:rPr>
              <a:t>-DAO</a:t>
            </a:r>
          </a:p>
          <a:p>
            <a:pPr marL="0" indent="0">
              <a:buNone/>
            </a:pPr>
            <a:r>
              <a:rPr lang="en-GB" sz="2000">
                <a:ea typeface="+mn-lt"/>
                <a:cs typeface="+mn-lt"/>
              </a:rPr>
              <a:t>- EXCEPTIONS</a:t>
            </a: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</p:txBody>
      </p:sp>
      <p:pic>
        <p:nvPicPr>
          <p:cNvPr id="5" name="Picture 4" descr="Microscope lens on slide">
            <a:extLst>
              <a:ext uri="{FF2B5EF4-FFF2-40B4-BE49-F238E27FC236}">
                <a16:creationId xmlns:a16="http://schemas.microsoft.com/office/drawing/2014/main" id="{066A42CD-F783-4DAB-B945-A50531F0A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69" r="22903" b="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A84560E-D24B-4502-A8AF-9D47A4611023}"/>
              </a:ext>
            </a:extLst>
          </p:cNvPr>
          <p:cNvSpPr txBox="1"/>
          <p:nvPr/>
        </p:nvSpPr>
        <p:spPr>
          <a:xfrm>
            <a:off x="8203721" y="2510287"/>
            <a:ext cx="294448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en-GB" sz="2400">
                <a:latin typeface="The Hand Bold"/>
                <a:ea typeface="Segoe UI"/>
                <a:cs typeface="Segoe UI"/>
              </a:rPr>
              <a:t>FOR CLASS:​</a:t>
            </a:r>
          </a:p>
          <a:p>
            <a:pPr rtl="0"/>
            <a:r>
              <a:rPr lang="en-GB" sz="2400">
                <a:latin typeface="The Hand Bold"/>
                <a:ea typeface="Segoe UI"/>
                <a:cs typeface="Segoe UI"/>
              </a:rPr>
              <a:t>- customers</a:t>
            </a:r>
            <a:r>
              <a:rPr lang="en-US" sz="2400">
                <a:latin typeface="The Hand Bold"/>
                <a:ea typeface="Segoe UI"/>
                <a:cs typeface="Segoe UI"/>
              </a:rPr>
              <a:t>​</a:t>
            </a:r>
          </a:p>
          <a:p>
            <a:pPr rtl="0"/>
            <a:r>
              <a:rPr lang="en-GB" sz="2400">
                <a:latin typeface="The Hand Bold"/>
                <a:ea typeface="Segoe UI"/>
                <a:cs typeface="Segoe UI"/>
              </a:rPr>
              <a:t>- items​</a:t>
            </a:r>
          </a:p>
          <a:p>
            <a:pPr rtl="0"/>
            <a:r>
              <a:rPr lang="en-GB" sz="2400">
                <a:latin typeface="The Hand Bold"/>
                <a:ea typeface="Segoe UI"/>
                <a:cs typeface="Segoe UI"/>
              </a:rPr>
              <a:t>- orders </a:t>
            </a:r>
            <a:r>
              <a:rPr lang="en-US" sz="2400">
                <a:latin typeface="The Hand Bold"/>
                <a:ea typeface="Segoe UI"/>
                <a:cs typeface="Segoe UI"/>
              </a:rPr>
              <a:t>​</a:t>
            </a:r>
          </a:p>
          <a:p>
            <a:pPr rtl="0"/>
            <a:r>
              <a:rPr lang="en-GB" sz="2400">
                <a:latin typeface="The Hand Bold"/>
                <a:ea typeface="Segoe UI"/>
                <a:cs typeface="Segoe UI"/>
              </a:rPr>
              <a:t>- order items </a:t>
            </a:r>
            <a:r>
              <a:rPr lang="en-US" sz="2400">
                <a:latin typeface="The Hand Bold"/>
                <a:ea typeface="Segoe UI"/>
                <a:cs typeface="Segoe UI"/>
              </a:rPr>
              <a:t>​</a:t>
            </a:r>
          </a:p>
          <a:p>
            <a:pPr rtl="0"/>
            <a:r>
              <a:rPr lang="en-GB" sz="2400">
                <a:latin typeface="The Hand Bold"/>
                <a:ea typeface="Segoe UI"/>
                <a:cs typeface="Segoe UI"/>
              </a:rPr>
              <a:t>- accounts</a:t>
            </a:r>
            <a:endParaRPr lang="en-GB" sz="240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617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az 6">
            <a:extLst>
              <a:ext uri="{FF2B5EF4-FFF2-40B4-BE49-F238E27FC236}">
                <a16:creationId xmlns:a16="http://schemas.microsoft.com/office/drawing/2014/main" id="{4D37427F-6E4A-48A1-BAD5-456EA06F9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73" b="1"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3943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4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1987F69-2F6E-4D67-88A9-59B9FFD3A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/>
              <a:t>Demonstration:</a:t>
            </a:r>
            <a:endParaRPr lang="en-US" sz="5600"/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E08B30"/>
          </a:solidFill>
          <a:ln w="38100" cap="rnd">
            <a:solidFill>
              <a:srgbClr val="E08B3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24B1652-1A4E-4FAC-AD7E-A7319A4F4079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USER STORIES: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- item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- customer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- order 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- account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- documentation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Obraz 23">
            <a:extLst>
              <a:ext uri="{FF2B5EF4-FFF2-40B4-BE49-F238E27FC236}">
                <a16:creationId xmlns:a16="http://schemas.microsoft.com/office/drawing/2014/main" id="{A9CF4E45-4BE5-44DE-9A90-D1FCE2E108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3063"/>
          <a:stretch/>
        </p:blipFill>
        <p:spPr>
          <a:xfrm>
            <a:off x="6145491" y="640080"/>
            <a:ext cx="536608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1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AB2745-ABBC-4532-88A2-50C5823B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Item: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1A26C03F-8089-41DC-9A63-35495B5B4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786" y="2087535"/>
            <a:ext cx="5605372" cy="3662489"/>
          </a:xfrm>
        </p:spPr>
      </p:pic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0F13C3D4-15A2-446C-8517-D7DA41FFF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739" y="2091619"/>
            <a:ext cx="3893388" cy="1725856"/>
          </a:xfrm>
          <a:prstGeom prst="rect">
            <a:avLst/>
          </a:prstGeom>
        </p:spPr>
      </p:pic>
      <p:pic>
        <p:nvPicPr>
          <p:cNvPr id="6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A454D871-9045-4461-AF85-39CDC6FBE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759" y="4190968"/>
            <a:ext cx="3792746" cy="172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35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249D89-4AEF-430F-BB48-3DD5EB03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Customer And order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90B93582-B2CB-4DA5-8A96-51C9B355C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713" y="2933251"/>
            <a:ext cx="5670024" cy="2897580"/>
          </a:xfrm>
        </p:spPr>
      </p:pic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6CE8CCA6-C6F5-40D8-B6F6-CFC5F8ED1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870" y="2926556"/>
            <a:ext cx="5309766" cy="2486178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1175154A-DBED-499C-905C-512DB2B7B897}"/>
              </a:ext>
            </a:extLst>
          </p:cNvPr>
          <p:cNvSpPr txBox="1"/>
          <p:nvPr/>
        </p:nvSpPr>
        <p:spPr>
          <a:xfrm>
            <a:off x="2368216" y="2418347"/>
            <a:ext cx="74355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b="1" dirty="0"/>
              <a:t>CUSTOMER:                                                                     ORDER:</a:t>
            </a:r>
          </a:p>
        </p:txBody>
      </p:sp>
    </p:spTree>
    <p:extLst>
      <p:ext uri="{BB962C8B-B14F-4D97-AF65-F5344CB8AC3E}">
        <p14:creationId xmlns:p14="http://schemas.microsoft.com/office/powerpoint/2010/main" val="130714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2FEF30-0A51-4532-801E-EBF62488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Accounts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CBC92A60-F95B-42B3-83C3-84EA33EA6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604" y="1929384"/>
            <a:ext cx="9062792" cy="4251960"/>
          </a:xfrm>
        </p:spPr>
      </p:pic>
    </p:spTree>
    <p:extLst>
      <p:ext uri="{BB962C8B-B14F-4D97-AF65-F5344CB8AC3E}">
        <p14:creationId xmlns:p14="http://schemas.microsoft.com/office/powerpoint/2010/main" val="384465487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321C1C"/>
      </a:dk2>
      <a:lt2>
        <a:srgbClr val="F0F2F3"/>
      </a:lt2>
      <a:accent1>
        <a:srgbClr val="E08B30"/>
      </a:accent1>
      <a:accent2>
        <a:srgbClr val="CE301E"/>
      </a:accent2>
      <a:accent3>
        <a:srgbClr val="E03067"/>
      </a:accent3>
      <a:accent4>
        <a:srgbClr val="CE1E9F"/>
      </a:accent4>
      <a:accent5>
        <a:srgbClr val="C630E0"/>
      </a:accent5>
      <a:accent6>
        <a:srgbClr val="6C20CF"/>
      </a:accent6>
      <a:hlink>
        <a:srgbClr val="3F7CBF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SketchyVTI</vt:lpstr>
      <vt:lpstr>Fundamental project ims</vt:lpstr>
      <vt:lpstr>INTRODUCTION</vt:lpstr>
      <vt:lpstr>Consultant Journey:</vt:lpstr>
      <vt:lpstr>Testing</vt:lpstr>
      <vt:lpstr>Prezentacja programu PowerPoint</vt:lpstr>
      <vt:lpstr>Demonstration:</vt:lpstr>
      <vt:lpstr>Item:</vt:lpstr>
      <vt:lpstr>Customer And order</vt:lpstr>
      <vt:lpstr>Accounts</vt:lpstr>
      <vt:lpstr>Sprint review:</vt:lpstr>
      <vt:lpstr>Sprint retrospective:</vt:lpstr>
      <vt:lpstr>What could be improved</vt:lpstr>
      <vt:lpstr>Conclusion: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242</cp:revision>
  <dcterms:created xsi:type="dcterms:W3CDTF">2021-02-12T03:19:41Z</dcterms:created>
  <dcterms:modified xsi:type="dcterms:W3CDTF">2021-02-12T14:20:09Z</dcterms:modified>
</cp:coreProperties>
</file>