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C6194-7F12-2808-CD21-243C84C80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813043-E880-080F-B17C-25F0749C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C2A28-39E8-A992-2106-262B9B45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D3691-043B-1635-AC3F-3F1B0A7B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8EDDC-C4A6-F1F7-2777-1AA66D4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67CB7-6E5C-4B7C-E06E-2F347EB9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CA5DF-812D-7EA5-DCA0-BF8331751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D2BCA-72CE-A340-4FD7-D67652BA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9253-5BF1-FC42-264B-8FE7D658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D7571-3C0E-5302-9F96-76EA5034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8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F1CE3F-CB4B-283C-17DB-25E7B6420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1CE08-501E-315B-CCCF-329F99553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B18E9-E103-C799-0980-5C9068A0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6AE14-A6EC-B1B8-A010-B35ADA11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CFF45-FD31-EB37-9162-5012432C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7B602-777E-4C01-02BF-D8F31820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A11B-FE87-C790-7D59-531318C1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3B4A3-D75D-EC43-0D16-EFD855B1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B7CC6-D4E2-B745-ACCC-0AADCB02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70AC9-F8D4-86CE-BE28-770C0FE3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8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1824-5316-7885-0292-3026CFFB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0671F-5C2B-0CA6-A1DE-9CC86A48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7874C-625E-D655-9739-6002B1B8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CACF0-B674-C061-6E10-BC4EF711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BB53F-FA4B-29FD-B983-2A2E8B99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72DAF-E319-174C-00AD-1469664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E8F41-0A7D-CB43-39AC-E11420739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11E907-5DC5-8FB9-869C-E0298AB9B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0C8B6-4F6D-129D-C82B-6D995B6F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94060-61F1-F987-3930-836D8827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26B25-9DA0-9426-186D-C9067F49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CEA3-28A9-2C38-CF6A-9DD08B92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EF507-9CC1-87A1-5DB8-7425E2E6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A8424-889E-814A-4615-9991094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AFBF1-BAD9-1059-8F4B-B4F1D2468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61FAD4-4778-5B16-018F-BB47495AC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77999E-2D27-CBE0-3001-0EA298EB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2BAAC7-D21D-62A7-A961-1B33BDFF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5FD6A2-F1AB-285C-17E8-0B80C782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1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04721-012E-F4E3-1EF1-2F78E088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3ECBE8-4F54-1A55-A2E2-CD9F1A88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69818F-C556-4616-748F-73D4B88C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3374-7486-D194-F960-C9E94199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2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61501A-A49E-5B1E-7E82-5B5FFAAD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F779E1-103D-608C-FA93-DF81F25F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7D4F4-6781-841B-EDCE-11510052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5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4D404-1BDF-D1AB-2A71-4511072F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4784C-3C71-2FE5-C440-43E0EEA4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63623-1A64-4CEC-A212-796988CE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9D4AE-A741-E646-5D02-7C6EB6DE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FC716-C787-0133-36EF-EFFA22D2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AC92-AE92-4A97-B09E-760FD6B1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2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C9348-12B1-779D-C94C-46B78F16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21F108-77E6-DD8A-9259-1C6C68DC3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3405D-BBA4-62CB-A0D8-6DA307E61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5B3F1-4D6B-D063-22F9-56C8C08E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5F12B-AC1D-E41C-8074-349CC5A4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214E5-CF24-E7C7-3EEC-8B63D2EF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FBFAEA-4191-1AE8-3CCE-02FE9B7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74C08-DDE3-97EE-B6F6-8A3A21EA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B61FA-FEB1-0F82-7194-A42640C38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D413-0767-43F6-AF62-FD1C1AD56C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C73AB-4105-F068-3B64-B958EE2C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C8D0B-0214-712D-588C-5D45A5618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3750-2A2E-4C3B-B333-4314A924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3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75C94-7BDB-B8DC-CF77-9CD4820FA2DC}"/>
              </a:ext>
            </a:extLst>
          </p:cNvPr>
          <p:cNvSpPr txBox="1"/>
          <p:nvPr/>
        </p:nvSpPr>
        <p:spPr>
          <a:xfrm>
            <a:off x="3712175" y="2413337"/>
            <a:ext cx="4767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ko-KR" sz="6000" b="1" dirty="0" err="1">
                <a:solidFill>
                  <a:srgbClr val="FFC000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B</a:t>
            </a:r>
            <a:r>
              <a:rPr lang="en-US" altLang="ko-KR" sz="6000" b="1" dirty="0" err="1">
                <a:solidFill>
                  <a:srgbClr val="7030A0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B</a:t>
            </a:r>
            <a:r>
              <a:rPr lang="en-US" altLang="ko-KR" sz="6000" b="1" dirty="0" err="1"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ounce</a:t>
            </a:r>
            <a:r>
              <a:rPr lang="en-US" altLang="ko-KR" sz="6000" b="1" dirty="0"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 Ball</a:t>
            </a:r>
            <a:endParaRPr lang="ko-KR" altLang="en-US" sz="6000" b="1" dirty="0">
              <a:latin typeface="Bauhaus 93" panose="04030905020B02020C02" pitchFamily="82" charset="0"/>
              <a:cs typeface="ADLaM Display" panose="020F050202020403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9CC85-1F72-2051-AA43-832A7D7CE192}"/>
              </a:ext>
            </a:extLst>
          </p:cNvPr>
          <p:cNvSpPr txBox="1"/>
          <p:nvPr/>
        </p:nvSpPr>
        <p:spPr>
          <a:xfrm>
            <a:off x="5657418" y="3429000"/>
            <a:ext cx="809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국민연금체 Regular" pitchFamily="2" charset="-127"/>
                <a:ea typeface="국민연금체 Regular" pitchFamily="2" charset="-127"/>
                <a:cs typeface="Arial" panose="020B0604020202020204" pitchFamily="34" charset="0"/>
              </a:rPr>
              <a:t>김기훈</a:t>
            </a:r>
            <a:endParaRPr lang="en-US" altLang="ko-KR" b="1" dirty="0">
              <a:latin typeface="국민연금체 Regular" pitchFamily="2" charset="-127"/>
              <a:ea typeface="국민연금체 Regular" pitchFamily="2" charset="-127"/>
              <a:cs typeface="Arial" panose="020B0604020202020204" pitchFamily="34" charset="0"/>
            </a:endParaRPr>
          </a:p>
          <a:p>
            <a:r>
              <a:rPr lang="ko-KR" altLang="en-US" b="1" dirty="0" err="1">
                <a:latin typeface="국민연금체 Regular" pitchFamily="2" charset="-127"/>
                <a:ea typeface="국민연금체 Regular" pitchFamily="2" charset="-127"/>
                <a:cs typeface="Arial" panose="020B0604020202020204" pitchFamily="34" charset="0"/>
              </a:rPr>
              <a:t>서혁배</a:t>
            </a:r>
            <a:endParaRPr lang="en-US" altLang="ko-KR" b="1" dirty="0">
              <a:latin typeface="국민연금체 Regular" pitchFamily="2" charset="-127"/>
              <a:ea typeface="국민연금체 Regular" pitchFamily="2" charset="-127"/>
              <a:cs typeface="Arial" panose="020B0604020202020204" pitchFamily="34" charset="0"/>
            </a:endParaRPr>
          </a:p>
          <a:p>
            <a:r>
              <a:rPr lang="ko-KR" altLang="en-US" b="1" dirty="0">
                <a:latin typeface="국민연금체 Regular" pitchFamily="2" charset="-127"/>
                <a:ea typeface="국민연금체 Regular" pitchFamily="2" charset="-127"/>
                <a:cs typeface="Arial" panose="020B0604020202020204" pitchFamily="34" charset="0"/>
              </a:rPr>
              <a:t>최상진</a:t>
            </a:r>
            <a:endParaRPr lang="en-US" altLang="ko-KR" b="1" dirty="0">
              <a:latin typeface="국민연금체 Regular" pitchFamily="2" charset="-127"/>
              <a:ea typeface="국민연금체 Regular" pitchFamily="2" charset="-127"/>
              <a:cs typeface="Arial" panose="020B0604020202020204" pitchFamily="34" charset="0"/>
            </a:endParaRPr>
          </a:p>
          <a:p>
            <a:r>
              <a:rPr lang="ko-KR" altLang="en-US" b="1" dirty="0" err="1">
                <a:latin typeface="국민연금체 Regular" pitchFamily="2" charset="-127"/>
                <a:ea typeface="국민연금체 Regular" pitchFamily="2" charset="-127"/>
                <a:cs typeface="Arial" panose="020B0604020202020204" pitchFamily="34" charset="0"/>
              </a:rPr>
              <a:t>차윤호</a:t>
            </a:r>
            <a:endParaRPr lang="en-US" altLang="ko-KR" b="1" dirty="0">
              <a:latin typeface="국민연금체 Regular" pitchFamily="2" charset="-127"/>
              <a:ea typeface="국민연금체 Regular" pitchFamily="2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8F55-3F9F-4BAE-FA24-F1677F70AA77}"/>
              </a:ext>
            </a:extLst>
          </p:cNvPr>
          <p:cNvSpPr txBox="1"/>
          <p:nvPr/>
        </p:nvSpPr>
        <p:spPr>
          <a:xfrm>
            <a:off x="11063165" y="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Bauhaus 93" panose="04030905020B02020C02" pitchFamily="82" charset="0"/>
              </a:rPr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41202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C427D-5190-0D39-37BC-2E36075D06DC}"/>
              </a:ext>
            </a:extLst>
          </p:cNvPr>
          <p:cNvSpPr txBox="1"/>
          <p:nvPr/>
        </p:nvSpPr>
        <p:spPr>
          <a:xfrm>
            <a:off x="0" y="0"/>
            <a:ext cx="2475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Bauhaus 93" panose="04030905020B02020C02" pitchFamily="82" charset="0"/>
              </a:rPr>
              <a:t>Part Share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6E474-B9FB-E103-8097-396A727F08BE}"/>
              </a:ext>
            </a:extLst>
          </p:cNvPr>
          <p:cNvSpPr txBox="1"/>
          <p:nvPr/>
        </p:nvSpPr>
        <p:spPr>
          <a:xfrm>
            <a:off x="344385" y="953086"/>
            <a:ext cx="120340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b="1" dirty="0">
                <a:latin typeface="국민연금체 Regular" pitchFamily="2" charset="-127"/>
                <a:ea typeface="국민연금체 Regular" pitchFamily="2" charset="-127"/>
              </a:rPr>
              <a:t>기훈 </a:t>
            </a:r>
            <a:r>
              <a:rPr lang="en-US" altLang="ko-KR" sz="2400" b="1" dirty="0">
                <a:latin typeface="국민연금체 Regular" pitchFamily="2" charset="-127"/>
                <a:ea typeface="국민연금체 Regular" pitchFamily="2" charset="-127"/>
              </a:rPr>
              <a:t>: </a:t>
            </a: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	Floor(Basic, Disappear), </a:t>
            </a:r>
            <a:r>
              <a:rPr lang="ko-KR" altLang="en-US" sz="2400" dirty="0" err="1">
                <a:latin typeface="국민연금체 Regular" pitchFamily="2" charset="-127"/>
                <a:ea typeface="국민연금체 Regular" pitchFamily="2" charset="-127"/>
              </a:rPr>
              <a:t>상수버퍼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, Player, Stage4</a:t>
            </a:r>
          </a:p>
          <a:p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b="1" dirty="0">
                <a:latin typeface="국민연금체 Regular" pitchFamily="2" charset="-127"/>
                <a:ea typeface="국민연금체 Regular" pitchFamily="2" charset="-127"/>
              </a:rPr>
              <a:t>혁배 </a:t>
            </a:r>
            <a:r>
              <a:rPr lang="en-US" altLang="ko-KR" sz="2400" b="1" dirty="0">
                <a:latin typeface="국민연금체 Regular" pitchFamily="2" charset="-127"/>
                <a:ea typeface="국민연금체 Regular" pitchFamily="2" charset="-127"/>
              </a:rPr>
              <a:t>: </a:t>
            </a: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	Floor(Portal In/Out, Move), Mesh(star, circle), Render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파트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, Stage3</a:t>
            </a:r>
            <a:endParaRPr lang="ko-KR" altLang="en-US" sz="2400" dirty="0">
              <a:latin typeface="국민연금체 Regular" pitchFamily="2" charset="-127"/>
              <a:ea typeface="국민연금체 Regular" pitchFamily="2" charset="-127"/>
            </a:endParaRPr>
          </a:p>
          <a:p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b="1" dirty="0">
                <a:latin typeface="국민연금체 Regular" pitchFamily="2" charset="-127"/>
                <a:ea typeface="국민연금체 Regular" pitchFamily="2" charset="-127"/>
              </a:rPr>
              <a:t>상진 </a:t>
            </a:r>
            <a:r>
              <a:rPr lang="en-US" altLang="ko-KR" sz="2400" b="1" dirty="0">
                <a:latin typeface="국민연금체 Regular" pitchFamily="2" charset="-127"/>
                <a:ea typeface="국민연금체 Regular" pitchFamily="2" charset="-127"/>
              </a:rPr>
              <a:t>: </a:t>
            </a: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	Floor(Spike), Item(</a:t>
            </a:r>
            <a:r>
              <a:rPr lang="en-US" altLang="ko-KR" sz="2400" dirty="0" err="1">
                <a:latin typeface="국민연금체 Regular" pitchFamily="2" charset="-127"/>
                <a:ea typeface="국민연금체 Regular" pitchFamily="2" charset="-127"/>
              </a:rPr>
              <a:t>DoubleJump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),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기획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, Player, Stage1</a:t>
            </a:r>
          </a:p>
          <a:p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b="1" dirty="0">
                <a:latin typeface="국민연금체 Regular" pitchFamily="2" charset="-127"/>
                <a:ea typeface="국민연금체 Regular" pitchFamily="2" charset="-127"/>
              </a:rPr>
              <a:t>윤호 </a:t>
            </a:r>
            <a:r>
              <a:rPr lang="en-US" altLang="ko-KR" sz="2400" b="1" dirty="0">
                <a:latin typeface="국민연금체 Regular" pitchFamily="2" charset="-127"/>
                <a:ea typeface="국민연금체 Regular" pitchFamily="2" charset="-127"/>
              </a:rPr>
              <a:t>: </a:t>
            </a: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	Floor(Straight, Spike ), Mesh(spike), Render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파트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, Item(Star), Stage2, </a:t>
            </a: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	Ending Scene</a:t>
            </a:r>
            <a:endParaRPr lang="ko-KR" altLang="en-US" sz="24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7DC0A-7DA0-0290-F518-3B49470AD721}"/>
              </a:ext>
            </a:extLst>
          </p:cNvPr>
          <p:cNvSpPr txBox="1"/>
          <p:nvPr/>
        </p:nvSpPr>
        <p:spPr>
          <a:xfrm>
            <a:off x="11063165" y="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Bauhaus 93" panose="04030905020B02020C02" pitchFamily="82" charset="0"/>
              </a:rPr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47902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07CFD-C9EA-EC4E-2B70-CD39137D1ACC}"/>
              </a:ext>
            </a:extLst>
          </p:cNvPr>
          <p:cNvSpPr txBox="1"/>
          <p:nvPr/>
        </p:nvSpPr>
        <p:spPr>
          <a:xfrm>
            <a:off x="11063165" y="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Bauhaus 93" panose="04030905020B02020C02" pitchFamily="82" charset="0"/>
              </a:rPr>
              <a:t>team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F0FF4-6083-C63D-B3B0-125A8BC18E9F}"/>
              </a:ext>
            </a:extLst>
          </p:cNvPr>
          <p:cNvSpPr txBox="1"/>
          <p:nvPr/>
        </p:nvSpPr>
        <p:spPr>
          <a:xfrm>
            <a:off x="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Bauhaus 93" panose="04030905020B02020C02" pitchFamily="82" charset="0"/>
              </a:rPr>
              <a:t>Game 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Bauhaus 93" panose="04030905020B02020C02" pitchFamily="82" charset="0"/>
              </a:rPr>
              <a:t>Configuration</a:t>
            </a:r>
            <a:endParaRPr lang="en-US" altLang="ko-KR" sz="4000" dirty="0">
              <a:latin typeface="Bauhaus 93" panose="04030905020B02020C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B7819-13F1-433D-C40C-96B7AFB692CA}"/>
              </a:ext>
            </a:extLst>
          </p:cNvPr>
          <p:cNvSpPr txBox="1"/>
          <p:nvPr/>
        </p:nvSpPr>
        <p:spPr>
          <a:xfrm>
            <a:off x="415636" y="929335"/>
            <a:ext cx="97289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게임 모티브 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: Bounce Ball</a:t>
            </a:r>
          </a:p>
          <a:p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게임 장르 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: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캐주얼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퍼즐 </a:t>
            </a:r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게임진행 방식 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: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스테이지 내의 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Floor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를 활용하여 별을 모두 얻으면 클리어</a:t>
            </a:r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조작방식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 :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방향키 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or A/D 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이동하고 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Spacebar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로 아이템을 사용한다</a:t>
            </a:r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  <a:p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- Player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 가 함정 </a:t>
            </a:r>
            <a:r>
              <a:rPr lang="en-US" altLang="ko-KR" sz="2400" dirty="0">
                <a:latin typeface="국민연금체 Regular" pitchFamily="2" charset="-127"/>
                <a:ea typeface="국민연금체 Regular" pitchFamily="2" charset="-127"/>
              </a:rPr>
              <a:t>Floor</a:t>
            </a:r>
            <a:r>
              <a:rPr lang="ko-KR" altLang="en-US" sz="2400" dirty="0">
                <a:latin typeface="국민연금체 Regular" pitchFamily="2" charset="-127"/>
                <a:ea typeface="국민연금체 Regular" pitchFamily="2" charset="-127"/>
              </a:rPr>
              <a:t>에 닿거나 맵 이탈 시 스테이지 초기화</a:t>
            </a:r>
            <a:endParaRPr lang="en-US" altLang="ko-KR" sz="2400" dirty="0">
              <a:latin typeface="국민연금체 Regular" pitchFamily="2" charset="-127"/>
              <a:ea typeface="국민연금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96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43930-CBBB-9287-82AE-B0D8BF6101CE}"/>
              </a:ext>
            </a:extLst>
          </p:cNvPr>
          <p:cNvSpPr txBox="1"/>
          <p:nvPr/>
        </p:nvSpPr>
        <p:spPr>
          <a:xfrm>
            <a:off x="11063165" y="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Bauhaus 93" panose="04030905020B02020C02" pitchFamily="82" charset="0"/>
              </a:rPr>
              <a:t>team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B17A2-28AE-B81A-5723-A5E7E7CE2EB1}"/>
              </a:ext>
            </a:extLst>
          </p:cNvPr>
          <p:cNvSpPr txBox="1"/>
          <p:nvPr/>
        </p:nvSpPr>
        <p:spPr>
          <a:xfrm>
            <a:off x="0" y="0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Bauhaus 93" panose="04030905020B02020C02" pitchFamily="82" charset="0"/>
              </a:rPr>
              <a:t>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529A-6F95-7990-0D45-1C712F4349C5}"/>
              </a:ext>
            </a:extLst>
          </p:cNvPr>
          <p:cNvSpPr txBox="1"/>
          <p:nvPr/>
        </p:nvSpPr>
        <p:spPr>
          <a:xfrm>
            <a:off x="264956" y="654435"/>
            <a:ext cx="10993715" cy="41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[Floor]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Basic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: Player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와 충돌 시 충돌한 방향 반대 방향으로 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Player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를 밀어준다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Disappear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: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한번 충돌하면 밀어주고 사라진다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Supper Jump : 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Basic Floor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보다 좀 더 강하게 밀어준다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Move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: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일정 영역을 반복적으로 순회한다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Portal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In/Out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: In Portal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로 들어가면 들어갈 때의 힘을 그대로 간직한체 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Out Portal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로 나온다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Spike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: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플레이어 사망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Straight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: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키 입력이 있을 때까지 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Left/Right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방향으로 날아간다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C1540F-0B49-B16E-F15D-3C8FA1A3A231}"/>
              </a:ext>
            </a:extLst>
          </p:cNvPr>
          <p:cNvGrpSpPr/>
          <p:nvPr/>
        </p:nvGrpSpPr>
        <p:grpSpPr>
          <a:xfrm>
            <a:off x="2518925" y="4522087"/>
            <a:ext cx="6466455" cy="2300380"/>
            <a:chOff x="1688500" y="4187478"/>
            <a:chExt cx="7407053" cy="2634989"/>
          </a:xfrm>
        </p:grpSpPr>
        <p:pic>
          <p:nvPicPr>
            <p:cNvPr id="8" name="그림 7" descr="스크린샷, 직사각형, 디자인이(가) 표시된 사진&#10;&#10;자동 생성된 설명">
              <a:extLst>
                <a:ext uri="{FF2B5EF4-FFF2-40B4-BE49-F238E27FC236}">
                  <a16:creationId xmlns:a16="http://schemas.microsoft.com/office/drawing/2014/main" id="{EEF68348-9BC6-379F-9C9D-E6153CD94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500" y="4187479"/>
              <a:ext cx="1257475" cy="1257475"/>
            </a:xfrm>
            <a:prstGeom prst="rect">
              <a:avLst/>
            </a:prstGeom>
          </p:spPr>
        </p:pic>
        <p:pic>
          <p:nvPicPr>
            <p:cNvPr id="10" name="그림 9" descr="스크린샷, 직사각형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B97B6D1F-6723-8614-D00C-C51A88A1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757" y="4187478"/>
              <a:ext cx="1257475" cy="1257475"/>
            </a:xfrm>
            <a:prstGeom prst="rect">
              <a:avLst/>
            </a:prstGeom>
          </p:spPr>
        </p:pic>
        <p:pic>
          <p:nvPicPr>
            <p:cNvPr id="14" name="그림 13" descr="라인, 삼각형, 다채로움이(가) 표시된 사진&#10;&#10;자동 생성된 설명">
              <a:extLst>
                <a:ext uri="{FF2B5EF4-FFF2-40B4-BE49-F238E27FC236}">
                  <a16:creationId xmlns:a16="http://schemas.microsoft.com/office/drawing/2014/main" id="{714EF7D6-E8C8-6D24-DD0C-95A5F04D3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014" y="4187478"/>
              <a:ext cx="1257474" cy="1257474"/>
            </a:xfrm>
            <a:prstGeom prst="rect">
              <a:avLst/>
            </a:prstGeom>
          </p:spPr>
        </p:pic>
        <p:pic>
          <p:nvPicPr>
            <p:cNvPr id="16" name="그림 15" descr="직사각형, 스크린샷, 사각형, 라인이(가) 표시된 사진&#10;&#10;자동 생성된 설명">
              <a:extLst>
                <a:ext uri="{FF2B5EF4-FFF2-40B4-BE49-F238E27FC236}">
                  <a16:creationId xmlns:a16="http://schemas.microsoft.com/office/drawing/2014/main" id="{3648B6AF-84F4-BB78-8E69-0BE64AC75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270" y="4187479"/>
              <a:ext cx="3236283" cy="1257472"/>
            </a:xfrm>
            <a:prstGeom prst="rect">
              <a:avLst/>
            </a:prstGeom>
          </p:spPr>
        </p:pic>
        <p:pic>
          <p:nvPicPr>
            <p:cNvPr id="18" name="그림 17" descr="다채로움, 원이(가) 표시된 사진&#10;&#10;자동 생성된 설명">
              <a:extLst>
                <a:ext uri="{FF2B5EF4-FFF2-40B4-BE49-F238E27FC236}">
                  <a16:creationId xmlns:a16="http://schemas.microsoft.com/office/drawing/2014/main" id="{ADAB8677-93C7-EE42-4AF0-423672F5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245" y="5564995"/>
              <a:ext cx="2014087" cy="1257472"/>
            </a:xfrm>
            <a:prstGeom prst="rect">
              <a:avLst/>
            </a:prstGeom>
          </p:spPr>
        </p:pic>
        <p:pic>
          <p:nvPicPr>
            <p:cNvPr id="22" name="그림 21" descr="실루엣이(가) 표시된 사진&#10;&#10;자동 생성된 설명">
              <a:extLst>
                <a:ext uri="{FF2B5EF4-FFF2-40B4-BE49-F238E27FC236}">
                  <a16:creationId xmlns:a16="http://schemas.microsoft.com/office/drawing/2014/main" id="{8B5CC7EC-CD05-654E-BEE6-98583727D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306" y="5564995"/>
              <a:ext cx="1579508" cy="1257472"/>
            </a:xfrm>
            <a:prstGeom prst="rect">
              <a:avLst/>
            </a:prstGeom>
          </p:spPr>
        </p:pic>
        <p:pic>
          <p:nvPicPr>
            <p:cNvPr id="26" name="그림 25" descr="다채로움, 라인, 그래픽이(가) 표시된 사진&#10;&#10;자동 생성된 설명">
              <a:extLst>
                <a:ext uri="{FF2B5EF4-FFF2-40B4-BE49-F238E27FC236}">
                  <a16:creationId xmlns:a16="http://schemas.microsoft.com/office/drawing/2014/main" id="{033F757A-AB5F-5C01-EFBB-5F0B34D86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788" y="5564995"/>
              <a:ext cx="2694583" cy="1257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80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43930-CBBB-9287-82AE-B0D8BF6101CE}"/>
              </a:ext>
            </a:extLst>
          </p:cNvPr>
          <p:cNvSpPr txBox="1"/>
          <p:nvPr/>
        </p:nvSpPr>
        <p:spPr>
          <a:xfrm>
            <a:off x="11063165" y="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Bauhaus 93" panose="04030905020B02020C02" pitchFamily="82" charset="0"/>
              </a:rPr>
              <a:t>team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B17A2-28AE-B81A-5723-A5E7E7CE2EB1}"/>
              </a:ext>
            </a:extLst>
          </p:cNvPr>
          <p:cNvSpPr txBox="1"/>
          <p:nvPr/>
        </p:nvSpPr>
        <p:spPr>
          <a:xfrm>
            <a:off x="0" y="0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Bauhaus 93" panose="04030905020B02020C02" pitchFamily="82" charset="0"/>
              </a:rPr>
              <a:t>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529A-6F95-7990-0D45-1C712F4349C5}"/>
              </a:ext>
            </a:extLst>
          </p:cNvPr>
          <p:cNvSpPr txBox="1"/>
          <p:nvPr/>
        </p:nvSpPr>
        <p:spPr>
          <a:xfrm>
            <a:off x="221736" y="707886"/>
            <a:ext cx="85491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[Item]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Star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: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스테이지 클리어 조건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국민연금체 Regular" pitchFamily="2" charset="-127"/>
                <a:ea typeface="국민연금체 Regular" pitchFamily="2" charset="-127"/>
              </a:rPr>
              <a:t>Double Jump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: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원하는 타이밍에 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Spacebar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를 입력하면 한번 더 점프한다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.</a:t>
            </a:r>
          </a:p>
          <a:p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  			(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습득 시 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Player </a:t>
            </a:r>
            <a:r>
              <a:rPr lang="ko-KR" altLang="en-US" sz="2000" dirty="0">
                <a:latin typeface="국민연금체 Regular" pitchFamily="2" charset="-127"/>
                <a:ea typeface="국민연금체 Regular" pitchFamily="2" charset="-127"/>
              </a:rPr>
              <a:t>색 변화</a:t>
            </a:r>
            <a:r>
              <a:rPr lang="en-US" altLang="ko-KR" sz="2000" dirty="0">
                <a:latin typeface="국민연금체 Regular" pitchFamily="2" charset="-127"/>
                <a:ea typeface="국민연금체 Regular" pitchFamily="2" charset="-127"/>
              </a:rPr>
              <a:t>)</a:t>
            </a:r>
          </a:p>
          <a:p>
            <a:endParaRPr lang="en-US" altLang="ko-KR" sz="2000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pic>
        <p:nvPicPr>
          <p:cNvPr id="7" name="그림 6" descr="별, 천문학, 창의성이(가) 표시된 사진&#10;&#10;자동 생성된 설명">
            <a:extLst>
              <a:ext uri="{FF2B5EF4-FFF2-40B4-BE49-F238E27FC236}">
                <a16:creationId xmlns:a16="http://schemas.microsoft.com/office/drawing/2014/main" id="{BCA9A283-1C18-540D-6B3E-A8C009588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4" y="2800263"/>
            <a:ext cx="1257474" cy="1257474"/>
          </a:xfrm>
          <a:prstGeom prst="rect">
            <a:avLst/>
          </a:prstGeom>
        </p:spPr>
      </p:pic>
      <p:pic>
        <p:nvPicPr>
          <p:cNvPr id="9" name="그림 8" descr="다채로움, 원, 구체, 천문학이(가) 표시된 사진&#10;&#10;자동 생성된 설명">
            <a:extLst>
              <a:ext uri="{FF2B5EF4-FFF2-40B4-BE49-F238E27FC236}">
                <a16:creationId xmlns:a16="http://schemas.microsoft.com/office/drawing/2014/main" id="{5B0F2252-9E2B-E9A3-6A06-369A10D60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4" y="4250691"/>
            <a:ext cx="1257474" cy="1257474"/>
          </a:xfrm>
          <a:prstGeom prst="rect">
            <a:avLst/>
          </a:prstGeom>
        </p:spPr>
      </p:pic>
      <p:pic>
        <p:nvPicPr>
          <p:cNvPr id="11" name="그림 10" descr="노랑이(가) 표시된 사진&#10;&#10;자동 생성된 설명">
            <a:extLst>
              <a:ext uri="{FF2B5EF4-FFF2-40B4-BE49-F238E27FC236}">
                <a16:creationId xmlns:a16="http://schemas.microsoft.com/office/drawing/2014/main" id="{B3DD4082-CA18-8972-B257-2B20DDC6F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33" y="4250691"/>
            <a:ext cx="1257474" cy="1257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D29FA-1970-0B44-F83F-5560C9D876B6}"/>
              </a:ext>
            </a:extLst>
          </p:cNvPr>
          <p:cNvSpPr txBox="1"/>
          <p:nvPr/>
        </p:nvSpPr>
        <p:spPr>
          <a:xfrm>
            <a:off x="1930385" y="5508165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국민연금체 Regular" pitchFamily="2" charset="-127"/>
                <a:ea typeface="국민연금체 Regular" pitchFamily="2" charset="-127"/>
              </a:rPr>
              <a:t>Player</a:t>
            </a:r>
            <a:r>
              <a:rPr lang="ko-KR" altLang="en-US" sz="1400" dirty="0">
                <a:latin typeface="국민연금체 Regular" pitchFamily="2" charset="-127"/>
                <a:ea typeface="국민연금체 Regular" pitchFamily="2" charset="-127"/>
              </a:rPr>
              <a:t>의 색 변화</a:t>
            </a:r>
            <a:endParaRPr lang="en-US" altLang="ko-KR" sz="1400" dirty="0">
              <a:latin typeface="국민연금체 Regular" pitchFamily="2" charset="-127"/>
              <a:ea typeface="국민연금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0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758B4-3AED-AD22-5C52-6BA4365FF34A}"/>
              </a:ext>
            </a:extLst>
          </p:cNvPr>
          <p:cNvSpPr txBox="1"/>
          <p:nvPr/>
        </p:nvSpPr>
        <p:spPr>
          <a:xfrm>
            <a:off x="11063165" y="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Bauhaus 93" panose="04030905020B02020C02" pitchFamily="82" charset="0"/>
              </a:rPr>
              <a:t>team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10668-69FB-C15A-FB4F-0763D4BD3955}"/>
              </a:ext>
            </a:extLst>
          </p:cNvPr>
          <p:cNvSpPr txBox="1"/>
          <p:nvPr/>
        </p:nvSpPr>
        <p:spPr>
          <a:xfrm>
            <a:off x="4145786" y="2921168"/>
            <a:ext cx="39004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ko-KR" sz="6000" dirty="0"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Game</a:t>
            </a:r>
            <a:r>
              <a:rPr lang="ko-KR" altLang="en-US" sz="6000" dirty="0"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ko-KR" sz="6000" dirty="0"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Play</a:t>
            </a:r>
            <a:endParaRPr lang="ko-KR" altLang="en-US" sz="6000" dirty="0">
              <a:latin typeface="Bauhaus 93" panose="04030905020B02020C02" pitchFamily="8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758B4-3AED-AD22-5C52-6BA4365FF34A}"/>
              </a:ext>
            </a:extLst>
          </p:cNvPr>
          <p:cNvSpPr txBox="1"/>
          <p:nvPr/>
        </p:nvSpPr>
        <p:spPr>
          <a:xfrm>
            <a:off x="11063165" y="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Bauhaus 93" panose="04030905020B02020C02" pitchFamily="82" charset="0"/>
              </a:rPr>
              <a:t>team 1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A91803-A65A-787F-EBC2-B86925AA120C}"/>
              </a:ext>
            </a:extLst>
          </p:cNvPr>
          <p:cNvGrpSpPr/>
          <p:nvPr/>
        </p:nvGrpSpPr>
        <p:grpSpPr>
          <a:xfrm>
            <a:off x="4906411" y="2595022"/>
            <a:ext cx="2379177" cy="1667956"/>
            <a:chOff x="4906411" y="2763512"/>
            <a:chExt cx="2379177" cy="16679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833DCE-1EC0-D1BF-BF74-5D57F6076E3F}"/>
                </a:ext>
              </a:extLst>
            </p:cNvPr>
            <p:cNvSpPr txBox="1"/>
            <p:nvPr/>
          </p:nvSpPr>
          <p:spPr>
            <a:xfrm>
              <a:off x="5281514" y="2763512"/>
              <a:ext cx="16289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auhaus 93" panose="04030905020B02020C02" pitchFamily="8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 </a:t>
              </a:r>
              <a:r>
                <a:rPr lang="en-US" altLang="ko-KR" sz="6000" dirty="0">
                  <a:latin typeface="Bauhaus 93" panose="04030905020B02020C02" pitchFamily="8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END</a:t>
              </a:r>
              <a:endParaRPr lang="ko-KR" altLang="en-US" sz="6000" dirty="0">
                <a:latin typeface="Bauhaus 93" panose="04030905020B02020C02" pitchFamily="82" charset="0"/>
                <a:cs typeface="ADLaM Display" panose="020F0502020204030204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FA5CB6-4FB8-A0E9-F2CD-F927406716AB}"/>
                </a:ext>
              </a:extLst>
            </p:cNvPr>
            <p:cNvSpPr txBox="1"/>
            <p:nvPr/>
          </p:nvSpPr>
          <p:spPr>
            <a:xfrm>
              <a:off x="4906411" y="3785137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atin typeface="Bauhaus 93" panose="04030905020B02020C02" pitchFamily="8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 Thank</a:t>
              </a:r>
              <a:r>
                <a:rPr lang="ko-KR" altLang="en-US" sz="3600" dirty="0">
                  <a:latin typeface="Bauhaus 93" panose="04030905020B02020C02" pitchFamily="8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 </a:t>
              </a:r>
              <a:r>
                <a:rPr lang="en-US" altLang="ko-KR" sz="3600" dirty="0">
                  <a:latin typeface="Bauhaus 93" panose="04030905020B02020C02" pitchFamily="8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u ;)</a:t>
              </a:r>
              <a:endParaRPr lang="ko-KR" altLang="en-US" sz="3600" dirty="0">
                <a:latin typeface="Bauhaus 93" panose="04030905020B02020C02" pitchFamily="82" charset="0"/>
                <a:cs typeface="ADLaM Display" panose="020F050202020403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11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280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국민연금체 Regular</vt:lpstr>
      <vt:lpstr>맑은 고딕</vt:lpstr>
      <vt:lpstr>Arial</vt:lpstr>
      <vt:lpstr>Bauhaus 93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 hoon kim</dc:creator>
  <cp:lastModifiedBy>ki hoon kim</cp:lastModifiedBy>
  <cp:revision>4</cp:revision>
  <dcterms:created xsi:type="dcterms:W3CDTF">2023-10-15T07:26:14Z</dcterms:created>
  <dcterms:modified xsi:type="dcterms:W3CDTF">2023-10-15T08:56:42Z</dcterms:modified>
</cp:coreProperties>
</file>