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8" r:id="rId4"/>
    <p:sldId id="279" r:id="rId5"/>
    <p:sldId id="28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7E61-E528-48B1-A62C-744A5574CEEF}" type="datetimeFigureOut">
              <a:rPr lang="es-PE" smtClean="0"/>
              <a:t>19/12/2021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D6C0-8B77-4B9B-956B-0962CA8B29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830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7E61-E528-48B1-A62C-744A5574CEEF}" type="datetimeFigureOut">
              <a:rPr lang="es-PE" smtClean="0"/>
              <a:t>19/12/2021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D6C0-8B77-4B9B-956B-0962CA8B29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654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7E61-E528-48B1-A62C-744A5574CEEF}" type="datetimeFigureOut">
              <a:rPr lang="es-PE" smtClean="0"/>
              <a:t>19/12/2021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D6C0-8B77-4B9B-956B-0962CA8B29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360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7E61-E528-48B1-A62C-744A5574CEEF}" type="datetimeFigureOut">
              <a:rPr lang="es-PE" smtClean="0"/>
              <a:t>19/12/2021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D6C0-8B77-4B9B-956B-0962CA8B29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041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7E61-E528-48B1-A62C-744A5574CEEF}" type="datetimeFigureOut">
              <a:rPr lang="es-PE" smtClean="0"/>
              <a:t>19/12/2021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D6C0-8B77-4B9B-956B-0962CA8B29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5474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7E61-E528-48B1-A62C-744A5574CEEF}" type="datetimeFigureOut">
              <a:rPr lang="es-PE" smtClean="0"/>
              <a:t>19/12/2021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D6C0-8B77-4B9B-956B-0962CA8B29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576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7E61-E528-48B1-A62C-744A5574CEEF}" type="datetimeFigureOut">
              <a:rPr lang="es-PE" smtClean="0"/>
              <a:t>19/12/2021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D6C0-8B77-4B9B-956B-0962CA8B29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26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7E61-E528-48B1-A62C-744A5574CEEF}" type="datetimeFigureOut">
              <a:rPr lang="es-PE" smtClean="0"/>
              <a:t>19/12/2021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D6C0-8B77-4B9B-956B-0962CA8B29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174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7E61-E528-48B1-A62C-744A5574CEEF}" type="datetimeFigureOut">
              <a:rPr lang="es-PE" smtClean="0"/>
              <a:t>19/12/2021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D6C0-8B77-4B9B-956B-0962CA8B29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431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7E61-E528-48B1-A62C-744A5574CEEF}" type="datetimeFigureOut">
              <a:rPr lang="es-PE" smtClean="0"/>
              <a:t>19/12/2021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D6C0-8B77-4B9B-956B-0962CA8B29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686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7E61-E528-48B1-A62C-744A5574CEEF}" type="datetimeFigureOut">
              <a:rPr lang="es-PE" smtClean="0"/>
              <a:t>19/12/2021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D6C0-8B77-4B9B-956B-0962CA8B29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888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7E61-E528-48B1-A62C-744A5574CEEF}" type="datetimeFigureOut">
              <a:rPr lang="es-PE" smtClean="0"/>
              <a:t>19/12/2021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5D6C0-8B77-4B9B-956B-0962CA8B29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507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Estimación de niveles emisión CO2 por parte de motores a </a:t>
            </a:r>
            <a:r>
              <a:rPr lang="es-PE" dirty="0" err="1"/>
              <a:t>combustion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00065" y="4647068"/>
            <a:ext cx="9144000" cy="736697"/>
          </a:xfrm>
        </p:spPr>
        <p:txBody>
          <a:bodyPr/>
          <a:lstStyle/>
          <a:p>
            <a:r>
              <a:rPr lang="es-PE" dirty="0"/>
              <a:t>Marquina </a:t>
            </a:r>
            <a:r>
              <a:rPr lang="es-PE" dirty="0" err="1"/>
              <a:t>Espinoza,Denis</a:t>
            </a:r>
            <a:r>
              <a:rPr lang="es-PE" dirty="0"/>
              <a:t> Alexander</a:t>
            </a:r>
          </a:p>
        </p:txBody>
      </p:sp>
    </p:spTree>
    <p:extLst>
      <p:ext uri="{BB962C8B-B14F-4D97-AF65-F5344CB8AC3E}">
        <p14:creationId xmlns:p14="http://schemas.microsoft.com/office/powerpoint/2010/main" val="363566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0F555-D53D-4DC8-80B6-BB275FC4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9005"/>
            <a:ext cx="10515600" cy="1494746"/>
          </a:xfrm>
        </p:spPr>
        <p:txBody>
          <a:bodyPr>
            <a:normAutofit fontScale="90000"/>
          </a:bodyPr>
          <a:lstStyle/>
          <a:p>
            <a:r>
              <a:rPr lang="es-ES" dirty="0"/>
              <a:t>OBJETIVOS</a:t>
            </a:r>
            <a:br>
              <a:rPr lang="es-ES" dirty="0"/>
            </a:br>
            <a:r>
              <a:rPr lang="es-ES" sz="2000" dirty="0"/>
              <a:t>Lograr predecir los niveles de emisión de co2 por partes de motores a combustión, a partir de variables como tamaño de motor, el numero de cilindros consumo combustible .Si bien puede depender de mas variables la data a disposición considera estos factores.</a:t>
            </a:r>
            <a:br>
              <a:rPr lang="es-ES" dirty="0"/>
            </a:br>
            <a:br>
              <a:rPr lang="es-ES" dirty="0"/>
            </a:br>
            <a:endParaRPr lang="es-PE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16D1222-C1E5-4DB2-AD47-07607381E66C}"/>
              </a:ext>
            </a:extLst>
          </p:cNvPr>
          <p:cNvSpPr txBox="1">
            <a:spLocks/>
          </p:cNvSpPr>
          <p:nvPr/>
        </p:nvSpPr>
        <p:spPr>
          <a:xfrm>
            <a:off x="838200" y="3135086"/>
            <a:ext cx="10515600" cy="1768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SOLUCION PLANTEADA</a:t>
            </a:r>
          </a:p>
          <a:p>
            <a:endParaRPr lang="es-ES" sz="1800" dirty="0"/>
          </a:p>
          <a:p>
            <a:r>
              <a:rPr lang="es-ES" sz="2100" dirty="0"/>
              <a:t>Se plantea realizar  un modelo de regresión lineal para cumplir dicho objetivo</a:t>
            </a:r>
          </a:p>
          <a:p>
            <a:endParaRPr lang="es-ES" sz="2100" dirty="0"/>
          </a:p>
          <a:p>
            <a:r>
              <a:rPr lang="es-ES" sz="2100" dirty="0"/>
              <a:t>Y--- emisiones</a:t>
            </a:r>
          </a:p>
          <a:p>
            <a:r>
              <a:rPr lang="es-ES" sz="2100" dirty="0"/>
              <a:t>X-----tamaño motor, cilindros, consumo </a:t>
            </a:r>
            <a:r>
              <a:rPr lang="es-ES" sz="2100" dirty="0" err="1"/>
              <a:t>conmbustible</a:t>
            </a:r>
            <a:endParaRPr lang="es-ES" sz="2100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26557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B85B7-6327-46F8-B89D-419635A9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408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ES" dirty="0"/>
              <a:t>RESULTADOS</a:t>
            </a:r>
            <a:br>
              <a:rPr lang="es-ES" dirty="0"/>
            </a:br>
            <a:r>
              <a:rPr lang="es-ES" sz="1800" dirty="0"/>
              <a:t>*Separamos las </a:t>
            </a:r>
            <a:r>
              <a:rPr lang="es-ES" sz="1800" dirty="0" err="1"/>
              <a:t>varables</a:t>
            </a:r>
            <a:r>
              <a:rPr lang="es-ES" sz="1800" dirty="0"/>
              <a:t> en </a:t>
            </a:r>
            <a:r>
              <a:rPr lang="es-ES" sz="1800" dirty="0" err="1"/>
              <a:t>Xtrain,Xtest,ytrain,ytest</a:t>
            </a:r>
            <a:r>
              <a:rPr lang="es-ES" sz="1800" dirty="0"/>
              <a:t>, para poder realizar el entreno y la prueba</a:t>
            </a:r>
            <a:br>
              <a:rPr lang="es-ES" sz="1800" dirty="0"/>
            </a:br>
            <a:br>
              <a:rPr lang="es-ES" sz="1800" dirty="0"/>
            </a:br>
            <a:r>
              <a:rPr lang="es-ES" sz="1800" dirty="0"/>
              <a:t>*La data solo tiene variables continuas y se realiza la estandarización de las variables</a:t>
            </a:r>
            <a:br>
              <a:rPr lang="es-ES" sz="1800" dirty="0"/>
            </a:br>
            <a:br>
              <a:rPr lang="es-ES" sz="1800" dirty="0"/>
            </a:br>
            <a:r>
              <a:rPr lang="es-ES" sz="1800" dirty="0"/>
              <a:t>*No se encontraron </a:t>
            </a:r>
            <a:r>
              <a:rPr lang="es-ES" sz="1800" dirty="0" err="1"/>
              <a:t>misings</a:t>
            </a:r>
            <a:r>
              <a:rPr lang="es-ES" sz="1800" dirty="0"/>
              <a:t> en las pruebas</a:t>
            </a:r>
            <a:br>
              <a:rPr lang="es-ES" sz="1800" dirty="0"/>
            </a:br>
            <a:br>
              <a:rPr lang="es-ES" sz="1800" dirty="0"/>
            </a:br>
            <a:r>
              <a:rPr lang="es-ES" sz="1800" dirty="0"/>
              <a:t>*Se analizo los histogramas de las variables para ver </a:t>
            </a:r>
            <a:r>
              <a:rPr lang="es-ES" sz="1800" dirty="0" err="1"/>
              <a:t>outliers</a:t>
            </a:r>
            <a:r>
              <a:rPr lang="es-ES" sz="1800" dirty="0"/>
              <a:t> , encontrándose afectada por estos la variable consumo</a:t>
            </a:r>
            <a:br>
              <a:rPr lang="es-ES" sz="1800" dirty="0"/>
            </a:br>
            <a:r>
              <a:rPr lang="es-ES" sz="1800" dirty="0"/>
              <a:t>combustible, por la que se la acota de </a:t>
            </a:r>
            <a:r>
              <a:rPr lang="es-ES" sz="1800" dirty="0" err="1"/>
              <a:t>acuerto</a:t>
            </a:r>
            <a:r>
              <a:rPr lang="es-ES" sz="1800" dirty="0"/>
              <a:t> a </a:t>
            </a:r>
            <a:r>
              <a:rPr lang="es-ES" sz="1800" dirty="0" err="1"/>
              <a:t>max</a:t>
            </a:r>
            <a:r>
              <a:rPr lang="es-ES" sz="1800" dirty="0"/>
              <a:t> en el análisis percentil 95 hasta un valor de 18.4</a:t>
            </a:r>
            <a:br>
              <a:rPr lang="es-ES" sz="1800" dirty="0"/>
            </a:br>
            <a:br>
              <a:rPr lang="es-ES" sz="1800" dirty="0"/>
            </a:br>
            <a:br>
              <a:rPr lang="es-ES" sz="1800" dirty="0"/>
            </a:br>
            <a:br>
              <a:rPr lang="es-ES" sz="1800" dirty="0"/>
            </a:b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6EA91F9-BCD3-4EC8-98E5-A9BEA8FC0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278" y="3043627"/>
            <a:ext cx="4833509" cy="354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3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C40B8F-F037-4F9E-9BF1-AE947BEA16D6}"/>
              </a:ext>
            </a:extLst>
          </p:cNvPr>
          <p:cNvSpPr txBox="1"/>
          <p:nvPr/>
        </p:nvSpPr>
        <p:spPr>
          <a:xfrm>
            <a:off x="1306286" y="1035698"/>
            <a:ext cx="737118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*Se realizan las pruebas </a:t>
            </a:r>
            <a:r>
              <a:rPr lang="es-ES" sz="2000" dirty="0" err="1"/>
              <a:t>train</a:t>
            </a:r>
            <a:r>
              <a:rPr lang="es-ES" sz="2000" dirty="0"/>
              <a:t>, unifican las variables y se </a:t>
            </a:r>
            <a:r>
              <a:rPr lang="es-ES" sz="2000" dirty="0" err="1"/>
              <a:t>reliza</a:t>
            </a:r>
            <a:r>
              <a:rPr lang="es-ES" sz="2000" dirty="0"/>
              <a:t> la relación en el test.</a:t>
            </a:r>
          </a:p>
          <a:p>
            <a:endParaRPr lang="es-ES" sz="2000" dirty="0"/>
          </a:p>
          <a:p>
            <a:r>
              <a:rPr lang="es-ES" sz="2000" dirty="0"/>
              <a:t>*Se analizan las correlaciones , se descartan las variables con correlaciones perfectas</a:t>
            </a:r>
          </a:p>
          <a:p>
            <a:endParaRPr lang="es-ES" sz="2000" dirty="0"/>
          </a:p>
          <a:p>
            <a:r>
              <a:rPr lang="es-ES" sz="2000" dirty="0"/>
              <a:t>*Posteriormente se aplica el modelo lineal</a:t>
            </a:r>
          </a:p>
          <a:p>
            <a:endParaRPr lang="es-ES" sz="2000" dirty="0"/>
          </a:p>
          <a:p>
            <a:r>
              <a:rPr lang="es-ES" sz="2000" dirty="0"/>
              <a:t>*Como las correlaciones de las variables están entre un 79-86%, no </a:t>
            </a:r>
            <a:r>
              <a:rPr lang="es-ES" sz="2000" dirty="0" err="1"/>
              <a:t>descrto</a:t>
            </a:r>
            <a:r>
              <a:rPr lang="es-ES" sz="2000" dirty="0"/>
              <a:t> variables y realizo la predicción y la estimación del modelo optimo</a:t>
            </a:r>
          </a:p>
          <a:p>
            <a:endParaRPr lang="es-ES" sz="2000" dirty="0"/>
          </a:p>
          <a:p>
            <a:r>
              <a:rPr lang="es-ES" sz="2000" dirty="0"/>
              <a:t> 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111773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09BF9-10F5-4363-9716-6A1D5204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388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ES" dirty="0"/>
              <a:t>CONCLUSIONES</a:t>
            </a:r>
            <a:br>
              <a:rPr lang="es-ES" dirty="0"/>
            </a:br>
            <a:r>
              <a:rPr lang="es-ES" sz="2000" dirty="0"/>
              <a:t>Todas las variables resultan importantes ya que tienen significancia en la predicción.</a:t>
            </a:r>
            <a:br>
              <a:rPr lang="es-ES" sz="2000" dirty="0"/>
            </a:br>
            <a:br>
              <a:rPr lang="es-ES" sz="2000" dirty="0"/>
            </a:br>
            <a:r>
              <a:rPr lang="es-ES" sz="2000" dirty="0"/>
              <a:t>El modelo estimado resulta confiable  ya que nos muestra un valor de 82% R2</a:t>
            </a:r>
            <a:br>
              <a:rPr lang="es-ES" sz="2000" dirty="0"/>
            </a:br>
            <a:br>
              <a:rPr lang="es-ES" sz="2000" dirty="0"/>
            </a:br>
            <a:r>
              <a:rPr lang="es-ES" sz="2000" dirty="0"/>
              <a:t>En la </a:t>
            </a:r>
            <a:r>
              <a:rPr lang="es-ES" sz="2000" dirty="0" err="1"/>
              <a:t>estimacio</a:t>
            </a:r>
            <a:r>
              <a:rPr lang="es-ES" sz="2000" dirty="0"/>
              <a:t> del modelo optimo NO presenta mejoras sustanciales respecto a lo inicial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59294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303</Words>
  <Application>Microsoft Office PowerPoint</Application>
  <PresentationFormat>Panorámica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Estimación de niveles emisión CO2 por parte de motores a combustion</vt:lpstr>
      <vt:lpstr>OBJETIVOS Lograr predecir los niveles de emisión de co2 por partes de motores a combustión, a partir de variables como tamaño de motor, el numero de cilindros consumo combustible .Si bien puede depender de mas variables la data a disposición considera estos factores.  </vt:lpstr>
      <vt:lpstr>RESULTADOS *Separamos las varables en Xtrain,Xtest,ytrain,ytest, para poder realizar el entreno y la prueba  *La data solo tiene variables continuas y se realiza la estandarización de las variables  *No se encontraron misings en las pruebas  *Se analizo los histogramas de las variables para ver outliers , encontrándose afectada por estos la variable consumo combustible, por la que se la acota de acuerto a max en el análisis percentil 95 hasta un valor de 18.4    </vt:lpstr>
      <vt:lpstr>Presentación de PowerPoint</vt:lpstr>
      <vt:lpstr>CONCLUSIONES Todas las variables resultan importantes ya que tienen significancia en la predicción.  El modelo estimado resulta confiable  ya que nos muestra un valor de 82% R2  En la estimacio del modelo optimo NO presenta mejoras sustanciales respecto a lo inicial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Final</dc:title>
  <dc:creator>Usuario</dc:creator>
  <cp:lastModifiedBy>denis alexander marquina espinoza</cp:lastModifiedBy>
  <cp:revision>17</cp:revision>
  <dcterms:created xsi:type="dcterms:W3CDTF">2020-09-26T17:46:48Z</dcterms:created>
  <dcterms:modified xsi:type="dcterms:W3CDTF">2021-12-19T09:23:36Z</dcterms:modified>
</cp:coreProperties>
</file>