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4"/>
  </p:sldMasterIdLst>
  <p:sldIdLst>
    <p:sldId id="256" r:id="rId5"/>
    <p:sldId id="257" r:id="rId6"/>
    <p:sldId id="258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EAC62-15F1-4399-8B9D-B9912CCFBCAF}" v="4" dt="2020-10-06T11:09:41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kellapati, Anilkumar" userId="04d1a355-faa4-40b3-88a6-a933793a35f7" providerId="ADAL" clId="{AC2EAC62-15F1-4399-8B9D-B9912CCFBCAF}"/>
    <pc:docChg chg="undo custSel addSld modSld">
      <pc:chgData name="Takkellapati, Anilkumar" userId="04d1a355-faa4-40b3-88a6-a933793a35f7" providerId="ADAL" clId="{AC2EAC62-15F1-4399-8B9D-B9912CCFBCAF}" dt="2020-10-06T11:09:56.666" v="278" actId="14100"/>
      <pc:docMkLst>
        <pc:docMk/>
      </pc:docMkLst>
      <pc:sldChg chg="modSp">
        <pc:chgData name="Takkellapati, Anilkumar" userId="04d1a355-faa4-40b3-88a6-a933793a35f7" providerId="ADAL" clId="{AC2EAC62-15F1-4399-8B9D-B9912CCFBCAF}" dt="2020-10-06T09:10:09.928" v="259" actId="20577"/>
        <pc:sldMkLst>
          <pc:docMk/>
          <pc:sldMk cId="1187359676" sldId="256"/>
        </pc:sldMkLst>
        <pc:spChg chg="mod">
          <ac:chgData name="Takkellapati, Anilkumar" userId="04d1a355-faa4-40b3-88a6-a933793a35f7" providerId="ADAL" clId="{AC2EAC62-15F1-4399-8B9D-B9912CCFBCAF}" dt="2020-10-06T09:10:09.928" v="259" actId="20577"/>
          <ac:spMkLst>
            <pc:docMk/>
            <pc:sldMk cId="1187359676" sldId="256"/>
            <ac:spMk id="3" creationId="{564657EB-7F3D-43F6-8EDE-88AF736A2D95}"/>
          </ac:spMkLst>
        </pc:spChg>
      </pc:sldChg>
      <pc:sldChg chg="modSp">
        <pc:chgData name="Takkellapati, Anilkumar" userId="04d1a355-faa4-40b3-88a6-a933793a35f7" providerId="ADAL" clId="{AC2EAC62-15F1-4399-8B9D-B9912CCFBCAF}" dt="2020-10-05T06:14:56.447" v="25" actId="20577"/>
        <pc:sldMkLst>
          <pc:docMk/>
          <pc:sldMk cId="3736324693" sldId="257"/>
        </pc:sldMkLst>
        <pc:spChg chg="mod">
          <ac:chgData name="Takkellapati, Anilkumar" userId="04d1a355-faa4-40b3-88a6-a933793a35f7" providerId="ADAL" clId="{AC2EAC62-15F1-4399-8B9D-B9912CCFBCAF}" dt="2020-10-05T06:14:56.447" v="25" actId="20577"/>
          <ac:spMkLst>
            <pc:docMk/>
            <pc:sldMk cId="3736324693" sldId="257"/>
            <ac:spMk id="3" creationId="{93DCD05B-801A-453A-A8A8-8A1748FE37B3}"/>
          </ac:spMkLst>
        </pc:spChg>
      </pc:sldChg>
      <pc:sldChg chg="addSp delSp modSp">
        <pc:chgData name="Takkellapati, Anilkumar" userId="04d1a355-faa4-40b3-88a6-a933793a35f7" providerId="ADAL" clId="{AC2EAC62-15F1-4399-8B9D-B9912CCFBCAF}" dt="2020-10-06T10:52:18.164" v="270" actId="14100"/>
        <pc:sldMkLst>
          <pc:docMk/>
          <pc:sldMk cId="760373782" sldId="258"/>
        </pc:sldMkLst>
        <pc:spChg chg="add del mod">
          <ac:chgData name="Takkellapati, Anilkumar" userId="04d1a355-faa4-40b3-88a6-a933793a35f7" providerId="ADAL" clId="{AC2EAC62-15F1-4399-8B9D-B9912CCFBCAF}" dt="2020-10-06T10:52:08.868" v="265" actId="931"/>
          <ac:spMkLst>
            <pc:docMk/>
            <pc:sldMk cId="760373782" sldId="258"/>
            <ac:spMk id="3" creationId="{318949CD-F6FC-4EE2-9B69-DE4A437A7428}"/>
          </ac:spMkLst>
        </pc:spChg>
        <pc:picChg chg="del">
          <ac:chgData name="Takkellapati, Anilkumar" userId="04d1a355-faa4-40b3-88a6-a933793a35f7" providerId="ADAL" clId="{AC2EAC62-15F1-4399-8B9D-B9912CCFBCAF}" dt="2020-10-06T10:51:52.521" v="264"/>
          <ac:picMkLst>
            <pc:docMk/>
            <pc:sldMk cId="760373782" sldId="258"/>
            <ac:picMk id="5" creationId="{EB6A8B58-48FF-4D31-83B7-75209A7C1013}"/>
          </ac:picMkLst>
        </pc:picChg>
        <pc:picChg chg="add mod">
          <ac:chgData name="Takkellapati, Anilkumar" userId="04d1a355-faa4-40b3-88a6-a933793a35f7" providerId="ADAL" clId="{AC2EAC62-15F1-4399-8B9D-B9912CCFBCAF}" dt="2020-10-06T10:52:18.164" v="270" actId="14100"/>
          <ac:picMkLst>
            <pc:docMk/>
            <pc:sldMk cId="760373782" sldId="258"/>
            <ac:picMk id="6" creationId="{2EFFF40C-1D14-4B29-912A-D639C681E3AC}"/>
          </ac:picMkLst>
        </pc:picChg>
      </pc:sldChg>
      <pc:sldChg chg="addSp delSp modSp">
        <pc:chgData name="Takkellapati, Anilkumar" userId="04d1a355-faa4-40b3-88a6-a933793a35f7" providerId="ADAL" clId="{AC2EAC62-15F1-4399-8B9D-B9912CCFBCAF}" dt="2020-10-06T11:09:56.666" v="278" actId="14100"/>
        <pc:sldMkLst>
          <pc:docMk/>
          <pc:sldMk cId="3463324658" sldId="260"/>
        </pc:sldMkLst>
        <pc:spChg chg="add del mod">
          <ac:chgData name="Takkellapati, Anilkumar" userId="04d1a355-faa4-40b3-88a6-a933793a35f7" providerId="ADAL" clId="{AC2EAC62-15F1-4399-8B9D-B9912CCFBCAF}" dt="2020-10-06T11:09:41.330" v="272" actId="931"/>
          <ac:spMkLst>
            <pc:docMk/>
            <pc:sldMk cId="3463324658" sldId="260"/>
            <ac:spMk id="4" creationId="{A0702FDD-C4E2-4290-BE83-27C84CFAE3DB}"/>
          </ac:spMkLst>
        </pc:spChg>
        <pc:picChg chg="del">
          <ac:chgData name="Takkellapati, Anilkumar" userId="04d1a355-faa4-40b3-88a6-a933793a35f7" providerId="ADAL" clId="{AC2EAC62-15F1-4399-8B9D-B9912CCFBCAF}" dt="2020-10-06T11:09:26.873" v="271" actId="478"/>
          <ac:picMkLst>
            <pc:docMk/>
            <pc:sldMk cId="3463324658" sldId="260"/>
            <ac:picMk id="5" creationId="{7CA6E690-AEAC-4506-B636-D2AD3E6AC40A}"/>
          </ac:picMkLst>
        </pc:picChg>
        <pc:picChg chg="add mod">
          <ac:chgData name="Takkellapati, Anilkumar" userId="04d1a355-faa4-40b3-88a6-a933793a35f7" providerId="ADAL" clId="{AC2EAC62-15F1-4399-8B9D-B9912CCFBCAF}" dt="2020-10-06T11:09:56.666" v="278" actId="14100"/>
          <ac:picMkLst>
            <pc:docMk/>
            <pc:sldMk cId="3463324658" sldId="260"/>
            <ac:picMk id="7" creationId="{5EC45667-A32D-4419-9050-B521170B5A7E}"/>
          </ac:picMkLst>
        </pc:picChg>
      </pc:sldChg>
      <pc:sldChg chg="modSp add">
        <pc:chgData name="Takkellapati, Anilkumar" userId="04d1a355-faa4-40b3-88a6-a933793a35f7" providerId="ADAL" clId="{AC2EAC62-15F1-4399-8B9D-B9912CCFBCAF}" dt="2020-10-06T09:56:48.817" v="263" actId="20577"/>
        <pc:sldMkLst>
          <pc:docMk/>
          <pc:sldMk cId="2873466568" sldId="261"/>
        </pc:sldMkLst>
        <pc:spChg chg="mod">
          <ac:chgData name="Takkellapati, Anilkumar" userId="04d1a355-faa4-40b3-88a6-a933793a35f7" providerId="ADAL" clId="{AC2EAC62-15F1-4399-8B9D-B9912CCFBCAF}" dt="2020-10-06T08:52:11.076" v="77" actId="20577"/>
          <ac:spMkLst>
            <pc:docMk/>
            <pc:sldMk cId="2873466568" sldId="261"/>
            <ac:spMk id="2" creationId="{16708D51-077D-48A6-A791-6546EC425744}"/>
          </ac:spMkLst>
        </pc:spChg>
        <pc:spChg chg="mod">
          <ac:chgData name="Takkellapati, Anilkumar" userId="04d1a355-faa4-40b3-88a6-a933793a35f7" providerId="ADAL" clId="{AC2EAC62-15F1-4399-8B9D-B9912CCFBCAF}" dt="2020-10-06T09:56:48.817" v="263" actId="20577"/>
          <ac:spMkLst>
            <pc:docMk/>
            <pc:sldMk cId="2873466568" sldId="261"/>
            <ac:spMk id="3" creationId="{DF3A623B-D205-4912-9EFF-037682CE21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8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38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4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762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0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1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1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4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0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7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8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3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6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C37F-E391-4090-AF37-D74DE44B25E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3F01AC-C410-4691-B4CB-60FF7A5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B28C-57E2-48B7-A4C0-2462A182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Airline Management System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657EB-7F3D-43F6-8EDE-88AF736A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1" y="2022601"/>
            <a:ext cx="7799492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dirty="0"/>
              <a:t> TEAM:                                                   MENTOR:</a:t>
            </a:r>
          </a:p>
          <a:p>
            <a:pPr algn="l"/>
            <a:r>
              <a:rPr lang="en-US" sz="2000" dirty="0"/>
              <a:t>A Pasupathi </a:t>
            </a:r>
            <a:r>
              <a:rPr lang="en-US" sz="2000" dirty="0" err="1"/>
              <a:t>Nadh</a:t>
            </a:r>
            <a:r>
              <a:rPr lang="en-US" sz="2000" dirty="0"/>
              <a:t>                              </a:t>
            </a:r>
            <a:r>
              <a:rPr lang="en-US" sz="2000" dirty="0" err="1"/>
              <a:t>Bragadeesan</a:t>
            </a:r>
            <a:r>
              <a:rPr lang="en-US" sz="2000" dirty="0"/>
              <a:t> Srinivasan</a:t>
            </a:r>
            <a:endParaRPr lang="en-US" sz="2000" b="1" dirty="0"/>
          </a:p>
          <a:p>
            <a:pPr algn="l"/>
            <a:r>
              <a:rPr lang="en-US" sz="2000" dirty="0" err="1"/>
              <a:t>Pichika</a:t>
            </a:r>
            <a:r>
              <a:rPr lang="en-US" sz="2000" dirty="0"/>
              <a:t> Anil Naga Sai</a:t>
            </a:r>
          </a:p>
          <a:p>
            <a:pPr algn="l"/>
            <a:r>
              <a:rPr lang="en-US" sz="2000" dirty="0"/>
              <a:t>Paul </a:t>
            </a:r>
            <a:r>
              <a:rPr lang="en-US" sz="2000" dirty="0" err="1"/>
              <a:t>Indranil</a:t>
            </a:r>
            <a:endParaRPr lang="en-US" sz="2000" dirty="0"/>
          </a:p>
          <a:p>
            <a:pPr algn="l"/>
            <a:r>
              <a:rPr lang="en-US" sz="2000" dirty="0"/>
              <a:t>Rama Krishna </a:t>
            </a:r>
            <a:r>
              <a:rPr lang="en-US" sz="2000" dirty="0" err="1"/>
              <a:t>Bathina</a:t>
            </a:r>
            <a:endParaRPr lang="en-US" sz="2000" dirty="0"/>
          </a:p>
          <a:p>
            <a:pPr algn="l"/>
            <a:r>
              <a:rPr lang="en-US" sz="2000" dirty="0"/>
              <a:t>Takkellapati Anilkumar</a:t>
            </a:r>
          </a:p>
          <a:p>
            <a:pPr algn="l"/>
            <a:endParaRPr lang="en-US" sz="2000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C6A3AACB-5306-4BE4-A8DE-867B67DAE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DA58-DA25-4E28-A953-6A7A7FEF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1" y="365760"/>
            <a:ext cx="10125216" cy="472440"/>
          </a:xfrm>
        </p:spPr>
        <p:txBody>
          <a:bodyPr>
            <a:normAutofit fontScale="90000"/>
          </a:bodyPr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D05B-801A-453A-A8A8-8A1748FE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104900"/>
            <a:ext cx="10677525" cy="5467349"/>
          </a:xfrm>
        </p:spPr>
        <p:txBody>
          <a:bodyPr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Search for flights function is used for customer is able to search for one-way, round-trip and multiple destination flights by choosing specific dates and destinations.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Book flights function allows customer to book flights by choosing ticket types and processing online payment.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Request cancellation function indicates that customer can request the cancellation of the reserved ticket.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Modify flight details Using this functionality administrator can modify the details of the existing flights.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 flights With the help of this function administrator removes the flights from the system that are cancelled for whatever reason.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cancellation requests This functionality allows administrator to overview the cancellation requests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customers,and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approve or reject them.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See booking details  This functionality enables administrator to view the customers’ booking details.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Bank  Function is used for receiving payments.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/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736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7422-EA00-4C2F-A5A4-D8965852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57176"/>
            <a:ext cx="9751457" cy="16287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 case Diagram</a:t>
            </a:r>
            <a:br>
              <a:rPr lang="en-US" sz="5400" b="0" i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EFFF40C-1D14-4B29-912A-D639C681E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371600"/>
            <a:ext cx="7053028" cy="5229224"/>
          </a:xfrm>
        </p:spPr>
      </p:pic>
    </p:spTree>
    <p:extLst>
      <p:ext uri="{BB962C8B-B14F-4D97-AF65-F5344CB8AC3E}">
        <p14:creationId xmlns:p14="http://schemas.microsoft.com/office/powerpoint/2010/main" val="7603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B8CE01-DCCE-4975-877E-45E7A900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532177"/>
            <a:ext cx="8288032" cy="677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DATABASE DESIGN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EC45667-A32D-4419-9050-B521170B5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" y="1635760"/>
            <a:ext cx="8292811" cy="4826000"/>
          </a:xfrm>
        </p:spPr>
      </p:pic>
    </p:spTree>
    <p:extLst>
      <p:ext uri="{BB962C8B-B14F-4D97-AF65-F5344CB8AC3E}">
        <p14:creationId xmlns:p14="http://schemas.microsoft.com/office/powerpoint/2010/main" val="346332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8D51-077D-48A6-A791-6546EC42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623B-D205-4912-9EFF-037682CE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47801"/>
            <a:ext cx="8702502" cy="4593562"/>
          </a:xfrm>
        </p:spPr>
        <p:txBody>
          <a:bodyPr/>
          <a:lstStyle/>
          <a:p>
            <a:r>
              <a:rPr lang="en-IN" dirty="0"/>
              <a:t>Operating System    : Windows </a:t>
            </a:r>
          </a:p>
          <a:p>
            <a:r>
              <a:rPr lang="en-IN" dirty="0"/>
              <a:t>Technology’s           : Html ,Angular7 ,Bootstrap, Spring </a:t>
            </a:r>
            <a:r>
              <a:rPr lang="en-IN"/>
              <a:t>boot , Mysql</a:t>
            </a:r>
            <a:endParaRPr lang="en-IN" dirty="0"/>
          </a:p>
          <a:p>
            <a:r>
              <a:rPr lang="en-IN" dirty="0"/>
              <a:t>IDE                         : STS ,Visual Studio</a:t>
            </a:r>
          </a:p>
        </p:txBody>
      </p:sp>
    </p:spTree>
    <p:extLst>
      <p:ext uri="{BB962C8B-B14F-4D97-AF65-F5344CB8AC3E}">
        <p14:creationId xmlns:p14="http://schemas.microsoft.com/office/powerpoint/2010/main" val="28734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5FB6-E785-4672-83D9-031E9A8A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0760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69261D3C18F4A8E8223B761FD8EE7" ma:contentTypeVersion="7" ma:contentTypeDescription="Create a new document." ma:contentTypeScope="" ma:versionID="5a6bc3c6a0fd95fb14b0fb4d27bd02ba">
  <xsd:schema xmlns:xsd="http://www.w3.org/2001/XMLSchema" xmlns:xs="http://www.w3.org/2001/XMLSchema" xmlns:p="http://schemas.microsoft.com/office/2006/metadata/properties" xmlns:ns3="c601c56b-eea0-4680-97a3-c11cb7bc799d" targetNamespace="http://schemas.microsoft.com/office/2006/metadata/properties" ma:root="true" ma:fieldsID="5215a2074e97d1231dccd79923a1a7d9" ns3:_="">
    <xsd:import namespace="c601c56b-eea0-4680-97a3-c11cb7bc79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1c56b-eea0-4680-97a3-c11cb7bc79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67EA1-A5C8-4772-9085-F0F6689C4A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E40311-3679-4B09-B2FD-35A094D70C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06F65A-7D4F-4B1C-866C-0BC5529C7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01c56b-eea0-4680-97a3-c11cb7bc7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Airline Management System</vt:lpstr>
      <vt:lpstr>System Requirements</vt:lpstr>
      <vt:lpstr>Use case Diagram </vt:lpstr>
      <vt:lpstr>DATABASE DESIGN</vt:lpstr>
      <vt:lpstr>Software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Management System</dc:title>
  <dc:creator>Takkellapati, Anilkumar</dc:creator>
  <cp:lastModifiedBy>Takkellapati, Anilkumar</cp:lastModifiedBy>
  <cp:revision>3</cp:revision>
  <dcterms:created xsi:type="dcterms:W3CDTF">2020-10-06T04:10:03Z</dcterms:created>
  <dcterms:modified xsi:type="dcterms:W3CDTF">2020-10-06T11:10:02Z</dcterms:modified>
</cp:coreProperties>
</file>