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D209-906F-4AD9-97D2-C0F1512AEE8F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71CF-8616-4084-AA58-09A0A0CEB4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29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D209-906F-4AD9-97D2-C0F1512AEE8F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71CF-8616-4084-AA58-09A0A0CEB4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1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D209-906F-4AD9-97D2-C0F1512AEE8F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71CF-8616-4084-AA58-09A0A0CEB4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80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D209-906F-4AD9-97D2-C0F1512AEE8F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71CF-8616-4084-AA58-09A0A0CEB4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45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D209-906F-4AD9-97D2-C0F1512AEE8F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71CF-8616-4084-AA58-09A0A0CEB4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80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D209-906F-4AD9-97D2-C0F1512AEE8F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71CF-8616-4084-AA58-09A0A0CEB4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4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D209-906F-4AD9-97D2-C0F1512AEE8F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71CF-8616-4084-AA58-09A0A0CEB4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73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D209-906F-4AD9-97D2-C0F1512AEE8F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71CF-8616-4084-AA58-09A0A0CEB4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7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D209-906F-4AD9-97D2-C0F1512AEE8F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71CF-8616-4084-AA58-09A0A0CEB4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24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D209-906F-4AD9-97D2-C0F1512AEE8F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71CF-8616-4084-AA58-09A0A0CEB4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31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D209-906F-4AD9-97D2-C0F1512AEE8F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71CF-8616-4084-AA58-09A0A0CEB4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1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D209-906F-4AD9-97D2-C0F1512AEE8F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871CF-8616-4084-AA58-09A0A0CEB4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76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315" y="0"/>
            <a:ext cx="8168968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45315" y="1935678"/>
            <a:ext cx="4091111" cy="3918857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LOCAL</a:t>
            </a:r>
            <a:endParaRPr lang="fr-FR" sz="6000" dirty="0"/>
          </a:p>
        </p:txBody>
      </p:sp>
      <p:sp>
        <p:nvSpPr>
          <p:cNvPr id="6" name="Rectangle 5"/>
          <p:cNvSpPr/>
          <p:nvPr/>
        </p:nvSpPr>
        <p:spPr>
          <a:xfrm>
            <a:off x="6429799" y="1935677"/>
            <a:ext cx="4091111" cy="3918857"/>
          </a:xfrm>
          <a:prstGeom prst="rect">
            <a:avLst/>
          </a:prstGeom>
          <a:solidFill>
            <a:srgbClr val="FF0000">
              <a:alpha val="6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SERVEUR</a:t>
            </a:r>
            <a:endParaRPr lang="fr-FR" sz="6000" dirty="0"/>
          </a:p>
        </p:txBody>
      </p:sp>
      <p:sp>
        <p:nvSpPr>
          <p:cNvPr id="10" name="Right Arrow 9"/>
          <p:cNvSpPr/>
          <p:nvPr/>
        </p:nvSpPr>
        <p:spPr>
          <a:xfrm>
            <a:off x="5740385" y="2254187"/>
            <a:ext cx="1575460" cy="688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952476" y="2418978"/>
            <a:ext cx="1436914" cy="38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</a:t>
            </a:r>
            <a:endParaRPr lang="fr-FR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5600191" y="4727295"/>
            <a:ext cx="1575460" cy="68877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5829121" y="4907017"/>
            <a:ext cx="1436914" cy="38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6390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Vasselin</dc:creator>
  <cp:lastModifiedBy>Hugo Vasselin</cp:lastModifiedBy>
  <cp:revision>2</cp:revision>
  <dcterms:created xsi:type="dcterms:W3CDTF">2016-06-29T08:37:33Z</dcterms:created>
  <dcterms:modified xsi:type="dcterms:W3CDTF">2016-06-29T12:58:51Z</dcterms:modified>
</cp:coreProperties>
</file>