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4.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278" r:id="rId2"/>
    <p:sldMasterId id="2147484312" r:id="rId3"/>
    <p:sldMasterId id="2147484329" r:id="rId4"/>
    <p:sldMasterId id="2147484349" r:id="rId5"/>
    <p:sldMasterId id="2147484366" r:id="rId6"/>
  </p:sldMasterIdLst>
  <p:notesMasterIdLst>
    <p:notesMasterId r:id="rId32"/>
  </p:notesMasterIdLst>
  <p:handoutMasterIdLst>
    <p:handoutMasterId r:id="rId33"/>
  </p:handoutMasterIdLst>
  <p:sldIdLst>
    <p:sldId id="330" r:id="rId7"/>
    <p:sldId id="355" r:id="rId8"/>
    <p:sldId id="356" r:id="rId9"/>
    <p:sldId id="358" r:id="rId10"/>
    <p:sldId id="369" r:id="rId11"/>
    <p:sldId id="377" r:id="rId12"/>
    <p:sldId id="378" r:id="rId13"/>
    <p:sldId id="359" r:id="rId14"/>
    <p:sldId id="340" r:id="rId15"/>
    <p:sldId id="341" r:id="rId16"/>
    <p:sldId id="343" r:id="rId17"/>
    <p:sldId id="344" r:id="rId18"/>
    <p:sldId id="350" r:id="rId19"/>
    <p:sldId id="342" r:id="rId20"/>
    <p:sldId id="349" r:id="rId21"/>
    <p:sldId id="351" r:id="rId22"/>
    <p:sldId id="352" r:id="rId23"/>
    <p:sldId id="360" r:id="rId24"/>
    <p:sldId id="363" r:id="rId25"/>
    <p:sldId id="361" r:id="rId26"/>
    <p:sldId id="371" r:id="rId27"/>
    <p:sldId id="372" r:id="rId28"/>
    <p:sldId id="373" r:id="rId29"/>
    <p:sldId id="374" r:id="rId30"/>
    <p:sldId id="368" r:id="rId3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D75A0D65-BF15-4822-BC6D-74C66FDCD9EE}">
          <p14:sldIdLst>
            <p14:sldId id="330"/>
            <p14:sldId id="355"/>
          </p14:sldIdLst>
        </p14:section>
        <p14:section name="Développement Crossplat c'est quoi" id="{F8E865E7-723D-44B1-821C-88943ECC46CD}">
          <p14:sldIdLst>
            <p14:sldId id="356"/>
            <p14:sldId id="358"/>
            <p14:sldId id="369"/>
            <p14:sldId id="377"/>
            <p14:sldId id="378"/>
          </p14:sldIdLst>
        </p14:section>
        <p14:section name="Créer pour toutes les plateformes" id="{FAF73DC5-2023-4599-AC34-97CEE6872375}">
          <p14:sldIdLst>
            <p14:sldId id="359"/>
            <p14:sldId id="340"/>
            <p14:sldId id="341"/>
            <p14:sldId id="343"/>
            <p14:sldId id="344"/>
            <p14:sldId id="350"/>
            <p14:sldId id="342"/>
            <p14:sldId id="349"/>
            <p14:sldId id="351"/>
            <p14:sldId id="352"/>
          </p14:sldIdLst>
        </p14:section>
        <p14:section name="Migrer à partir d'autres plateformes" id="{9BA43DDC-7EFA-4A22-9AF0-510EE96AA19A}">
          <p14:sldIdLst>
            <p14:sldId id="360"/>
            <p14:sldId id="363"/>
            <p14:sldId id="361"/>
            <p14:sldId id="371"/>
            <p14:sldId id="372"/>
            <p14:sldId id="373"/>
            <p14:sldId id="374"/>
          </p14:sldIdLst>
        </p14:section>
        <p14:section name="Conclusion" id="{A77F2293-8558-4B80-8EC7-472524742CB2}">
          <p14:sldIdLst>
            <p14:sldId id="36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252"/>
    <a:srgbClr val="686868"/>
    <a:srgbClr val="2A4356"/>
    <a:srgbClr val="FFFFFF"/>
    <a:srgbClr val="68217A"/>
    <a:srgbClr val="107C10"/>
    <a:srgbClr val="BAD80A"/>
    <a:srgbClr val="0078D7"/>
    <a:srgbClr val="00BCF2"/>
    <a:srgbClr val="BC1C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587" autoAdjust="0"/>
    <p:restoredTop sz="90705" autoAdjust="0"/>
  </p:normalViewPr>
  <p:slideViewPr>
    <p:cSldViewPr>
      <p:cViewPr varScale="1">
        <p:scale>
          <a:sx n="81" d="100"/>
          <a:sy n="81" d="100"/>
        </p:scale>
        <p:origin x="120" y="84"/>
      </p:cViewPr>
      <p:guideLst/>
    </p:cSldViewPr>
  </p:slideViewPr>
  <p:outlineViewPr>
    <p:cViewPr>
      <p:scale>
        <a:sx n="33" d="100"/>
        <a:sy n="33" d="100"/>
      </p:scale>
      <p:origin x="0" y="-852"/>
    </p:cViewPr>
  </p:outlineViewPr>
  <p:notesTextViewPr>
    <p:cViewPr>
      <p:scale>
        <a:sx n="100" d="100"/>
        <a:sy n="100" d="100"/>
      </p:scale>
      <p:origin x="0" y="0"/>
    </p:cViewPr>
  </p:notesTextViewPr>
  <p:sorterViewPr>
    <p:cViewPr>
      <p:scale>
        <a:sx n="60" d="100"/>
        <a:sy n="60" d="100"/>
      </p:scale>
      <p:origin x="0" y="0"/>
    </p:cViewPr>
  </p:sorterViewPr>
  <p:notesViewPr>
    <p:cSldViewPr showGuides="1">
      <p:cViewPr varScale="1">
        <p:scale>
          <a:sx n="83" d="100"/>
          <a:sy n="83" d="100"/>
        </p:scale>
        <p:origin x="299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Build 2015</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5/21/2015 1:25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Build 2015</a:t>
            </a:r>
            <a:endParaRPr lang="en-US" dirty="0">
              <a:latin typeface="Segoe UI" pitchFamily="34" charset="0"/>
            </a:endParaRP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5/21/2015 1:25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solidFill>
                  <a:prstClr val="black"/>
                </a:solidFill>
              </a:rPr>
              <a:pPr/>
              <a:t>5/21/2015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1666686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1475" y="701675"/>
            <a:ext cx="6229350" cy="3505200"/>
          </a:xfrm>
        </p:spPr>
      </p:sp>
      <p:sp>
        <p:nvSpPr>
          <p:cNvPr id="3" name="Notes Placeholder 2"/>
          <p:cNvSpPr>
            <a:spLocks noGrp="1"/>
          </p:cNvSpPr>
          <p:nvPr>
            <p:ph type="body" idx="1"/>
          </p:nvPr>
        </p:nvSpPr>
        <p:spPr/>
        <p:txBody>
          <a:bodyPr/>
          <a:lstStyle/>
          <a:p>
            <a:pPr defTabSz="950185">
              <a:spcBef>
                <a:spcPts val="611"/>
              </a:spcBef>
            </a:pPr>
            <a:endParaRPr lang="en-US" dirty="0"/>
          </a:p>
        </p:txBody>
      </p:sp>
      <p:sp>
        <p:nvSpPr>
          <p:cNvPr id="4" name="Slide Number Placeholder 3"/>
          <p:cNvSpPr>
            <a:spLocks noGrp="1"/>
          </p:cNvSpPr>
          <p:nvPr>
            <p:ph type="sldNum" sz="quarter" idx="10"/>
          </p:nvPr>
        </p:nvSpPr>
        <p:spPr/>
        <p:txBody>
          <a:bodyPr/>
          <a:lstStyle/>
          <a:p>
            <a:pPr>
              <a:defRPr/>
            </a:pPr>
            <a:fld id="{3244B1D4-63DB-514D-99AA-086E2EBFDFEF}" type="slidenum">
              <a:rPr lang="en-US" smtClean="0">
                <a:solidFill>
                  <a:prstClr val="black"/>
                </a:solidFill>
              </a:rPr>
              <a:pPr>
                <a:defRPr/>
              </a:pPr>
              <a:t>16</a:t>
            </a:fld>
            <a:endParaRPr lang="en-US">
              <a:solidFill>
                <a:prstClr val="black"/>
              </a:solidFill>
            </a:endParaRPr>
          </a:p>
        </p:txBody>
      </p:sp>
    </p:spTree>
    <p:extLst>
      <p:ext uri="{BB962C8B-B14F-4D97-AF65-F5344CB8AC3E}">
        <p14:creationId xmlns:p14="http://schemas.microsoft.com/office/powerpoint/2010/main" val="655820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5/21/2015 1:25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996350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0464">
              <a:spcAft>
                <a:spcPts val="346"/>
              </a:spcAft>
              <a:buFont typeface="Arial" panose="020B0604020202020204" pitchFamily="34" charset="0"/>
              <a:buNone/>
              <a:defRPr/>
            </a:pPr>
            <a:endParaRPr lang="en-US" dirty="0">
              <a:sym typeface="Wingdings" panose="05000000000000000000" pitchFamily="2" charset="2"/>
            </a:endParaRPr>
          </a:p>
        </p:txBody>
      </p:sp>
      <p:sp>
        <p:nvSpPr>
          <p:cNvPr id="4" name="Header Placeholder 3"/>
          <p:cNvSpPr>
            <a:spLocks noGrp="1"/>
          </p:cNvSpPr>
          <p:nvPr>
            <p:ph type="hdr" sz="quarter" idx="10"/>
          </p:nvPr>
        </p:nvSpPr>
        <p:spPr/>
        <p:txBody>
          <a:bodyPr/>
          <a:lstStyle/>
          <a:p>
            <a:pPr>
              <a:defRPr/>
            </a:pPr>
            <a:r>
              <a:rPr lang="en-US" smtClean="0">
                <a:solidFill>
                  <a:prstClr val="black"/>
                </a:solidFill>
              </a:rPr>
              <a:t>Build 2015</a:t>
            </a:r>
          </a:p>
          <a:p>
            <a:pPr>
              <a:defRPr/>
            </a:pPr>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a:defRPr/>
            </a:pPr>
            <a:fld id="{38EEC551-8CDA-4EB6-89BB-2A86C9F091C8}" type="datetime8">
              <a:rPr lang="en-US" smtClean="0">
                <a:solidFill>
                  <a:prstClr val="black"/>
                </a:solidFill>
              </a:rPr>
              <a:pPr>
                <a:defRPr/>
              </a:pPr>
              <a:t>5/21/2015 1:25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pPr>
              <a:defRPr/>
            </a:pPr>
            <a:fld id="{B4008EB6-D09E-4580-8CD6-DDB14511944F}" type="slidenum">
              <a:rPr lang="en-US" smtClean="0">
                <a:solidFill>
                  <a:prstClr val="black"/>
                </a:solidFill>
              </a:rPr>
              <a:pPr>
                <a:defRPr/>
              </a:pPr>
              <a:t>19</a:t>
            </a:fld>
            <a:endParaRPr lang="en-US" dirty="0">
              <a:solidFill>
                <a:prstClr val="black"/>
              </a:solidFill>
            </a:endParaRPr>
          </a:p>
        </p:txBody>
      </p:sp>
    </p:spTree>
    <p:extLst>
      <p:ext uri="{BB962C8B-B14F-4D97-AF65-F5344CB8AC3E}">
        <p14:creationId xmlns:p14="http://schemas.microsoft.com/office/powerpoint/2010/main" val="3229989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5/21/2015 1:25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705674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8" name="Date Placeholder 7"/>
          <p:cNvSpPr>
            <a:spLocks noGrp="1"/>
          </p:cNvSpPr>
          <p:nvPr>
            <p:ph type="dt" idx="10"/>
          </p:nvPr>
        </p:nvSpPr>
        <p:spPr/>
        <p:txBody>
          <a:bodyPr/>
          <a:lstStyle/>
          <a:p>
            <a:fld id="{35927D5B-87A8-4224-B75A-999DBE6FB8FB}" type="datetime1">
              <a:rPr lang="en-US" smtClean="0">
                <a:solidFill>
                  <a:prstClr val="black"/>
                </a:solidFill>
              </a:rPr>
              <a:pPr/>
              <a:t>5/21/2015</a:t>
            </a:fld>
            <a:endParaRPr lang="en-US" dirty="0">
              <a:solidFill>
                <a:prstClr val="black"/>
              </a:solidFill>
            </a:endParaRPr>
          </a:p>
        </p:txBody>
      </p:sp>
      <p:sp>
        <p:nvSpPr>
          <p:cNvPr id="9" name="Footer Placeholder 8"/>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0" name="Slide Number Placeholder 9"/>
          <p:cNvSpPr>
            <a:spLocks noGrp="1"/>
          </p:cNvSpPr>
          <p:nvPr>
            <p:ph type="sldNum" sz="quarter" idx="12"/>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
        <p:nvSpPr>
          <p:cNvPr id="11" name="Header Placeholder 10"/>
          <p:cNvSpPr>
            <a:spLocks noGrp="1"/>
          </p:cNvSpPr>
          <p:nvPr>
            <p:ph type="hdr" sz="quarter" idx="13"/>
          </p:nvPr>
        </p:nvSpPr>
        <p:spPr/>
        <p:txBody>
          <a:bodyPr/>
          <a:lstStyle/>
          <a:p>
            <a:r>
              <a:rPr lang="en-US" smtClean="0">
                <a:solidFill>
                  <a:prstClr val="black"/>
                </a:solidFill>
              </a:rPr>
              <a:t>Visual Studio</a:t>
            </a:r>
            <a:endParaRPr lang="en-US" dirty="0">
              <a:solidFill>
                <a:prstClr val="black"/>
              </a:solidFill>
            </a:endParaRPr>
          </a:p>
        </p:txBody>
      </p:sp>
    </p:spTree>
    <p:extLst>
      <p:ext uri="{BB962C8B-B14F-4D97-AF65-F5344CB8AC3E}">
        <p14:creationId xmlns:p14="http://schemas.microsoft.com/office/powerpoint/2010/main" val="82890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dirty="0"/>
          </a:p>
        </p:txBody>
      </p:sp>
      <p:sp>
        <p:nvSpPr>
          <p:cNvPr id="4" name="Footer Placeholder 3"/>
          <p:cNvSpPr>
            <a:spLocks noGrp="1"/>
          </p:cNvSpPr>
          <p:nvPr>
            <p:ph type="ftr" sz="quarter" idx="10"/>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5/21/2015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349260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491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491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8230F7F-681E-4E1F-9050-839243F5E650}" type="datetime1">
              <a:rPr lang="en-US" smtClean="0">
                <a:solidFill>
                  <a:prstClr val="black"/>
                </a:solidFill>
              </a:rPr>
              <a:pPr/>
              <a:t>5/21/2015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057553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3143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143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8230F7F-681E-4E1F-9050-839243F5E650}" type="datetime1">
              <a:rPr lang="en-US" smtClean="0">
                <a:solidFill>
                  <a:prstClr val="black"/>
                </a:solidFill>
              </a:rPr>
              <a:pPr/>
              <a:t>5/21/2015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778670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2468">
              <a:lnSpc>
                <a:spcPct val="90000"/>
              </a:lnSpc>
              <a:spcBef>
                <a:spcPts val="600"/>
              </a:spcBef>
            </a:pPr>
            <a:endParaRPr lang="en-US" dirty="0"/>
          </a:p>
        </p:txBody>
      </p:sp>
      <p:sp>
        <p:nvSpPr>
          <p:cNvPr id="4" name="Slide Number Placeholder 3"/>
          <p:cNvSpPr>
            <a:spLocks noGrp="1"/>
          </p:cNvSpPr>
          <p:nvPr>
            <p:ph type="sldNum" sz="quarter" idx="10"/>
          </p:nvPr>
        </p:nvSpPr>
        <p:spPr/>
        <p:txBody>
          <a:bodyPr/>
          <a:lstStyle/>
          <a:p>
            <a:pPr>
              <a:defRPr/>
            </a:pPr>
            <a:fld id="{3244B1D4-63DB-514D-99AA-086E2EBFDFEF}" type="slidenum">
              <a:rPr lang="en-US" smtClean="0">
                <a:solidFill>
                  <a:prstClr val="black"/>
                </a:solidFill>
              </a:rPr>
              <a:pPr>
                <a:defRPr/>
              </a:pPr>
              <a:t>13</a:t>
            </a:fld>
            <a:endParaRPr lang="en-US">
              <a:solidFill>
                <a:prstClr val="black"/>
              </a:solidFill>
            </a:endParaRPr>
          </a:p>
        </p:txBody>
      </p:sp>
    </p:spTree>
    <p:extLst>
      <p:ext uri="{BB962C8B-B14F-4D97-AF65-F5344CB8AC3E}">
        <p14:creationId xmlns:p14="http://schemas.microsoft.com/office/powerpoint/2010/main" val="378076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95CE1B0-C962-4A2A-8058-2191773A78FC}" type="datetime1">
              <a:rPr lang="en-US" smtClean="0">
                <a:solidFill>
                  <a:prstClr val="black"/>
                </a:solidFill>
              </a:rPr>
              <a:pPr/>
              <a:t>5/21/2015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799089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1475" y="701675"/>
            <a:ext cx="6229350" cy="3505200"/>
          </a:xfrm>
        </p:spPr>
      </p:sp>
      <p:sp>
        <p:nvSpPr>
          <p:cNvPr id="3" name="Notes Placeholder 2"/>
          <p:cNvSpPr>
            <a:spLocks noGrp="1"/>
          </p:cNvSpPr>
          <p:nvPr>
            <p:ph type="body" idx="1"/>
          </p:nvPr>
        </p:nvSpPr>
        <p:spPr/>
        <p:txBody>
          <a:bodyPr/>
          <a:lstStyle/>
          <a:p>
            <a:pPr defTabSz="950185">
              <a:spcBef>
                <a:spcPts val="611"/>
              </a:spcBef>
            </a:pPr>
            <a:endParaRPr lang="en-US" sz="900" b="1" dirty="0">
              <a:gradFill>
                <a:gsLst>
                  <a:gs pos="100000">
                    <a:srgbClr val="FFFFFF"/>
                  </a:gs>
                  <a:gs pos="0">
                    <a:srgbClr val="FFFFFF"/>
                  </a:gs>
                </a:gsLst>
                <a:lin ang="5400000" scaled="0"/>
              </a:gradFill>
              <a:latin typeface="Segoe UI Light"/>
              <a:ea typeface="ＭＳ Ｐゴシック" charset="0"/>
            </a:endParaRPr>
          </a:p>
        </p:txBody>
      </p:sp>
      <p:sp>
        <p:nvSpPr>
          <p:cNvPr id="4" name="Slide Number Placeholder 3"/>
          <p:cNvSpPr>
            <a:spLocks noGrp="1"/>
          </p:cNvSpPr>
          <p:nvPr>
            <p:ph type="sldNum" sz="quarter" idx="10"/>
          </p:nvPr>
        </p:nvSpPr>
        <p:spPr/>
        <p:txBody>
          <a:bodyPr/>
          <a:lstStyle/>
          <a:p>
            <a:pPr>
              <a:defRPr/>
            </a:pPr>
            <a:fld id="{3244B1D4-63DB-514D-99AA-086E2EBFDFEF}" type="slidenum">
              <a:rPr lang="en-US" smtClean="0">
                <a:solidFill>
                  <a:prstClr val="black"/>
                </a:solidFill>
              </a:rPr>
              <a:pPr>
                <a:defRPr/>
              </a:pPr>
              <a:t>15</a:t>
            </a:fld>
            <a:endParaRPr lang="en-US">
              <a:solidFill>
                <a:prstClr val="black"/>
              </a:solidFill>
            </a:endParaRPr>
          </a:p>
        </p:txBody>
      </p:sp>
    </p:spTree>
    <p:extLst>
      <p:ext uri="{BB962C8B-B14F-4D97-AF65-F5344CB8AC3E}">
        <p14:creationId xmlns:p14="http://schemas.microsoft.com/office/powerpoint/2010/main" val="27085893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446005"/>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8915391"/>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3565874"/>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197654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7416307"/>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7"/>
            <a:ext cx="11887199"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defTabSz="932111" eaLnBrk="0" hangingPunct="0">
              <a:defRPr/>
            </a:pPr>
            <a:r>
              <a:rPr lang="en-US" sz="700" dirty="0">
                <a:gradFill>
                  <a:gsLst>
                    <a:gs pos="0">
                      <a:srgbClr val="FFFFFF"/>
                    </a:gs>
                    <a:gs pos="100000">
                      <a:srgbClr val="FFFFFF"/>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9233" y="3145040"/>
            <a:ext cx="3291840" cy="705836"/>
          </a:xfrm>
          <a:prstGeom prst="rect">
            <a:avLst/>
          </a:prstGeom>
        </p:spPr>
      </p:pic>
    </p:spTree>
    <p:extLst>
      <p:ext uri="{BB962C8B-B14F-4D97-AF65-F5344CB8AC3E}">
        <p14:creationId xmlns:p14="http://schemas.microsoft.com/office/powerpoint/2010/main" val="297243006"/>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54915817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195251010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29109240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5129481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693302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31761204"/>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7"/>
            <a:ext cx="10058399" cy="917575"/>
          </a:xfrm>
        </p:spPr>
        <p:txBody>
          <a:bodyPr/>
          <a:lstStyle>
            <a:lvl1pPr marL="233348" indent="-233348">
              <a:defRPr sz="600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5126039"/>
            <a:ext cx="5486400" cy="1071062"/>
          </a:xfrm>
        </p:spPr>
        <p:txBody>
          <a:bodyPr/>
          <a:lstStyle>
            <a:lvl1pPr marL="0" indent="0">
              <a:spcBef>
                <a:spcPts val="0"/>
              </a:spcBef>
              <a:buNone/>
              <a:defRPr sz="3200"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277714727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7427232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678278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72681261"/>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480475423"/>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6648442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2348856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62707096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436149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5122634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4170496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1991446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9584816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39124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7708790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642593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385879935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617464492"/>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8092479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57278898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207859872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94731729"/>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007063"/>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2123713317"/>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gs>
                    <a:gs pos="100000">
                      <a:srgbClr val="404040"/>
                    </a:gs>
                  </a:gsLst>
                  <a:lin ang="5400000" scaled="0"/>
                </a:gradFill>
                <a:cs typeface="Segoe UI" pitchFamily="34" charset="0"/>
              </a:rPr>
              <a:t>© </a:t>
            </a:r>
            <a:r>
              <a:rPr lang="en-US" sz="700" dirty="0" smtClean="0">
                <a:gradFill>
                  <a:gsLst>
                    <a:gs pos="0">
                      <a:srgbClr val="404040"/>
                    </a:gs>
                    <a:gs pos="100000">
                      <a:srgbClr val="404040"/>
                    </a:gs>
                  </a:gsLst>
                  <a:lin ang="5400000" scaled="0"/>
                </a:gradFill>
                <a:cs typeface="Segoe UI" pitchFamily="34" charset="0"/>
              </a:rPr>
              <a:t>2015 </a:t>
            </a:r>
            <a:r>
              <a:rPr lang="en-US" sz="700"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4123059415"/>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72442386"/>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0008998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50497697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7900190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0291290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71127676"/>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1630526036"/>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464787986"/>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500555707"/>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123253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55360567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17133601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05517842"/>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8356146"/>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405098418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281390374"/>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gs>
                    <a:gs pos="100000">
                      <a:srgbClr val="404040"/>
                    </a:gs>
                  </a:gsLst>
                  <a:lin ang="5400000" scaled="0"/>
                </a:gradFill>
                <a:cs typeface="Segoe UI" pitchFamily="34" charset="0"/>
              </a:rPr>
              <a:t>© </a:t>
            </a:r>
            <a:r>
              <a:rPr lang="en-US" sz="700" dirty="0" smtClean="0">
                <a:gradFill>
                  <a:gsLst>
                    <a:gs pos="0">
                      <a:srgbClr val="404040"/>
                    </a:gs>
                    <a:gs pos="100000">
                      <a:srgbClr val="404040"/>
                    </a:gs>
                  </a:gsLst>
                  <a:lin ang="5400000" scaled="0"/>
                </a:gradFill>
                <a:cs typeface="Segoe UI" pitchFamily="34" charset="0"/>
              </a:rPr>
              <a:t>2015 </a:t>
            </a:r>
            <a:r>
              <a:rPr lang="en-US" sz="700"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1257839469"/>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904910240"/>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79432482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5422198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0269485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9327153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79642340"/>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2836627362"/>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1419149701"/>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58517002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20628718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6223889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0415899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260670741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34583620"/>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888644"/>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2053036133"/>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gs>
                    <a:gs pos="100000">
                      <a:srgbClr val="404040"/>
                    </a:gs>
                  </a:gsLst>
                  <a:lin ang="5400000" scaled="0"/>
                </a:gradFill>
                <a:cs typeface="Segoe UI" pitchFamily="34" charset="0"/>
              </a:rPr>
              <a:t>© </a:t>
            </a:r>
            <a:r>
              <a:rPr lang="en-US" sz="700" dirty="0" smtClean="0">
                <a:gradFill>
                  <a:gsLst>
                    <a:gs pos="0">
                      <a:srgbClr val="404040"/>
                    </a:gs>
                    <a:gs pos="100000">
                      <a:srgbClr val="404040"/>
                    </a:gs>
                  </a:gsLst>
                  <a:lin ang="5400000" scaled="0"/>
                </a:gradFill>
                <a:cs typeface="Segoe UI" pitchFamily="34" charset="0"/>
              </a:rPr>
              <a:t>2015 </a:t>
            </a:r>
            <a:r>
              <a:rPr lang="en-US" sz="700"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3885571628"/>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881845152"/>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4801637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6268574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7928033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Blank_blue">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10561638" y="6267914"/>
            <a:ext cx="1382812" cy="296502"/>
          </a:xfrm>
          <a:prstGeom prst="rect">
            <a:avLst/>
          </a:prstGeom>
        </p:spPr>
      </p:pic>
      <p:sp>
        <p:nvSpPr>
          <p:cNvPr id="3" name="Freeform 2"/>
          <p:cNvSpPr>
            <a:spLocks noEditPoints="1"/>
          </p:cNvSpPr>
          <p:nvPr userDrawn="1"/>
        </p:nvSpPr>
        <p:spPr bwMode="black">
          <a:xfrm>
            <a:off x="2137569" y="2473326"/>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endParaRPr>
          </a:p>
        </p:txBody>
      </p:sp>
    </p:spTree>
    <p:extLst>
      <p:ext uri="{BB962C8B-B14F-4D97-AF65-F5344CB8AC3E}">
        <p14:creationId xmlns:p14="http://schemas.microsoft.com/office/powerpoint/2010/main" val="3154455572"/>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399" spc="-100"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2" y="3955786"/>
            <a:ext cx="7315137" cy="1828007"/>
          </a:xfrm>
          <a:noFill/>
        </p:spPr>
        <p:txBody>
          <a:bodyPr lIns="146304" tIns="109728" rIns="146304" bIns="109728">
            <a:noAutofit/>
          </a:bodyPr>
          <a:lstStyle>
            <a:lvl1pPr marL="0" indent="0">
              <a:spcBef>
                <a:spcPts val="0"/>
              </a:spcBef>
              <a:buNone/>
              <a:defRPr sz="3199"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457584" y="6240429"/>
            <a:ext cx="1280587" cy="274320"/>
          </a:xfrm>
          <a:prstGeom prst="rect">
            <a:avLst/>
          </a:prstGeom>
        </p:spPr>
      </p:pic>
    </p:spTree>
    <p:extLst>
      <p:ext uri="{BB962C8B-B14F-4D97-AF65-F5344CB8AC3E}">
        <p14:creationId xmlns:p14="http://schemas.microsoft.com/office/powerpoint/2010/main" val="357232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177855"/>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092881"/>
          </a:xfrm>
        </p:spPr>
        <p:txBody>
          <a:bodyPr>
            <a:spAutoFit/>
          </a:bodyPr>
          <a:lstStyle>
            <a:lvl1pPr>
              <a:defRPr sz="3999"/>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33686207"/>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0368946"/>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76254964"/>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03081785"/>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386079438"/>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2440" y="2284962"/>
            <a:ext cx="10056812" cy="1015663"/>
          </a:xfrm>
          <a:noFill/>
        </p:spPr>
        <p:txBody>
          <a:bodyPr tIns="91440" bIns="91440" anchor="b" anchorCtr="0">
            <a:spAutoFit/>
          </a:bodyPr>
          <a:lstStyle>
            <a:lvl1pPr>
              <a:defRPr sz="5999"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53078" y="3768007"/>
            <a:ext cx="10058401" cy="683264"/>
          </a:xfrm>
          <a:noFill/>
        </p:spPr>
        <p:txBody>
          <a:bodyPr lIns="182880" tIns="146304" rIns="182880" bIns="146304">
            <a:spAutoFit/>
          </a:bodyPr>
          <a:lstStyle>
            <a:lvl1pPr marL="0" indent="0">
              <a:spcBef>
                <a:spcPts val="0"/>
              </a:spcBef>
              <a:buNone/>
              <a:defRPr sz="2800"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30877" y="3497263"/>
            <a:ext cx="7312820"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53078" y="4290791"/>
            <a:ext cx="10058401" cy="627864"/>
          </a:xfrm>
          <a:noFill/>
        </p:spPr>
        <p:txBody>
          <a:bodyPr lIns="182880" tIns="146304" rIns="182880" bIns="146304">
            <a:spAutoFit/>
          </a:bodyPr>
          <a:lstStyle>
            <a:lvl1pPr marL="0" indent="0">
              <a:spcBef>
                <a:spcPts val="0"/>
              </a:spcBef>
              <a:buNone/>
              <a:defRPr sz="2400"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28714698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75399" y="2284962"/>
            <a:ext cx="7086439" cy="1015663"/>
          </a:xfrm>
          <a:noFill/>
        </p:spPr>
        <p:txBody>
          <a:bodyPr wrap="square" tIns="91440" bIns="91440" anchor="b" anchorCtr="0">
            <a:spAutoFit/>
          </a:bodyPr>
          <a:lstStyle>
            <a:lvl1pPr>
              <a:defRPr sz="5999" spc="-100"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5096036" y="3768007"/>
            <a:ext cx="7087559" cy="683264"/>
          </a:xfrm>
          <a:noFill/>
        </p:spPr>
        <p:txBody>
          <a:bodyPr wrap="square" lIns="182880" tIns="146304" rIns="182880" bIns="146304">
            <a:spAutoFit/>
          </a:bodyPr>
          <a:lstStyle>
            <a:lvl1pPr marL="0" indent="0">
              <a:spcBef>
                <a:spcPts val="0"/>
              </a:spcBef>
              <a:buNone/>
              <a:defRPr sz="2800"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273836" y="3497263"/>
            <a:ext cx="6328660"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7015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2440" y="2283442"/>
            <a:ext cx="11329398" cy="1015663"/>
          </a:xfrm>
          <a:noFill/>
        </p:spPr>
        <p:txBody>
          <a:bodyPr wrap="square" tIns="91440" bIns="91440" anchor="t" anchorCtr="0">
            <a:spAutoFit/>
          </a:bodyPr>
          <a:lstStyle>
            <a:lvl1pPr>
              <a:defRPr sz="5999" spc="-100"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4007640242"/>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2440" y="2283442"/>
            <a:ext cx="11329398" cy="1015663"/>
          </a:xfrm>
          <a:noFill/>
        </p:spPr>
        <p:txBody>
          <a:bodyPr wrap="square" tIns="91440" bIns="91440" anchor="t" anchorCtr="0">
            <a:spAutoFit/>
          </a:bodyPr>
          <a:lstStyle>
            <a:lvl1pPr>
              <a:defRPr sz="59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268927808"/>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2440" y="2283442"/>
            <a:ext cx="11329398" cy="1015663"/>
          </a:xfrm>
          <a:noFill/>
        </p:spPr>
        <p:txBody>
          <a:bodyPr wrap="square" tIns="91440" bIns="91440" anchor="t" anchorCtr="0">
            <a:spAutoFit/>
          </a:bodyPr>
          <a:lstStyle>
            <a:lvl1pPr>
              <a:defRPr sz="59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943754140"/>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2440" y="2283442"/>
            <a:ext cx="11329398" cy="1015663"/>
          </a:xfrm>
          <a:noFill/>
        </p:spPr>
        <p:txBody>
          <a:bodyPr wrap="square" tIns="91440" bIns="91440" anchor="t" anchorCtr="0">
            <a:spAutoFit/>
          </a:bodyPr>
          <a:lstStyle>
            <a:lvl1pPr>
              <a:defRPr sz="59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725693944"/>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2440" y="2283442"/>
            <a:ext cx="11329398" cy="1015663"/>
          </a:xfrm>
          <a:noFill/>
        </p:spPr>
        <p:txBody>
          <a:bodyPr wrap="square" tIns="91440" bIns="91440" anchor="t" anchorCtr="0">
            <a:spAutoFit/>
          </a:bodyPr>
          <a:lstStyle>
            <a:lvl1pPr>
              <a:defRPr sz="59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8287059"/>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744288" y="6344303"/>
            <a:ext cx="1408241" cy="353361"/>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endParaRPr>
          </a:p>
        </p:txBody>
      </p:sp>
    </p:spTree>
    <p:extLst>
      <p:ext uri="{BB962C8B-B14F-4D97-AF65-F5344CB8AC3E}">
        <p14:creationId xmlns:p14="http://schemas.microsoft.com/office/powerpoint/2010/main" val="3156578335"/>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744288" y="6344303"/>
            <a:ext cx="1408241" cy="353361"/>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endParaRPr>
          </a:p>
        </p:txBody>
      </p:sp>
    </p:spTree>
    <p:extLst>
      <p:ext uri="{BB962C8B-B14F-4D97-AF65-F5344CB8AC3E}">
        <p14:creationId xmlns:p14="http://schemas.microsoft.com/office/powerpoint/2010/main" val="3026662582"/>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744288" y="6344303"/>
            <a:ext cx="1408241" cy="353361"/>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endParaRPr>
          </a:p>
        </p:txBody>
      </p:sp>
    </p:spTree>
    <p:extLst>
      <p:ext uri="{BB962C8B-B14F-4D97-AF65-F5344CB8AC3E}">
        <p14:creationId xmlns:p14="http://schemas.microsoft.com/office/powerpoint/2010/main" val="3494629190"/>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744288" y="6344303"/>
            <a:ext cx="1408241" cy="353361"/>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defRPr/>
            </a:pPr>
            <a:endParaRPr lang="en-US">
              <a:solidFill>
                <a:srgbClr val="333333"/>
              </a:solidFill>
            </a:endParaRPr>
          </a:p>
        </p:txBody>
      </p:sp>
    </p:spTree>
    <p:extLst>
      <p:ext uri="{BB962C8B-B14F-4D97-AF65-F5344CB8AC3E}">
        <p14:creationId xmlns:p14="http://schemas.microsoft.com/office/powerpoint/2010/main" val="131243516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7018025"/>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image" Target="../media/image1.png"/><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image" Target="../media/image1.png"/><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theme" Target="../theme/theme3.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image" Target="../media/image1.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theme" Target="../theme/theme4.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image" Target="../media/image1.png"/><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theme" Target="../theme/theme5.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26" Type="http://schemas.openxmlformats.org/officeDocument/2006/relationships/slideLayout" Target="../slideLayouts/slideLayout105.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5" Type="http://schemas.openxmlformats.org/officeDocument/2006/relationships/slideLayout" Target="../slideLayouts/slideLayout104.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24" Type="http://schemas.openxmlformats.org/officeDocument/2006/relationships/slideLayout" Target="../slideLayouts/slideLayout103.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23" Type="http://schemas.openxmlformats.org/officeDocument/2006/relationships/slideLayout" Target="../slideLayouts/slideLayout102.xml"/><Relationship Id="rId28" Type="http://schemas.openxmlformats.org/officeDocument/2006/relationships/image" Target="../media/image4.png"/><Relationship Id="rId10" Type="http://schemas.openxmlformats.org/officeDocument/2006/relationships/slideLayout" Target="../slideLayouts/slideLayout89.xml"/><Relationship Id="rId19" Type="http://schemas.openxmlformats.org/officeDocument/2006/relationships/slideLayout" Target="../slideLayouts/slideLayout98.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slideLayout" Target="../slideLayouts/slideLayout101.xml"/><Relationship Id="rId27"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0"/>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5" r:id="rId2"/>
    <p:sldLayoutId id="2147484266" r:id="rId3"/>
    <p:sldLayoutId id="2147484267" r:id="rId4"/>
    <p:sldLayoutId id="2147484268" r:id="rId5"/>
    <p:sldLayoutId id="2147484269" r:id="rId6"/>
    <p:sldLayoutId id="2147484270" r:id="rId7"/>
    <p:sldLayoutId id="2147484271" r:id="rId8"/>
    <p:sldLayoutId id="2147484272" r:id="rId9"/>
    <p:sldLayoutId id="2147484273" r:id="rId10"/>
    <p:sldLayoutId id="2147484274" r:id="rId11"/>
    <p:sldLayoutId id="2147484275" r:id="rId12"/>
    <p:sldLayoutId id="2147484276" r:id="rId13"/>
    <p:sldLayoutId id="2147484277" r:id="rId14"/>
    <p:sldLayoutId id="2147484263" r:id="rId15"/>
    <p:sldLayoutId id="2147484307" r:id="rId16"/>
    <p:sldLayoutId id="2147484346" r:id="rId17"/>
    <p:sldLayoutId id="2147484348" r:id="rId18"/>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4" r:id="rId1"/>
    <p:sldLayoutId id="2147484295" r:id="rId2"/>
    <p:sldLayoutId id="2147484296" r:id="rId3"/>
    <p:sldLayoutId id="2147484297" r:id="rId4"/>
    <p:sldLayoutId id="2147484298" r:id="rId5"/>
    <p:sldLayoutId id="2147484299" r:id="rId6"/>
    <p:sldLayoutId id="2147484300" r:id="rId7"/>
    <p:sldLayoutId id="2147484301" r:id="rId8"/>
    <p:sldLayoutId id="2147484302" r:id="rId9"/>
    <p:sldLayoutId id="2147484303" r:id="rId10"/>
    <p:sldLayoutId id="2147484306" r:id="rId11"/>
    <p:sldLayoutId id="2147484304" r:id="rId12"/>
    <p:sldLayoutId id="2147484305"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768560839"/>
      </p:ext>
    </p:extLst>
  </p:cSld>
  <p:clrMap bg1="lt1" tx1="dk1" bg2="lt2" tx2="dk2" accent1="accent1" accent2="accent2" accent3="accent3" accent4="accent4" accent5="accent5" accent6="accent6" hlink="hlink" folHlink="folHlink"/>
  <p:sldLayoutIdLst>
    <p:sldLayoutId id="2147484313" r:id="rId1"/>
    <p:sldLayoutId id="2147484314" r:id="rId2"/>
    <p:sldLayoutId id="2147484315" r:id="rId3"/>
    <p:sldLayoutId id="2147484316" r:id="rId4"/>
    <p:sldLayoutId id="2147484317" r:id="rId5"/>
    <p:sldLayoutId id="2147484318" r:id="rId6"/>
    <p:sldLayoutId id="2147484319" r:id="rId7"/>
    <p:sldLayoutId id="2147484320" r:id="rId8"/>
    <p:sldLayoutId id="2147484321" r:id="rId9"/>
    <p:sldLayoutId id="2147484322" r:id="rId10"/>
    <p:sldLayoutId id="2147484323" r:id="rId11"/>
    <p:sldLayoutId id="2147484324" r:id="rId12"/>
    <p:sldLayoutId id="2147484325" r:id="rId13"/>
    <p:sldLayoutId id="2147484326" r:id="rId14"/>
    <p:sldLayoutId id="2147484327" r:id="rId15"/>
    <p:sldLayoutId id="2147484328"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878027000"/>
      </p:ext>
    </p:extLst>
  </p:cSld>
  <p:clrMap bg1="lt1" tx1="dk1" bg2="lt2" tx2="dk2" accent1="accent1" accent2="accent2" accent3="accent3" accent4="accent4" accent5="accent5" accent6="accent6" hlink="hlink" folHlink="folHlink"/>
  <p:sldLayoutIdLst>
    <p:sldLayoutId id="2147484330" r:id="rId1"/>
    <p:sldLayoutId id="2147484331" r:id="rId2"/>
    <p:sldLayoutId id="2147484332" r:id="rId3"/>
    <p:sldLayoutId id="2147484333" r:id="rId4"/>
    <p:sldLayoutId id="2147484334" r:id="rId5"/>
    <p:sldLayoutId id="2147484335" r:id="rId6"/>
    <p:sldLayoutId id="2147484336" r:id="rId7"/>
    <p:sldLayoutId id="2147484337" r:id="rId8"/>
    <p:sldLayoutId id="2147484338" r:id="rId9"/>
    <p:sldLayoutId id="2147484339" r:id="rId10"/>
    <p:sldLayoutId id="2147484340" r:id="rId11"/>
    <p:sldLayoutId id="2147484341" r:id="rId12"/>
    <p:sldLayoutId id="2147484342" r:id="rId13"/>
    <p:sldLayoutId id="2147484343" r:id="rId14"/>
    <p:sldLayoutId id="2147484344" r:id="rId15"/>
    <p:sldLayoutId id="2147484345"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933510134"/>
      </p:ext>
    </p:extLst>
  </p:cSld>
  <p:clrMap bg1="lt1" tx1="dk1" bg2="lt2" tx2="dk2" accent1="accent1" accent2="accent2" accent3="accent3" accent4="accent4" accent5="accent5" accent6="accent6" hlink="hlink" folHlink="folHlink"/>
  <p:sldLayoutIdLst>
    <p:sldLayoutId id="2147484350" r:id="rId1"/>
    <p:sldLayoutId id="2147484351" r:id="rId2"/>
    <p:sldLayoutId id="2147484352" r:id="rId3"/>
    <p:sldLayoutId id="2147484353" r:id="rId4"/>
    <p:sldLayoutId id="2147484354" r:id="rId5"/>
    <p:sldLayoutId id="2147484355" r:id="rId6"/>
    <p:sldLayoutId id="2147484356" r:id="rId7"/>
    <p:sldLayoutId id="2147484357" r:id="rId8"/>
    <p:sldLayoutId id="2147484358" r:id="rId9"/>
    <p:sldLayoutId id="2147484359" r:id="rId10"/>
    <p:sldLayoutId id="2147484360" r:id="rId11"/>
    <p:sldLayoutId id="2147484361" r:id="rId12"/>
    <p:sldLayoutId id="2147484362" r:id="rId13"/>
    <p:sldLayoutId id="2147484363" r:id="rId14"/>
    <p:sldLayoutId id="2147484364" r:id="rId15"/>
    <p:sldLayoutId id="2147484365"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8" cstate="email">
            <a:extLst>
              <a:ext uri="{28A0092B-C50C-407E-A947-70E740481C1C}">
                <a14:useLocalDpi xmlns:a14="http://schemas.microsoft.com/office/drawing/2010/main"/>
              </a:ext>
            </a:extLst>
          </a:blip>
          <a:stretch>
            <a:fillRect/>
          </a:stretch>
        </p:blipFill>
        <p:spPr>
          <a:xfrm rot="5400000">
            <a:off x="9393899" y="3050514"/>
            <a:ext cx="6995160" cy="894134"/>
          </a:xfrm>
          <a:prstGeom prst="rect">
            <a:avLst/>
          </a:prstGeom>
        </p:spPr>
      </p:pic>
    </p:spTree>
    <p:extLst>
      <p:ext uri="{BB962C8B-B14F-4D97-AF65-F5344CB8AC3E}">
        <p14:creationId xmlns:p14="http://schemas.microsoft.com/office/powerpoint/2010/main" val="3090143044"/>
      </p:ext>
    </p:extLst>
  </p:cSld>
  <p:clrMap bg1="dk1" tx1="lt1" bg2="dk2" tx2="lt2" accent1="accent1" accent2="accent2" accent3="accent3" accent4="accent4" accent5="accent5" accent6="accent6" hlink="hlink" folHlink="folHlink"/>
  <p:sldLayoutIdLst>
    <p:sldLayoutId id="2147484367" r:id="rId1"/>
    <p:sldLayoutId id="2147484368" r:id="rId2"/>
    <p:sldLayoutId id="2147484369" r:id="rId3"/>
    <p:sldLayoutId id="2147484370" r:id="rId4"/>
    <p:sldLayoutId id="2147484371" r:id="rId5"/>
    <p:sldLayoutId id="2147484372" r:id="rId6"/>
    <p:sldLayoutId id="2147484373" r:id="rId7"/>
    <p:sldLayoutId id="2147484374" r:id="rId8"/>
    <p:sldLayoutId id="2147484375" r:id="rId9"/>
    <p:sldLayoutId id="2147484376" r:id="rId10"/>
    <p:sldLayoutId id="2147484377" r:id="rId11"/>
    <p:sldLayoutId id="2147484378" r:id="rId12"/>
    <p:sldLayoutId id="2147484379" r:id="rId13"/>
    <p:sldLayoutId id="2147484380" r:id="rId14"/>
    <p:sldLayoutId id="2147484381" r:id="rId15"/>
    <p:sldLayoutId id="2147484382" r:id="rId16"/>
    <p:sldLayoutId id="2147484383" r:id="rId17"/>
    <p:sldLayoutId id="2147484384" r:id="rId18"/>
    <p:sldLayoutId id="2147484385" r:id="rId19"/>
    <p:sldLayoutId id="2147484386" r:id="rId20"/>
    <p:sldLayoutId id="2147484387" r:id="rId21"/>
    <p:sldLayoutId id="2147484388" r:id="rId22"/>
    <p:sldLayoutId id="2147484389" r:id="rId23"/>
    <p:sldLayoutId id="2147484390" r:id="rId24"/>
    <p:sldLayoutId id="2147484391" r:id="rId25"/>
    <p:sldLayoutId id="2147484392" r:id="rId26"/>
  </p:sldLayoutIdLst>
  <p:transition>
    <p:fade/>
  </p:transition>
  <p:timing>
    <p:tnLst>
      <p:par>
        <p:cTn id="1" dur="indefinite" restart="never" nodeType="tmRoot"/>
      </p:par>
    </p:tnLst>
  </p:timing>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emf"/><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16.png"/><Relationship Id="rId4" Type="http://schemas.openxmlformats.org/officeDocument/2006/relationships/image" Target="../media/image23.png"/><Relationship Id="rId9" Type="http://schemas.microsoft.com/office/2007/relationships/hdphoto" Target="../media/hdphoto1.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2"/>
          </p:nvPr>
        </p:nvSpPr>
        <p:spPr/>
        <p:txBody>
          <a:bodyPr/>
          <a:lstStyle/>
          <a:p>
            <a:r>
              <a:rPr lang="en-US" dirty="0" smtClean="0"/>
              <a:t>Etienne </a:t>
            </a:r>
            <a:r>
              <a:rPr lang="en-US" b="1" dirty="0" smtClean="0"/>
              <a:t>MARGRAFF</a:t>
            </a:r>
          </a:p>
          <a:p>
            <a:r>
              <a:rPr lang="en-US" dirty="0" err="1" smtClean="0"/>
              <a:t>Evangéliste</a:t>
            </a:r>
            <a:r>
              <a:rPr lang="en-US" dirty="0" smtClean="0"/>
              <a:t> HTML5 &amp; Mobile</a:t>
            </a:r>
          </a:p>
          <a:p>
            <a:r>
              <a:rPr lang="en-US" dirty="0" smtClean="0"/>
              <a:t>@</a:t>
            </a:r>
            <a:r>
              <a:rPr lang="en-US" dirty="0" err="1" smtClean="0"/>
              <a:t>meulta</a:t>
            </a:r>
            <a:endParaRPr lang="en-US" dirty="0"/>
          </a:p>
        </p:txBody>
      </p:sp>
      <p:sp>
        <p:nvSpPr>
          <p:cNvPr id="2" name="Title 1"/>
          <p:cNvSpPr>
            <a:spLocks noGrp="1"/>
          </p:cNvSpPr>
          <p:nvPr>
            <p:ph type="ctrTitle"/>
          </p:nvPr>
        </p:nvSpPr>
        <p:spPr/>
        <p:txBody>
          <a:bodyPr/>
          <a:lstStyle/>
          <a:p>
            <a:r>
              <a:rPr lang="en-US" dirty="0" err="1" smtClean="0"/>
              <a:t>Développement</a:t>
            </a:r>
            <a:r>
              <a:rPr lang="en-US" dirty="0" smtClean="0"/>
              <a:t> Cross-</a:t>
            </a:r>
            <a:r>
              <a:rPr lang="en-US" dirty="0" err="1" smtClean="0"/>
              <a:t>Plateformes</a:t>
            </a:r>
            <a:endParaRPr lang="en-US" dirty="0"/>
          </a:p>
        </p:txBody>
      </p:sp>
    </p:spTree>
    <p:extLst>
      <p:ext uri="{BB962C8B-B14F-4D97-AF65-F5344CB8AC3E}">
        <p14:creationId xmlns:p14="http://schemas.microsoft.com/office/powerpoint/2010/main" val="64725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49299" y="296185"/>
            <a:ext cx="11885415" cy="917315"/>
          </a:xfrm>
        </p:spPr>
        <p:txBody>
          <a:bodyPr/>
          <a:lstStyle/>
          <a:p>
            <a:r>
              <a:rPr lang="en-US" sz="4896" dirty="0"/>
              <a:t>Developer tools</a:t>
            </a:r>
          </a:p>
        </p:txBody>
      </p:sp>
      <p:grpSp>
        <p:nvGrpSpPr>
          <p:cNvPr id="15" name="Group 14"/>
          <p:cNvGrpSpPr/>
          <p:nvPr/>
        </p:nvGrpSpPr>
        <p:grpSpPr>
          <a:xfrm>
            <a:off x="5848917" y="3985440"/>
            <a:ext cx="6139897" cy="1527311"/>
            <a:chOff x="5848864" y="3985509"/>
            <a:chExt cx="6140768" cy="1527528"/>
          </a:xfrm>
        </p:grpSpPr>
        <p:sp>
          <p:nvSpPr>
            <p:cNvPr id="9" name="3 arrow"/>
            <p:cNvSpPr/>
            <p:nvPr/>
          </p:nvSpPr>
          <p:spPr bwMode="auto">
            <a:xfrm>
              <a:off x="10834404" y="3985509"/>
              <a:ext cx="1155228" cy="1527528"/>
            </a:xfrm>
            <a:prstGeom prst="homePlate">
              <a:avLst>
                <a:gd name="adj" fmla="val 0"/>
              </a:avLst>
            </a:prstGeom>
            <a:solidFill>
              <a:srgbClr val="0072C6"/>
            </a:solidFill>
            <a:ln w="25400" cap="flat" cmpd="sng" algn="ctr">
              <a:noFill/>
              <a:prstDash val="solid"/>
              <a:headEnd type="none" w="med" len="med"/>
              <a:tailEnd type="none" w="med" len="med"/>
            </a:ln>
            <a:effectLst/>
          </p:spPr>
          <p:txBody>
            <a:bodyPr vert="horz" wrap="square" lIns="91378" tIns="182754" rIns="91324" bIns="182754" numCol="1" rtlCol="0" anchor="ctr" anchorCtr="0" compatLnSpc="1">
              <a:prstTxWarp prst="textNoShape">
                <a:avLst/>
              </a:prstTxWarp>
            </a:bodyPr>
            <a:lstStyle/>
            <a:p>
              <a:pPr algn="ctr" defTabSz="913265"/>
              <a:r>
                <a:rPr lang="en-US" sz="2000" kern="0" dirty="0">
                  <a:gradFill>
                    <a:gsLst>
                      <a:gs pos="9583">
                        <a:srgbClr val="FFFFFF"/>
                      </a:gs>
                      <a:gs pos="24000">
                        <a:srgbClr val="FFFFFF"/>
                      </a:gs>
                    </a:gsLst>
                    <a:lin ang="5400000" scaled="0"/>
                  </a:gradFill>
                  <a:cs typeface="Segoe UI" panose="020B0502040204020203" pitchFamily="34" charset="0"/>
                </a:rPr>
                <a:t>HTML</a:t>
              </a:r>
            </a:p>
          </p:txBody>
        </p:sp>
        <p:sp>
          <p:nvSpPr>
            <p:cNvPr id="10" name="Right Arrow 9"/>
            <p:cNvSpPr/>
            <p:nvPr/>
          </p:nvSpPr>
          <p:spPr bwMode="auto">
            <a:xfrm flipH="1">
              <a:off x="5848864" y="3992216"/>
              <a:ext cx="4917989" cy="1520821"/>
            </a:xfrm>
            <a:prstGeom prst="rightArrow">
              <a:avLst>
                <a:gd name="adj1" fmla="val 100000"/>
                <a:gd name="adj2" fmla="val 33317"/>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82754" tIns="146205" rIns="182754" bIns="146205" numCol="1" spcCol="0" rtlCol="0" fromWordArt="0" anchor="ctr" anchorCtr="0" forceAA="0" compatLnSpc="1">
              <a:prstTxWarp prst="textNoShape">
                <a:avLst/>
              </a:prstTxWarp>
              <a:noAutofit/>
            </a:bodyPr>
            <a:lstStyle/>
            <a:p>
              <a:pPr algn="ctr" defTabSz="931862" fontAlgn="base">
                <a:lnSpc>
                  <a:spcPct val="90000"/>
                </a:lnSpc>
                <a:spcBef>
                  <a:spcPct val="0"/>
                </a:spcBef>
                <a:spcAft>
                  <a:spcPct val="0"/>
                </a:spcAft>
                <a:defRPr/>
              </a:pPr>
              <a:r>
                <a:rPr lang="en-US" sz="2000" kern="0" dirty="0" smtClean="0">
                  <a:solidFill>
                    <a:srgbClr val="FFFFFF"/>
                  </a:solidFill>
                  <a:latin typeface="Segoe UI Light"/>
                  <a:ea typeface="Segoe UI" pitchFamily="34" charset="0"/>
                  <a:cs typeface="Segoe UI" pitchFamily="34" charset="0"/>
                </a:rPr>
                <a:t>Applications web</a:t>
              </a:r>
              <a:endParaRPr lang="en-US" sz="2000" kern="0" dirty="0">
                <a:solidFill>
                  <a:srgbClr val="FFFFFF"/>
                </a:solidFill>
                <a:latin typeface="Segoe UI Light"/>
                <a:ea typeface="Segoe UI" pitchFamily="34" charset="0"/>
                <a:cs typeface="Segoe UI" pitchFamily="34" charset="0"/>
              </a:endParaRPr>
            </a:p>
          </p:txBody>
        </p:sp>
      </p:grpSp>
      <p:sp>
        <p:nvSpPr>
          <p:cNvPr id="27" name="Chevron 26"/>
          <p:cNvSpPr/>
          <p:nvPr/>
        </p:nvSpPr>
        <p:spPr bwMode="auto">
          <a:xfrm flipH="1">
            <a:off x="1680045" y="3985440"/>
            <a:ext cx="4555995" cy="1527312"/>
          </a:xfrm>
          <a:prstGeom prst="chevron">
            <a:avLst>
              <a:gd name="adj" fmla="val 33702"/>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82754" tIns="146205" rIns="182754" bIns="146205" numCol="1" spcCol="0" rtlCol="0" fromWordArt="0" anchor="ctr" anchorCtr="0" forceAA="0" compatLnSpc="1">
            <a:prstTxWarp prst="textNoShape">
              <a:avLst/>
            </a:prstTxWarp>
            <a:noAutofit/>
          </a:bodyPr>
          <a:lstStyle/>
          <a:p>
            <a:pPr algn="ctr" defTabSz="931862" fontAlgn="base">
              <a:lnSpc>
                <a:spcPct val="90000"/>
              </a:lnSpc>
              <a:spcBef>
                <a:spcPct val="0"/>
              </a:spcBef>
              <a:spcAft>
                <a:spcPct val="0"/>
              </a:spcAft>
              <a:defRPr/>
            </a:pPr>
            <a:r>
              <a:rPr lang="en-US" sz="2000" kern="0" dirty="0">
                <a:solidFill>
                  <a:srgbClr val="FFFFFF"/>
                </a:solidFill>
                <a:latin typeface="Segoe UI Light"/>
                <a:ea typeface="Segoe UI" pitchFamily="34" charset="0"/>
                <a:cs typeface="Segoe UI" pitchFamily="34" charset="0"/>
              </a:rPr>
              <a:t>Visual Studio tools for</a:t>
            </a:r>
          </a:p>
          <a:p>
            <a:pPr algn="ctr" defTabSz="931862" fontAlgn="base">
              <a:lnSpc>
                <a:spcPct val="90000"/>
              </a:lnSpc>
              <a:spcBef>
                <a:spcPct val="0"/>
              </a:spcBef>
              <a:spcAft>
                <a:spcPct val="0"/>
              </a:spcAft>
              <a:defRPr/>
            </a:pPr>
            <a:r>
              <a:rPr lang="en-US" sz="2000" b="1" kern="0" dirty="0">
                <a:solidFill>
                  <a:srgbClr val="FFFFFF"/>
                </a:solidFill>
                <a:latin typeface="Segoe UI Light"/>
                <a:ea typeface="Segoe UI" pitchFamily="34" charset="0"/>
                <a:cs typeface="Segoe UI" pitchFamily="34" charset="0"/>
              </a:rPr>
              <a:t>Apache Cordova</a:t>
            </a:r>
          </a:p>
        </p:txBody>
      </p:sp>
      <p:grpSp>
        <p:nvGrpSpPr>
          <p:cNvPr id="12" name="Group 11"/>
          <p:cNvGrpSpPr/>
          <p:nvPr/>
        </p:nvGrpSpPr>
        <p:grpSpPr>
          <a:xfrm>
            <a:off x="6373647" y="2404259"/>
            <a:ext cx="4968077" cy="1517927"/>
            <a:chOff x="6373669" y="2601815"/>
            <a:chExt cx="4968782" cy="1518143"/>
          </a:xfrm>
        </p:grpSpPr>
        <p:sp>
          <p:nvSpPr>
            <p:cNvPr id="43" name="Chevron 42"/>
            <p:cNvSpPr/>
            <p:nvPr/>
          </p:nvSpPr>
          <p:spPr bwMode="auto">
            <a:xfrm>
              <a:off x="6373669" y="2601815"/>
              <a:ext cx="4968782" cy="1512170"/>
            </a:xfrm>
            <a:prstGeom prst="chevron">
              <a:avLst>
                <a:gd name="adj" fmla="val 33702"/>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82754" tIns="146205" rIns="182754" bIns="146205" numCol="1" spcCol="0" rtlCol="0" fromWordArt="0" anchor="ctr" anchorCtr="0" forceAA="0" compatLnSpc="1">
              <a:prstTxWarp prst="textNoShape">
                <a:avLst/>
              </a:prstTxWarp>
              <a:noAutofit/>
            </a:bodyPr>
            <a:lstStyle/>
            <a:p>
              <a:pPr algn="ctr" defTabSz="931862" fontAlgn="base">
                <a:lnSpc>
                  <a:spcPct val="90000"/>
                </a:lnSpc>
                <a:spcBef>
                  <a:spcPct val="0"/>
                </a:spcBef>
                <a:spcAft>
                  <a:spcPct val="0"/>
                </a:spcAft>
                <a:defRPr/>
              </a:pPr>
              <a:endParaRPr lang="en-US" sz="2000" kern="0" dirty="0">
                <a:solidFill>
                  <a:srgbClr val="404040"/>
                </a:solidFill>
                <a:latin typeface="Segoe UI Light"/>
                <a:ea typeface="Segoe UI" pitchFamily="34" charset="0"/>
                <a:cs typeface="Segoe UI" pitchFamily="34" charset="0"/>
              </a:endParaRPr>
            </a:p>
          </p:txBody>
        </p:sp>
        <p:sp>
          <p:nvSpPr>
            <p:cNvPr id="46" name="Freeform 45"/>
            <p:cNvSpPr/>
            <p:nvPr/>
          </p:nvSpPr>
          <p:spPr bwMode="auto">
            <a:xfrm>
              <a:off x="6375360" y="3697038"/>
              <a:ext cx="4736998" cy="422920"/>
            </a:xfrm>
            <a:custGeom>
              <a:avLst/>
              <a:gdLst>
                <a:gd name="connsiteX0" fmla="*/ 285066 w 4736998"/>
                <a:gd name="connsiteY0" fmla="*/ 0 h 422920"/>
                <a:gd name="connsiteX1" fmla="*/ 4736998 w 4736998"/>
                <a:gd name="connsiteY1" fmla="*/ 0 h 422920"/>
                <a:gd name="connsiteX2" fmla="*/ 4451933 w 4736998"/>
                <a:gd name="connsiteY2" fmla="*/ 422920 h 422920"/>
                <a:gd name="connsiteX3" fmla="*/ 0 w 4736998"/>
                <a:gd name="connsiteY3" fmla="*/ 422920 h 422920"/>
              </a:gdLst>
              <a:ahLst/>
              <a:cxnLst>
                <a:cxn ang="0">
                  <a:pos x="connsiteX0" y="connsiteY0"/>
                </a:cxn>
                <a:cxn ang="0">
                  <a:pos x="connsiteX1" y="connsiteY1"/>
                </a:cxn>
                <a:cxn ang="0">
                  <a:pos x="connsiteX2" y="connsiteY2"/>
                </a:cxn>
                <a:cxn ang="0">
                  <a:pos x="connsiteX3" y="connsiteY3"/>
                </a:cxn>
              </a:cxnLst>
              <a:rect l="l" t="t" r="r" b="b"/>
              <a:pathLst>
                <a:path w="4736998" h="422920">
                  <a:moveTo>
                    <a:pt x="285066" y="0"/>
                  </a:moveTo>
                  <a:lnTo>
                    <a:pt x="4736998" y="0"/>
                  </a:lnTo>
                  <a:lnTo>
                    <a:pt x="4451933" y="422920"/>
                  </a:lnTo>
                  <a:lnTo>
                    <a:pt x="0" y="422920"/>
                  </a:lnTo>
                  <a:close/>
                </a:path>
              </a:pathLst>
            </a:custGeom>
            <a:solidFill>
              <a:srgbClr val="4F1A5C"/>
            </a:solidFill>
            <a:ln w="9525" cap="flat" cmpd="sng" algn="ctr">
              <a:noFill/>
              <a:prstDash val="solid"/>
              <a:headEnd type="none" w="med" len="med"/>
              <a:tailEnd type="none" w="med" len="med"/>
            </a:ln>
            <a:effectLst/>
          </p:spPr>
          <p:txBody>
            <a:bodyPr rot="0" spcFirstLastPara="0" vertOverflow="overflow" horzOverflow="overflow" vert="horz" wrap="square" lIns="182754" tIns="0" rIns="182754" bIns="0" numCol="1" spcCol="0" rtlCol="0" fromWordArt="0" anchor="ctr" anchorCtr="0" forceAA="0" compatLnSpc="1">
              <a:prstTxWarp prst="textNoShape">
                <a:avLst/>
              </a:prstTxWarp>
              <a:noAutofit/>
            </a:bodyPr>
            <a:lstStyle/>
            <a:p>
              <a:pPr algn="ctr" defTabSz="931862" fontAlgn="base">
                <a:lnSpc>
                  <a:spcPct val="90000"/>
                </a:lnSpc>
                <a:spcBef>
                  <a:spcPct val="0"/>
                </a:spcBef>
                <a:spcAft>
                  <a:spcPct val="0"/>
                </a:spcAft>
              </a:pPr>
              <a:r>
                <a:rPr lang="en-US" kern="0" dirty="0">
                  <a:solidFill>
                    <a:srgbClr val="FFFFFF"/>
                  </a:solidFill>
                  <a:latin typeface="Segoe UI Light"/>
                  <a:ea typeface="Segoe UI" pitchFamily="34" charset="0"/>
                  <a:cs typeface="Segoe UI" pitchFamily="34" charset="0"/>
                </a:rPr>
                <a:t>Visual C++ for cross-plat</a:t>
              </a:r>
            </a:p>
          </p:txBody>
        </p:sp>
        <p:pic>
          <p:nvPicPr>
            <p:cNvPr id="36" name="Picture 3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122587" y="2971043"/>
              <a:ext cx="1499209" cy="363238"/>
            </a:xfrm>
            <a:prstGeom prst="rect">
              <a:avLst/>
            </a:prstGeom>
          </p:spPr>
        </p:pic>
      </p:grpSp>
      <p:grpSp>
        <p:nvGrpSpPr>
          <p:cNvPr id="14" name="Group 13"/>
          <p:cNvGrpSpPr/>
          <p:nvPr/>
        </p:nvGrpSpPr>
        <p:grpSpPr>
          <a:xfrm>
            <a:off x="549299" y="2406605"/>
            <a:ext cx="6225322" cy="1518515"/>
            <a:chOff x="548494" y="2604162"/>
            <a:chExt cx="6226205" cy="1518730"/>
          </a:xfrm>
        </p:grpSpPr>
        <p:sp>
          <p:nvSpPr>
            <p:cNvPr id="39" name="Right Arrow 38"/>
            <p:cNvSpPr/>
            <p:nvPr/>
          </p:nvSpPr>
          <p:spPr bwMode="auto">
            <a:xfrm>
              <a:off x="1766822" y="2610870"/>
              <a:ext cx="5007877" cy="1502900"/>
            </a:xfrm>
            <a:prstGeom prst="rightArrow">
              <a:avLst>
                <a:gd name="adj1" fmla="val 100000"/>
                <a:gd name="adj2" fmla="val 33317"/>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82754" tIns="146205" rIns="182754" bIns="146205" numCol="1" spcCol="0" rtlCol="0" fromWordArt="0" anchor="ctr" anchorCtr="0" forceAA="0" compatLnSpc="1">
              <a:prstTxWarp prst="textNoShape">
                <a:avLst/>
              </a:prstTxWarp>
              <a:noAutofit/>
            </a:bodyPr>
            <a:lstStyle/>
            <a:p>
              <a:pPr algn="ctr" defTabSz="931862" fontAlgn="base">
                <a:lnSpc>
                  <a:spcPct val="90000"/>
                </a:lnSpc>
                <a:spcBef>
                  <a:spcPct val="0"/>
                </a:spcBef>
                <a:spcAft>
                  <a:spcPct val="0"/>
                </a:spcAft>
                <a:defRPr/>
              </a:pPr>
              <a:endParaRPr lang="en-US" sz="2000" kern="0" dirty="0">
                <a:solidFill>
                  <a:srgbClr val="FFFFFF"/>
                </a:solidFill>
                <a:latin typeface="Segoe UI Light"/>
                <a:ea typeface="Segoe UI" pitchFamily="34" charset="0"/>
                <a:cs typeface="Segoe UI" pitchFamily="34" charset="0"/>
              </a:endParaRPr>
            </a:p>
          </p:txBody>
        </p:sp>
        <p:sp>
          <p:nvSpPr>
            <p:cNvPr id="6" name="3 arrow"/>
            <p:cNvSpPr/>
            <p:nvPr/>
          </p:nvSpPr>
          <p:spPr bwMode="auto">
            <a:xfrm>
              <a:off x="548494" y="2604162"/>
              <a:ext cx="1130908" cy="1502900"/>
            </a:xfrm>
            <a:prstGeom prst="homePlate">
              <a:avLst>
                <a:gd name="adj" fmla="val 0"/>
              </a:avLst>
            </a:prstGeom>
            <a:solidFill>
              <a:srgbClr val="68217A"/>
            </a:solidFill>
            <a:ln w="25400" cap="flat" cmpd="sng" algn="ctr">
              <a:noFill/>
              <a:prstDash val="solid"/>
              <a:headEnd type="none" w="med" len="med"/>
              <a:tailEnd type="none" w="med" len="med"/>
            </a:ln>
            <a:effectLst/>
          </p:spPr>
          <p:txBody>
            <a:bodyPr vert="horz" wrap="square" lIns="91378" tIns="182754" rIns="91324" bIns="182754" numCol="1" rtlCol="0" anchor="ctr" anchorCtr="0" compatLnSpc="1">
              <a:prstTxWarp prst="textNoShape">
                <a:avLst/>
              </a:prstTxWarp>
            </a:bodyPr>
            <a:lstStyle/>
            <a:p>
              <a:pPr algn="ctr" defTabSz="913265"/>
              <a:endParaRPr lang="en-US" sz="2000" kern="0" dirty="0">
                <a:gradFill>
                  <a:gsLst>
                    <a:gs pos="9583">
                      <a:srgbClr val="FFFFFF"/>
                    </a:gs>
                    <a:gs pos="24000">
                      <a:srgbClr val="FFFFFF"/>
                    </a:gs>
                  </a:gsLst>
                  <a:lin ang="5400000" scaled="0"/>
                </a:gradFill>
              </a:endParaRPr>
            </a:p>
          </p:txBody>
        </p:sp>
        <p:sp>
          <p:nvSpPr>
            <p:cNvPr id="47" name="Freeform 46"/>
            <p:cNvSpPr/>
            <p:nvPr/>
          </p:nvSpPr>
          <p:spPr bwMode="auto">
            <a:xfrm>
              <a:off x="1766825" y="3695536"/>
              <a:ext cx="4781371" cy="411526"/>
            </a:xfrm>
            <a:custGeom>
              <a:avLst/>
              <a:gdLst>
                <a:gd name="connsiteX0" fmla="*/ 0 w 4781371"/>
                <a:gd name="connsiteY0" fmla="*/ 0 h 411526"/>
                <a:gd name="connsiteX1" fmla="*/ 4781371 w 4781371"/>
                <a:gd name="connsiteY1" fmla="*/ 0 h 411526"/>
                <a:gd name="connsiteX2" fmla="*/ 4507155 w 4781371"/>
                <a:gd name="connsiteY2" fmla="*/ 411526 h 411526"/>
                <a:gd name="connsiteX3" fmla="*/ 0 w 4781371"/>
                <a:gd name="connsiteY3" fmla="*/ 411526 h 411526"/>
              </a:gdLst>
              <a:ahLst/>
              <a:cxnLst>
                <a:cxn ang="0">
                  <a:pos x="connsiteX0" y="connsiteY0"/>
                </a:cxn>
                <a:cxn ang="0">
                  <a:pos x="connsiteX1" y="connsiteY1"/>
                </a:cxn>
                <a:cxn ang="0">
                  <a:pos x="connsiteX2" y="connsiteY2"/>
                </a:cxn>
                <a:cxn ang="0">
                  <a:pos x="connsiteX3" y="connsiteY3"/>
                </a:cxn>
              </a:cxnLst>
              <a:rect l="l" t="t" r="r" b="b"/>
              <a:pathLst>
                <a:path w="4781371" h="411526">
                  <a:moveTo>
                    <a:pt x="0" y="0"/>
                  </a:moveTo>
                  <a:lnTo>
                    <a:pt x="4781371" y="0"/>
                  </a:lnTo>
                  <a:lnTo>
                    <a:pt x="4507155" y="411526"/>
                  </a:lnTo>
                  <a:lnTo>
                    <a:pt x="0" y="411526"/>
                  </a:lnTo>
                  <a:close/>
                </a:path>
              </a:pathLst>
            </a:custGeom>
            <a:solidFill>
              <a:srgbClr val="4F1A5C"/>
            </a:solidFill>
            <a:ln w="9525" cap="flat" cmpd="sng" algn="ctr">
              <a:noFill/>
              <a:prstDash val="solid"/>
              <a:headEnd type="none" w="med" len="med"/>
              <a:tailEnd type="none" w="med" len="med"/>
            </a:ln>
            <a:effectLst/>
          </p:spPr>
          <p:txBody>
            <a:bodyPr rot="0" spcFirstLastPara="0" vertOverflow="overflow" horzOverflow="overflow" vert="horz" wrap="square" lIns="182754" tIns="146205" rIns="182754" bIns="146205" numCol="1" spcCol="0" rtlCol="0" fromWordArt="0" anchor="ctr" anchorCtr="0" forceAA="0" compatLnSpc="1">
              <a:prstTxWarp prst="textNoShape">
                <a:avLst/>
              </a:prstTxWarp>
              <a:noAutofit/>
            </a:bodyPr>
            <a:lstStyle/>
            <a:p>
              <a:pPr algn="ctr" defTabSz="931862" fontAlgn="base">
                <a:lnSpc>
                  <a:spcPct val="90000"/>
                </a:lnSpc>
                <a:spcBef>
                  <a:spcPct val="0"/>
                </a:spcBef>
                <a:spcAft>
                  <a:spcPct val="0"/>
                </a:spcAft>
                <a:defRPr/>
              </a:pPr>
              <a:r>
                <a:rPr lang="en-US" kern="0" dirty="0">
                  <a:solidFill>
                    <a:srgbClr val="FFFFFF"/>
                  </a:solidFill>
                  <a:latin typeface="Segoe UI Light"/>
                  <a:ea typeface="Segoe UI" pitchFamily="34" charset="0"/>
                  <a:cs typeface="Segoe UI" pitchFamily="34" charset="0"/>
                </a:rPr>
                <a:t>Win32</a:t>
              </a:r>
            </a:p>
          </p:txBody>
        </p:sp>
        <p:sp>
          <p:nvSpPr>
            <p:cNvPr id="29" name="3 arrow"/>
            <p:cNvSpPr/>
            <p:nvPr/>
          </p:nvSpPr>
          <p:spPr bwMode="auto">
            <a:xfrm>
              <a:off x="548494" y="3695536"/>
              <a:ext cx="1130908" cy="427356"/>
            </a:xfrm>
            <a:prstGeom prst="homePlate">
              <a:avLst>
                <a:gd name="adj" fmla="val 0"/>
              </a:avLst>
            </a:prstGeom>
            <a:solidFill>
              <a:srgbClr val="4F1A5C"/>
            </a:solidFill>
            <a:ln w="25400" cap="flat" cmpd="sng" algn="ctr">
              <a:noFill/>
              <a:prstDash val="solid"/>
              <a:headEnd type="none" w="med" len="med"/>
              <a:tailEnd type="none" w="med" len="med"/>
            </a:ln>
            <a:effectLst/>
          </p:spPr>
          <p:txBody>
            <a:bodyPr vert="horz" wrap="square" lIns="91378" tIns="182754" rIns="91324" bIns="182754" numCol="1" rtlCol="0" anchor="ctr" anchorCtr="0" compatLnSpc="1">
              <a:prstTxWarp prst="textNoShape">
                <a:avLst/>
              </a:prstTxWarp>
            </a:bodyPr>
            <a:lstStyle/>
            <a:p>
              <a:pPr algn="ctr" defTabSz="913265"/>
              <a:r>
                <a:rPr lang="en-US" kern="0" dirty="0">
                  <a:gradFill>
                    <a:gsLst>
                      <a:gs pos="9583">
                        <a:srgbClr val="FFFFFF"/>
                      </a:gs>
                      <a:gs pos="24000">
                        <a:srgbClr val="FFFFFF"/>
                      </a:gs>
                    </a:gsLst>
                    <a:lin ang="5400000" scaled="0"/>
                  </a:gradFill>
                </a:rPr>
                <a:t>C++</a:t>
              </a:r>
            </a:p>
          </p:txBody>
        </p:sp>
        <p:sp>
          <p:nvSpPr>
            <p:cNvPr id="41" name="TextBox 40"/>
            <p:cNvSpPr txBox="1"/>
            <p:nvPr/>
          </p:nvSpPr>
          <p:spPr>
            <a:xfrm>
              <a:off x="2651162" y="2757503"/>
              <a:ext cx="3096427" cy="849541"/>
            </a:xfrm>
            <a:prstGeom prst="rect">
              <a:avLst/>
            </a:prstGeom>
            <a:noFill/>
          </p:spPr>
          <p:txBody>
            <a:bodyPr wrap="none" lIns="182854" tIns="146283" rIns="182854" bIns="146283" rtlCol="0">
              <a:spAutoFit/>
            </a:bodyPr>
            <a:lstStyle/>
            <a:p>
              <a:pPr algn="ctr" defTabSz="931862" fontAlgn="base">
                <a:lnSpc>
                  <a:spcPct val="90000"/>
                </a:lnSpc>
                <a:spcBef>
                  <a:spcPct val="0"/>
                </a:spcBef>
                <a:spcAft>
                  <a:spcPct val="0"/>
                </a:spcAft>
                <a:defRPr/>
              </a:pPr>
              <a:r>
                <a:rPr lang="en-US" sz="2000" kern="0" dirty="0" smtClean="0">
                  <a:solidFill>
                    <a:srgbClr val="FFFFFF"/>
                  </a:solidFill>
                  <a:latin typeface="Segoe UI Light"/>
                  <a:ea typeface="Segoe UI" pitchFamily="34" charset="0"/>
                  <a:cs typeface="Segoe UI" pitchFamily="34" charset="0"/>
                </a:rPr>
                <a:t>Application bureau– </a:t>
              </a:r>
              <a:r>
                <a:rPr lang="en-US" sz="2000" kern="0" dirty="0">
                  <a:solidFill>
                    <a:srgbClr val="FFFFFF"/>
                  </a:solidFill>
                  <a:latin typeface="Segoe UI Light"/>
                  <a:ea typeface="Segoe UI" pitchFamily="34" charset="0"/>
                  <a:cs typeface="Segoe UI" pitchFamily="34" charset="0"/>
                </a:rPr>
                <a:t>WPF</a:t>
              </a:r>
            </a:p>
            <a:p>
              <a:pPr algn="ctr" defTabSz="931862" fontAlgn="base">
                <a:lnSpc>
                  <a:spcPct val="90000"/>
                </a:lnSpc>
                <a:spcBef>
                  <a:spcPct val="0"/>
                </a:spcBef>
                <a:spcAft>
                  <a:spcPct val="0"/>
                </a:spcAft>
                <a:defRPr/>
              </a:pPr>
              <a:r>
                <a:rPr lang="en-US" sz="2000" kern="0" dirty="0">
                  <a:solidFill>
                    <a:srgbClr val="FFFFFF"/>
                  </a:solidFill>
                  <a:latin typeface="Segoe UI Light"/>
                  <a:ea typeface="Segoe UI" pitchFamily="34" charset="0"/>
                  <a:cs typeface="Segoe UI" pitchFamily="34" charset="0"/>
                </a:rPr>
                <a:t>Universal Windows Apps</a:t>
              </a:r>
            </a:p>
          </p:txBody>
        </p:sp>
        <p:sp>
          <p:nvSpPr>
            <p:cNvPr id="42" name="TextBox 41"/>
            <p:cNvSpPr txBox="1"/>
            <p:nvPr/>
          </p:nvSpPr>
          <p:spPr>
            <a:xfrm>
              <a:off x="682780" y="2839594"/>
              <a:ext cx="877863" cy="578019"/>
            </a:xfrm>
            <a:prstGeom prst="rect">
              <a:avLst/>
            </a:prstGeom>
            <a:noFill/>
          </p:spPr>
          <p:txBody>
            <a:bodyPr wrap="none" lIns="182854" tIns="146283" rIns="182854" bIns="146283" rtlCol="0">
              <a:spAutoFit/>
            </a:bodyPr>
            <a:lstStyle/>
            <a:p>
              <a:pPr algn="ctr" defTabSz="931862" fontAlgn="base">
                <a:lnSpc>
                  <a:spcPct val="90000"/>
                </a:lnSpc>
                <a:spcBef>
                  <a:spcPct val="0"/>
                </a:spcBef>
                <a:spcAft>
                  <a:spcPct val="0"/>
                </a:spcAft>
                <a:defRPr/>
              </a:pPr>
              <a:r>
                <a:rPr lang="en-US" sz="2000" kern="0" dirty="0">
                  <a:solidFill>
                    <a:srgbClr val="FFFFFF"/>
                  </a:solidFill>
                  <a:latin typeface="Segoe UI Light"/>
                  <a:ea typeface="Segoe UI" pitchFamily="34" charset="0"/>
                  <a:cs typeface="Segoe UI" pitchFamily="34" charset="0"/>
                </a:rPr>
                <a:t>.NET</a:t>
              </a:r>
            </a:p>
          </p:txBody>
        </p:sp>
      </p:grpSp>
      <p:grpSp>
        <p:nvGrpSpPr>
          <p:cNvPr id="66" name="Group 65"/>
          <p:cNvGrpSpPr/>
          <p:nvPr/>
        </p:nvGrpSpPr>
        <p:grpSpPr>
          <a:xfrm>
            <a:off x="549299" y="3182999"/>
            <a:ext cx="5996878" cy="1130747"/>
            <a:chOff x="293443" y="1212849"/>
            <a:chExt cx="6000994" cy="1131523"/>
          </a:xfrm>
        </p:grpSpPr>
        <p:sp>
          <p:nvSpPr>
            <p:cNvPr id="67" name="3 arrow"/>
            <p:cNvSpPr/>
            <p:nvPr/>
          </p:nvSpPr>
          <p:spPr bwMode="auto">
            <a:xfrm>
              <a:off x="1265237" y="1439862"/>
              <a:ext cx="5029200" cy="685800"/>
            </a:xfrm>
            <a:prstGeom prst="homePlate">
              <a:avLst/>
            </a:prstGeom>
            <a:solidFill>
              <a:srgbClr val="68217A"/>
            </a:solidFill>
            <a:ln w="25400" cap="flat" cmpd="sng" algn="ctr">
              <a:noFill/>
              <a:prstDash val="solid"/>
              <a:headEnd type="none" w="med" len="med"/>
              <a:tailEnd type="none" w="med" len="med"/>
            </a:ln>
            <a:effectLst/>
          </p:spPr>
          <p:txBody>
            <a:bodyPr vert="horz" wrap="square" lIns="548264" tIns="45664" rIns="91324" bIns="73059" numCol="1" rtlCol="0" anchor="ctr" anchorCtr="0" compatLnSpc="1">
              <a:prstTxWarp prst="textNoShape">
                <a:avLst/>
              </a:prstTxWarp>
            </a:bodyPr>
            <a:lstStyle/>
            <a:p>
              <a:pPr defTabSz="913265"/>
              <a:r>
                <a:rPr lang="en-US" sz="2799" kern="0" dirty="0" err="1" smtClean="0">
                  <a:gradFill>
                    <a:gsLst>
                      <a:gs pos="9583">
                        <a:srgbClr val="FFFFFF"/>
                      </a:gs>
                      <a:gs pos="24000">
                        <a:srgbClr val="FFFFFF"/>
                      </a:gs>
                    </a:gsLst>
                    <a:lin ang="5400000" scaled="0"/>
                  </a:gradFill>
                  <a:latin typeface="Segoe UI Light"/>
                </a:rPr>
                <a:t>Expériences</a:t>
              </a:r>
              <a:r>
                <a:rPr lang="en-US" sz="2799" kern="0" dirty="0" smtClean="0">
                  <a:gradFill>
                    <a:gsLst>
                      <a:gs pos="9583">
                        <a:srgbClr val="FFFFFF"/>
                      </a:gs>
                      <a:gs pos="24000">
                        <a:srgbClr val="FFFFFF"/>
                      </a:gs>
                    </a:gsLst>
                    <a:lin ang="5400000" scaled="0"/>
                  </a:gradFill>
                  <a:latin typeface="Segoe UI Light"/>
                </a:rPr>
                <a:t> riches</a:t>
              </a:r>
              <a:endParaRPr lang="en-US" sz="1999" kern="0" dirty="0">
                <a:gradFill>
                  <a:gsLst>
                    <a:gs pos="9583">
                      <a:srgbClr val="FFFFFF"/>
                    </a:gs>
                    <a:gs pos="24000">
                      <a:srgbClr val="FFFFFF"/>
                    </a:gs>
                  </a:gsLst>
                  <a:lin ang="5400000" scaled="0"/>
                </a:gradFill>
                <a:latin typeface="Segoe UI Light"/>
              </a:endParaRPr>
            </a:p>
          </p:txBody>
        </p:sp>
        <p:grpSp>
          <p:nvGrpSpPr>
            <p:cNvPr id="68" name="Group 67"/>
            <p:cNvGrpSpPr/>
            <p:nvPr/>
          </p:nvGrpSpPr>
          <p:grpSpPr>
            <a:xfrm>
              <a:off x="293443" y="1212849"/>
              <a:ext cx="1131523" cy="1131523"/>
              <a:chOff x="31553" y="994139"/>
              <a:chExt cx="1554956" cy="1554956"/>
            </a:xfrm>
          </p:grpSpPr>
          <p:sp>
            <p:nvSpPr>
              <p:cNvPr id="69" name="Oval 68"/>
              <p:cNvSpPr/>
              <p:nvPr/>
            </p:nvSpPr>
            <p:spPr bwMode="auto">
              <a:xfrm>
                <a:off x="31553" y="994139"/>
                <a:ext cx="1554956" cy="1554956"/>
              </a:xfrm>
              <a:prstGeom prst="ellipse">
                <a:avLst/>
              </a:prstGeom>
              <a:solidFill>
                <a:schemeClr val="bg1"/>
              </a:solidFill>
              <a:ln w="76200" cap="flat" cmpd="sng" algn="ctr">
                <a:solidFill>
                  <a:srgbClr val="68217A"/>
                </a:solidFill>
                <a:prstDash val="solid"/>
                <a:headEnd type="none" w="med" len="med"/>
                <a:tailEnd type="none" w="med" len="med"/>
              </a:ln>
              <a:effectLst/>
            </p:spPr>
            <p:txBody>
              <a:bodyPr rot="0" spcFirstLastPara="0" vertOverflow="overflow" horzOverflow="overflow" vert="horz" wrap="square" lIns="182754" tIns="146205" rIns="182754" bIns="146205" numCol="1" spcCol="0" rtlCol="0" fromWordArt="0" anchor="t" anchorCtr="0" forceAA="0" compatLnSpc="1">
                <a:prstTxWarp prst="textNoShape">
                  <a:avLst/>
                </a:prstTxWarp>
                <a:noAutofit/>
              </a:bodyPr>
              <a:lstStyle/>
              <a:p>
                <a:pPr algn="ctr" defTabSz="931862" fontAlgn="base">
                  <a:lnSpc>
                    <a:spcPct val="90000"/>
                  </a:lnSpc>
                  <a:spcBef>
                    <a:spcPct val="0"/>
                  </a:spcBef>
                  <a:spcAft>
                    <a:spcPct val="0"/>
                  </a:spcAft>
                  <a:defRPr/>
                </a:pPr>
                <a:endParaRPr lang="en-US" sz="2399"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Rounded Rectangle 114"/>
              <p:cNvSpPr/>
              <p:nvPr/>
            </p:nvSpPr>
            <p:spPr bwMode="auto">
              <a:xfrm rot="221567" flipH="1">
                <a:off x="402387" y="1335810"/>
                <a:ext cx="813287" cy="817107"/>
              </a:xfrm>
              <a:custGeom>
                <a:avLst/>
                <a:gdLst/>
                <a:ahLst/>
                <a:cxnLst/>
                <a:rect l="l" t="t" r="r" b="b"/>
                <a:pathLst>
                  <a:path w="2827740" h="2841018">
                    <a:moveTo>
                      <a:pt x="2117041" y="2272596"/>
                    </a:moveTo>
                    <a:cubicBezTo>
                      <a:pt x="2274182" y="2430255"/>
                      <a:pt x="2238127" y="2601798"/>
                      <a:pt x="2223679" y="2692721"/>
                    </a:cubicBezTo>
                    <a:cubicBezTo>
                      <a:pt x="2087867" y="2792948"/>
                      <a:pt x="1357746" y="2843650"/>
                      <a:pt x="1121506" y="2840913"/>
                    </a:cubicBezTo>
                    <a:cubicBezTo>
                      <a:pt x="1044789" y="2769727"/>
                      <a:pt x="974832" y="2713830"/>
                      <a:pt x="944068" y="2685198"/>
                    </a:cubicBezTo>
                    <a:lnTo>
                      <a:pt x="949266" y="2662763"/>
                    </a:lnTo>
                    <a:cubicBezTo>
                      <a:pt x="1037829" y="2646207"/>
                      <a:pt x="1103471" y="2652034"/>
                      <a:pt x="1192034" y="2635479"/>
                    </a:cubicBezTo>
                    <a:cubicBezTo>
                      <a:pt x="1195810" y="2689822"/>
                      <a:pt x="1161799" y="2763439"/>
                      <a:pt x="1197770" y="2758909"/>
                    </a:cubicBezTo>
                    <a:cubicBezTo>
                      <a:pt x="1219321" y="2617009"/>
                      <a:pt x="1247325" y="2486286"/>
                      <a:pt x="1070819" y="2355083"/>
                    </a:cubicBezTo>
                    <a:close/>
                    <a:moveTo>
                      <a:pt x="880843" y="1369000"/>
                    </a:moveTo>
                    <a:lnTo>
                      <a:pt x="580558" y="1387799"/>
                    </a:lnTo>
                    <a:lnTo>
                      <a:pt x="592303" y="1748079"/>
                    </a:lnTo>
                    <a:lnTo>
                      <a:pt x="902911" y="1717220"/>
                    </a:lnTo>
                    <a:close/>
                    <a:moveTo>
                      <a:pt x="1907670" y="1396424"/>
                    </a:moveTo>
                    <a:lnTo>
                      <a:pt x="1907670" y="1396424"/>
                    </a:lnTo>
                    <a:lnTo>
                      <a:pt x="1907670" y="1396425"/>
                    </a:lnTo>
                    <a:close/>
                    <a:moveTo>
                      <a:pt x="2509109" y="1363418"/>
                    </a:moveTo>
                    <a:cubicBezTo>
                      <a:pt x="2527338" y="1363418"/>
                      <a:pt x="2542116" y="1378196"/>
                      <a:pt x="2542116" y="1396425"/>
                    </a:cubicBezTo>
                    <a:lnTo>
                      <a:pt x="2542115" y="1396425"/>
                    </a:lnTo>
                    <a:cubicBezTo>
                      <a:pt x="2542115" y="1414654"/>
                      <a:pt x="2527337" y="1429432"/>
                      <a:pt x="2509108" y="1429432"/>
                    </a:cubicBezTo>
                    <a:lnTo>
                      <a:pt x="1940677" y="1429431"/>
                    </a:lnTo>
                    <a:cubicBezTo>
                      <a:pt x="1922448" y="1429431"/>
                      <a:pt x="1907670" y="1414653"/>
                      <a:pt x="1907670" y="1396424"/>
                    </a:cubicBezTo>
                    <a:cubicBezTo>
                      <a:pt x="1907670" y="1378196"/>
                      <a:pt x="1922448" y="1363418"/>
                      <a:pt x="1940677" y="1363418"/>
                    </a:cubicBezTo>
                    <a:close/>
                    <a:moveTo>
                      <a:pt x="1889465" y="1264749"/>
                    </a:moveTo>
                    <a:lnTo>
                      <a:pt x="1889465" y="1264749"/>
                    </a:lnTo>
                    <a:lnTo>
                      <a:pt x="1889465" y="1264750"/>
                    </a:lnTo>
                    <a:close/>
                    <a:moveTo>
                      <a:pt x="2490904" y="1231743"/>
                    </a:moveTo>
                    <a:cubicBezTo>
                      <a:pt x="2509133" y="1231743"/>
                      <a:pt x="2523911" y="1246521"/>
                      <a:pt x="2523911" y="1264750"/>
                    </a:cubicBezTo>
                    <a:lnTo>
                      <a:pt x="2523910" y="1264750"/>
                    </a:lnTo>
                    <a:cubicBezTo>
                      <a:pt x="2523910" y="1282979"/>
                      <a:pt x="2509132" y="1297757"/>
                      <a:pt x="2490903" y="1297757"/>
                    </a:cubicBezTo>
                    <a:lnTo>
                      <a:pt x="1922472" y="1297756"/>
                    </a:lnTo>
                    <a:cubicBezTo>
                      <a:pt x="1904243" y="1297756"/>
                      <a:pt x="1889465" y="1282978"/>
                      <a:pt x="1889465" y="1264749"/>
                    </a:cubicBezTo>
                    <a:cubicBezTo>
                      <a:pt x="1889465" y="1246521"/>
                      <a:pt x="1904243" y="1231743"/>
                      <a:pt x="1922472" y="1231743"/>
                    </a:cubicBezTo>
                    <a:close/>
                    <a:moveTo>
                      <a:pt x="1880465" y="1134574"/>
                    </a:moveTo>
                    <a:lnTo>
                      <a:pt x="1880465" y="1134575"/>
                    </a:lnTo>
                    <a:lnTo>
                      <a:pt x="1880465" y="1134575"/>
                    </a:lnTo>
                    <a:close/>
                    <a:moveTo>
                      <a:pt x="2481904" y="1101568"/>
                    </a:moveTo>
                    <a:cubicBezTo>
                      <a:pt x="2500133" y="1101568"/>
                      <a:pt x="2514911" y="1116346"/>
                      <a:pt x="2514911" y="1134575"/>
                    </a:cubicBezTo>
                    <a:lnTo>
                      <a:pt x="2514910" y="1134575"/>
                    </a:lnTo>
                    <a:cubicBezTo>
                      <a:pt x="2514910" y="1152804"/>
                      <a:pt x="2500132" y="1167582"/>
                      <a:pt x="2481903" y="1167582"/>
                    </a:cubicBezTo>
                    <a:lnTo>
                      <a:pt x="1913472" y="1167581"/>
                    </a:lnTo>
                    <a:cubicBezTo>
                      <a:pt x="1895243" y="1167581"/>
                      <a:pt x="1880465" y="1152803"/>
                      <a:pt x="1880465" y="1134575"/>
                    </a:cubicBezTo>
                    <a:cubicBezTo>
                      <a:pt x="1880465" y="1116346"/>
                      <a:pt x="1895243" y="1101568"/>
                      <a:pt x="1913472" y="1101568"/>
                    </a:cubicBezTo>
                    <a:close/>
                    <a:moveTo>
                      <a:pt x="1670888" y="1044901"/>
                    </a:moveTo>
                    <a:cubicBezTo>
                      <a:pt x="1745356" y="1115767"/>
                      <a:pt x="1792537" y="1219845"/>
                      <a:pt x="1794576" y="1336371"/>
                    </a:cubicBezTo>
                    <a:cubicBezTo>
                      <a:pt x="1796258" y="1432463"/>
                      <a:pt x="1766965" y="1521168"/>
                      <a:pt x="1715392" y="1589971"/>
                    </a:cubicBezTo>
                    <a:lnTo>
                      <a:pt x="1460652" y="1356165"/>
                    </a:lnTo>
                    <a:close/>
                    <a:moveTo>
                      <a:pt x="850961" y="924919"/>
                    </a:moveTo>
                    <a:lnTo>
                      <a:pt x="558241" y="925116"/>
                    </a:lnTo>
                    <a:lnTo>
                      <a:pt x="575096" y="1304815"/>
                    </a:lnTo>
                    <a:lnTo>
                      <a:pt x="868839" y="1288776"/>
                    </a:lnTo>
                    <a:close/>
                    <a:moveTo>
                      <a:pt x="1379551" y="949114"/>
                    </a:moveTo>
                    <a:lnTo>
                      <a:pt x="1446658" y="1376884"/>
                    </a:lnTo>
                    <a:lnTo>
                      <a:pt x="1446659" y="1376882"/>
                    </a:lnTo>
                    <a:lnTo>
                      <a:pt x="1446455" y="1380053"/>
                    </a:lnTo>
                    <a:lnTo>
                      <a:pt x="1699552" y="1611887"/>
                    </a:lnTo>
                    <a:cubicBezTo>
                      <a:pt x="1635404" y="1690619"/>
                      <a:pt x="1542531" y="1740316"/>
                      <a:pt x="1438617" y="1742134"/>
                    </a:cubicBezTo>
                    <a:cubicBezTo>
                      <a:pt x="1238165" y="1745642"/>
                      <a:pt x="1072537" y="1569664"/>
                      <a:pt x="1068677" y="1349075"/>
                    </a:cubicBezTo>
                    <a:cubicBezTo>
                      <a:pt x="1065113" y="1145421"/>
                      <a:pt x="1200678" y="974941"/>
                      <a:pt x="1379551" y="949114"/>
                    </a:cubicBezTo>
                    <a:close/>
                    <a:moveTo>
                      <a:pt x="2446737" y="687457"/>
                    </a:moveTo>
                    <a:lnTo>
                      <a:pt x="903247" y="643293"/>
                    </a:lnTo>
                    <a:lnTo>
                      <a:pt x="906180" y="700861"/>
                    </a:lnTo>
                    <a:lnTo>
                      <a:pt x="2449573" y="744909"/>
                    </a:lnTo>
                    <a:close/>
                    <a:moveTo>
                      <a:pt x="2441085" y="573022"/>
                    </a:moveTo>
                    <a:lnTo>
                      <a:pt x="897418" y="528853"/>
                    </a:lnTo>
                    <a:lnTo>
                      <a:pt x="900350" y="586422"/>
                    </a:lnTo>
                    <a:lnTo>
                      <a:pt x="2443923" y="630476"/>
                    </a:lnTo>
                    <a:close/>
                    <a:moveTo>
                      <a:pt x="2496211" y="489777"/>
                    </a:moveTo>
                    <a:lnTo>
                      <a:pt x="2510220" y="813569"/>
                    </a:lnTo>
                    <a:lnTo>
                      <a:pt x="909594" y="784077"/>
                    </a:lnTo>
                    <a:lnTo>
                      <a:pt x="964396" y="1804001"/>
                    </a:lnTo>
                    <a:lnTo>
                      <a:pt x="524733" y="1842893"/>
                    </a:lnTo>
                    <a:lnTo>
                      <a:pt x="459271" y="410673"/>
                    </a:lnTo>
                    <a:close/>
                    <a:moveTo>
                      <a:pt x="2629588" y="282400"/>
                    </a:moveTo>
                    <a:lnTo>
                      <a:pt x="310251" y="153390"/>
                    </a:lnTo>
                    <a:lnTo>
                      <a:pt x="409854" y="2139731"/>
                    </a:lnTo>
                    <a:lnTo>
                      <a:pt x="2701663" y="2005119"/>
                    </a:lnTo>
                    <a:close/>
                    <a:moveTo>
                      <a:pt x="28715" y="0"/>
                    </a:moveTo>
                    <a:lnTo>
                      <a:pt x="2728199" y="174227"/>
                    </a:lnTo>
                    <a:lnTo>
                      <a:pt x="2827740" y="2181245"/>
                    </a:lnTo>
                    <a:lnTo>
                      <a:pt x="218271" y="2386985"/>
                    </a:lnTo>
                    <a:lnTo>
                      <a:pt x="119907" y="2373001"/>
                    </a:lnTo>
                    <a:lnTo>
                      <a:pt x="13" y="89778"/>
                    </a:lnTo>
                    <a:cubicBezTo>
                      <a:pt x="-722" y="61732"/>
                      <a:pt x="29450" y="28046"/>
                      <a:pt x="28715" y="0"/>
                    </a:cubicBezTo>
                    <a:close/>
                  </a:path>
                </a:pathLst>
              </a:custGeom>
              <a:solidFill>
                <a:srgbClr val="68217A"/>
              </a:solidFill>
              <a:ln w="9525" cap="flat" cmpd="sng" algn="ctr">
                <a:noFill/>
                <a:prstDash val="solid"/>
                <a:headEnd type="none" w="med" len="med"/>
                <a:tailEnd type="none" w="med" len="med"/>
              </a:ln>
              <a:effectLst/>
            </p:spPr>
            <p:txBody>
              <a:bodyPr rot="0" spcFirstLastPara="0" vert="horz" wrap="square" lIns="91378" tIns="45690" rIns="45690" bIns="91378"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3502" fontAlgn="base">
                  <a:spcBef>
                    <a:spcPct val="0"/>
                  </a:spcBef>
                  <a:spcAft>
                    <a:spcPct val="0"/>
                  </a:spcAft>
                  <a:defRPr/>
                </a:pPr>
                <a:endParaRPr lang="en-US" sz="1799" spc="-50"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71" name="Group 70"/>
          <p:cNvGrpSpPr/>
          <p:nvPr/>
        </p:nvGrpSpPr>
        <p:grpSpPr>
          <a:xfrm>
            <a:off x="6546177" y="3192550"/>
            <a:ext cx="5447674" cy="1171563"/>
            <a:chOff x="6294437" y="4997200"/>
            <a:chExt cx="5451413" cy="1172367"/>
          </a:xfrm>
        </p:grpSpPr>
        <p:sp>
          <p:nvSpPr>
            <p:cNvPr id="72" name="3 arrow"/>
            <p:cNvSpPr/>
            <p:nvPr/>
          </p:nvSpPr>
          <p:spPr bwMode="auto">
            <a:xfrm flipH="1">
              <a:off x="6294437" y="5225922"/>
              <a:ext cx="4488510" cy="684945"/>
            </a:xfrm>
            <a:prstGeom prst="homePlate">
              <a:avLst/>
            </a:prstGeom>
            <a:solidFill>
              <a:srgbClr val="0072C6"/>
            </a:solidFill>
            <a:ln w="25400" cap="flat" cmpd="sng" algn="ctr">
              <a:noFill/>
              <a:prstDash val="solid"/>
              <a:headEnd type="none" w="med" len="med"/>
              <a:tailEnd type="none" w="med" len="med"/>
            </a:ln>
            <a:effectLst/>
          </p:spPr>
          <p:txBody>
            <a:bodyPr vert="horz" wrap="square" lIns="548264" tIns="45664" rIns="456886" bIns="73059" numCol="1" rtlCol="0" anchor="ctr" anchorCtr="0" compatLnSpc="1">
              <a:prstTxWarp prst="textNoShape">
                <a:avLst/>
              </a:prstTxWarp>
            </a:bodyPr>
            <a:lstStyle/>
            <a:p>
              <a:pPr algn="r" defTabSz="913265"/>
              <a:r>
                <a:rPr lang="en-US" sz="2799" kern="0" dirty="0" err="1" smtClean="0">
                  <a:gradFill>
                    <a:gsLst>
                      <a:gs pos="9583">
                        <a:srgbClr val="FFFFFF"/>
                      </a:gs>
                      <a:gs pos="24000">
                        <a:srgbClr val="FFFFFF"/>
                      </a:gs>
                    </a:gsLst>
                    <a:lin ang="5400000" scaled="0"/>
                  </a:gradFill>
                  <a:latin typeface="Segoe UI Light"/>
                </a:rPr>
                <a:t>Nombre</a:t>
              </a:r>
              <a:r>
                <a:rPr lang="en-US" sz="2799" kern="0" dirty="0" smtClean="0">
                  <a:gradFill>
                    <a:gsLst>
                      <a:gs pos="9583">
                        <a:srgbClr val="FFFFFF"/>
                      </a:gs>
                      <a:gs pos="24000">
                        <a:srgbClr val="FFFFFF"/>
                      </a:gs>
                    </a:gsLst>
                    <a:lin ang="5400000" scaled="0"/>
                  </a:gradFill>
                  <a:latin typeface="Segoe UI Light"/>
                </a:rPr>
                <a:t> de devices</a:t>
              </a:r>
              <a:endParaRPr lang="en-US" sz="1799" kern="0" dirty="0">
                <a:gradFill>
                  <a:gsLst>
                    <a:gs pos="9583">
                      <a:srgbClr val="FFFFFF"/>
                    </a:gs>
                    <a:gs pos="24000">
                      <a:srgbClr val="FFFFFF"/>
                    </a:gs>
                  </a:gsLst>
                  <a:lin ang="5400000" scaled="0"/>
                </a:gradFill>
              </a:endParaRPr>
            </a:p>
          </p:txBody>
        </p:sp>
        <p:sp>
          <p:nvSpPr>
            <p:cNvPr id="73" name="Oval 72"/>
            <p:cNvSpPr/>
            <p:nvPr/>
          </p:nvSpPr>
          <p:spPr bwMode="auto">
            <a:xfrm>
              <a:off x="10614327" y="4997200"/>
              <a:ext cx="1131523" cy="1131523"/>
            </a:xfrm>
            <a:prstGeom prst="ellipse">
              <a:avLst/>
            </a:prstGeom>
            <a:solidFill>
              <a:schemeClr val="bg1"/>
            </a:solidFill>
            <a:ln w="76200" cap="flat" cmpd="sng" algn="ctr">
              <a:solidFill>
                <a:srgbClr val="0072C6"/>
              </a:solidFill>
              <a:prstDash val="solid"/>
              <a:headEnd type="none" w="med" len="med"/>
              <a:tailEnd type="none" w="med" len="med"/>
            </a:ln>
            <a:effectLst/>
          </p:spPr>
          <p:txBody>
            <a:bodyPr rot="0" spcFirstLastPara="0" vertOverflow="overflow" horzOverflow="overflow" vert="horz" wrap="square" lIns="182754" tIns="146205" rIns="182754" bIns="146205" numCol="1" spcCol="0" rtlCol="0" fromWordArt="0" anchor="t" anchorCtr="0" forceAA="0" compatLnSpc="1">
              <a:prstTxWarp prst="textNoShape">
                <a:avLst/>
              </a:prstTxWarp>
              <a:noAutofit/>
            </a:bodyPr>
            <a:lstStyle/>
            <a:p>
              <a:pPr algn="ctr" defTabSz="931862" fontAlgn="base">
                <a:lnSpc>
                  <a:spcPct val="90000"/>
                </a:lnSpc>
                <a:spcBef>
                  <a:spcPct val="0"/>
                </a:spcBef>
                <a:spcAft>
                  <a:spcPct val="0"/>
                </a:spcAft>
                <a:defRPr/>
              </a:pPr>
              <a:endParaRPr lang="en-US" sz="2399"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4" name="Picture 73"/>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10860074" y="5483778"/>
              <a:ext cx="593161" cy="685789"/>
            </a:xfrm>
            <a:prstGeom prst="rect">
              <a:avLst/>
            </a:prstGeom>
          </p:spPr>
        </p:pic>
        <p:pic>
          <p:nvPicPr>
            <p:cNvPr id="75" name="Picture 74"/>
            <p:cNvPicPr>
              <a:picLocks noChangeAspect="1"/>
            </p:cNvPicPr>
            <p:nvPr/>
          </p:nvPicPr>
          <p:blipFill>
            <a:blip r:embed="rId5" cstate="print">
              <a:duotone>
                <a:srgbClr val="55C5E9">
                  <a:shade val="45000"/>
                  <a:satMod val="135000"/>
                </a:srgbClr>
                <a:prstClr val="white"/>
              </a:duotone>
              <a:extLst>
                <a:ext uri="{28A0092B-C50C-407E-A947-70E740481C1C}">
                  <a14:useLocalDpi xmlns:a14="http://schemas.microsoft.com/office/drawing/2010/main" val="0"/>
                </a:ext>
              </a:extLst>
            </a:blip>
            <a:stretch>
              <a:fillRect/>
            </a:stretch>
          </p:blipFill>
          <p:spPr>
            <a:xfrm>
              <a:off x="10797593" y="5196638"/>
              <a:ext cx="290154" cy="347604"/>
            </a:xfrm>
            <a:prstGeom prst="rect">
              <a:avLst/>
            </a:prstGeom>
          </p:spPr>
        </p:pic>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29694" y="5188935"/>
              <a:ext cx="322460" cy="383406"/>
            </a:xfrm>
            <a:prstGeom prst="rect">
              <a:avLst/>
            </a:prstGeom>
          </p:spPr>
        </p:pic>
      </p:grpSp>
    </p:spTree>
    <p:extLst>
      <p:ext uri="{BB962C8B-B14F-4D97-AF65-F5344CB8AC3E}">
        <p14:creationId xmlns:p14="http://schemas.microsoft.com/office/powerpoint/2010/main" val="34266036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48000" decel="48000" fill="hold" nodeType="clickEffect">
                                  <p:stCondLst>
                                    <p:cond delay="0"/>
                                  </p:stCondLst>
                                  <p:childTnLst>
                                    <p:animMotion origin="layout" path="M -4.86852E-6 -1.90649E-7 L 0.00026 -0.24762 " pathEditMode="relative" rAng="0" ptsTypes="AA">
                                      <p:cBhvr>
                                        <p:cTn id="6" dur="750" fill="hold"/>
                                        <p:tgtEl>
                                          <p:spTgt spid="66"/>
                                        </p:tgtEl>
                                        <p:attrNameLst>
                                          <p:attrName>ppt_x</p:attrName>
                                          <p:attrName>ppt_y</p:attrName>
                                        </p:attrNameLst>
                                      </p:cBhvr>
                                      <p:rCtr x="13" y="-12392"/>
                                    </p:animMotion>
                                  </p:childTnLst>
                                </p:cTn>
                              </p:par>
                              <p:par>
                                <p:cTn id="7" presetID="42" presetClass="path" presetSubtype="0" accel="48000" decel="48000" fill="hold" nodeType="withEffect">
                                  <p:stCondLst>
                                    <p:cond delay="0"/>
                                  </p:stCondLst>
                                  <p:childTnLst>
                                    <p:animMotion origin="layout" path="M 1.52923E-6 -2.49206E-6 L -0.00077 0.30958 " pathEditMode="relative" rAng="0" ptsTypes="AA">
                                      <p:cBhvr>
                                        <p:cTn id="8" dur="750" fill="hold"/>
                                        <p:tgtEl>
                                          <p:spTgt spid="71"/>
                                        </p:tgtEl>
                                        <p:attrNameLst>
                                          <p:attrName>ppt_x</p:attrName>
                                          <p:attrName>ppt_y</p:attrName>
                                        </p:attrNameLst>
                                      </p:cBhvr>
                                      <p:rCtr x="-38" y="15479"/>
                                    </p:animMotion>
                                  </p:childTnLst>
                                </p:cTn>
                              </p:par>
                            </p:childTnLst>
                          </p:cTn>
                        </p:par>
                        <p:par>
                          <p:cTn id="9" fill="hold">
                            <p:stCondLst>
                              <p:cond delay="750"/>
                            </p:stCondLst>
                            <p:childTnLst>
                              <p:par>
                                <p:cTn id="10" presetID="22" presetClass="entr" presetSubtype="8"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righ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right)">
                                      <p:cBhvr>
                                        <p:cTn id="2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764" y="993"/>
            <a:ext cx="6230593" cy="6992540"/>
          </a:xfrm>
          <a:prstGeom prst="rect">
            <a:avLst/>
          </a:prstGeom>
          <a:solidFill>
            <a:srgbClr val="68217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0" tIns="45704" rIns="91410" bIns="45704" numCol="1" rtlCol="0" anchor="ctr" anchorCtr="0" compatLnSpc="1">
            <a:prstTxWarp prst="textNoShape">
              <a:avLst/>
            </a:prstTxWarp>
          </a:bodyPr>
          <a:lstStyle/>
          <a:p>
            <a:pPr algn="ctr" defTabSz="913863" fontAlgn="base">
              <a:lnSpc>
                <a:spcPct val="90000"/>
              </a:lnSpc>
              <a:spcBef>
                <a:spcPct val="0"/>
              </a:spcBef>
              <a:spcAft>
                <a:spcPct val="0"/>
              </a:spcAft>
            </a:pPr>
            <a:endParaRPr lang="en-US" sz="2000" spc="-50" dirty="0" err="1">
              <a:gradFill>
                <a:gsLst>
                  <a:gs pos="0">
                    <a:srgbClr val="FFFFFF"/>
                  </a:gs>
                  <a:gs pos="100000">
                    <a:srgbClr val="FFFFFF"/>
                  </a:gs>
                </a:gsLst>
                <a:lin ang="5400000" scaled="0"/>
              </a:gradFill>
            </a:endParaRPr>
          </a:p>
        </p:txBody>
      </p:sp>
      <p:sp>
        <p:nvSpPr>
          <p:cNvPr id="2" name="Title 1"/>
          <p:cNvSpPr>
            <a:spLocks noGrp="1"/>
          </p:cNvSpPr>
          <p:nvPr>
            <p:ph type="title"/>
          </p:nvPr>
        </p:nvSpPr>
        <p:spPr>
          <a:xfrm>
            <a:off x="188370" y="295733"/>
            <a:ext cx="11550761" cy="917444"/>
          </a:xfrm>
        </p:spPr>
        <p:txBody>
          <a:bodyPr/>
          <a:lstStyle/>
          <a:p>
            <a:r>
              <a:rPr lang="en-US" sz="4799" dirty="0">
                <a:solidFill>
                  <a:schemeClr val="bg1"/>
                </a:solidFill>
              </a:rPr>
              <a:t>.NET </a:t>
            </a:r>
            <a:r>
              <a:rPr lang="en-US" sz="4799" dirty="0" smtClean="0">
                <a:solidFill>
                  <a:schemeClr val="bg1"/>
                </a:solidFill>
              </a:rPr>
              <a:t>et </a:t>
            </a:r>
            <a:r>
              <a:rPr lang="en-US" sz="4799" dirty="0" err="1">
                <a:solidFill>
                  <a:schemeClr val="bg1"/>
                </a:solidFill>
              </a:rPr>
              <a:t>Xamarin</a:t>
            </a:r>
            <a:endParaRPr lang="en-US" sz="4799" dirty="0">
              <a:solidFill>
                <a:schemeClr val="bg1"/>
              </a:solidFill>
            </a:endParaRPr>
          </a:p>
        </p:txBody>
      </p:sp>
      <p:sp>
        <p:nvSpPr>
          <p:cNvPr id="4" name="Rectangle 3"/>
          <p:cNvSpPr/>
          <p:nvPr/>
        </p:nvSpPr>
        <p:spPr>
          <a:xfrm>
            <a:off x="445328" y="1347196"/>
            <a:ext cx="5571613" cy="4185761"/>
          </a:xfrm>
          <a:prstGeom prst="rect">
            <a:avLst/>
          </a:prstGeom>
        </p:spPr>
        <p:txBody>
          <a:bodyPr wrap="square">
            <a:spAutoFit/>
          </a:bodyPr>
          <a:lstStyle/>
          <a:p>
            <a:pPr defTabSz="932228"/>
            <a:r>
              <a:rPr lang="en-US" sz="2800" dirty="0" err="1" smtClean="0">
                <a:solidFill>
                  <a:srgbClr val="FFFFFF"/>
                </a:solidFill>
                <a:latin typeface="Segoe UI Semibold" panose="020B0702040204020203" pitchFamily="34" charset="0"/>
                <a:cs typeface="Segoe UI Semibold" panose="020B0702040204020203" pitchFamily="34" charset="0"/>
              </a:rPr>
              <a:t>Partager</a:t>
            </a:r>
            <a:r>
              <a:rPr lang="en-US" sz="2800" dirty="0" smtClean="0">
                <a:solidFill>
                  <a:srgbClr val="FFFFFF"/>
                </a:solidFill>
                <a:latin typeface="Segoe UI Semibold" panose="020B0702040204020203" pitchFamily="34" charset="0"/>
                <a:cs typeface="Segoe UI Semibold" panose="020B0702040204020203" pitchFamily="34" charset="0"/>
              </a:rPr>
              <a:t> la </a:t>
            </a:r>
            <a:r>
              <a:rPr lang="en-US" sz="2800" dirty="0" err="1" smtClean="0">
                <a:solidFill>
                  <a:srgbClr val="FFFFFF"/>
                </a:solidFill>
                <a:latin typeface="Segoe UI Semibold" panose="020B0702040204020203" pitchFamily="34" charset="0"/>
                <a:cs typeface="Segoe UI Semibold" panose="020B0702040204020203" pitchFamily="34" charset="0"/>
              </a:rPr>
              <a:t>logique</a:t>
            </a:r>
            <a:r>
              <a:rPr lang="en-US" sz="2800" dirty="0" smtClean="0">
                <a:solidFill>
                  <a:srgbClr val="FFFFFF"/>
                </a:solidFill>
                <a:latin typeface="Segoe UI Semibold" panose="020B0702040204020203" pitchFamily="34" charset="0"/>
                <a:cs typeface="Segoe UI Semibold" panose="020B0702040204020203" pitchFamily="34" charset="0"/>
              </a:rPr>
              <a:t> des app</a:t>
            </a:r>
            <a:endParaRPr lang="en-US" sz="2800" dirty="0">
              <a:solidFill>
                <a:srgbClr val="FFFFFF"/>
              </a:solidFill>
              <a:latin typeface="Segoe UI Semibold" panose="020B0702040204020203" pitchFamily="34" charset="0"/>
              <a:cs typeface="Segoe UI Semibold" panose="020B0702040204020203" pitchFamily="34" charset="0"/>
            </a:endParaRPr>
          </a:p>
          <a:p>
            <a:pPr marL="285695" indent="-285695" defTabSz="932148">
              <a:lnSpc>
                <a:spcPct val="90000"/>
              </a:lnSpc>
              <a:spcBef>
                <a:spcPts val="1801"/>
              </a:spcBef>
              <a:buFont typeface="Arial" panose="020B0604020202020204" pitchFamily="34" charset="0"/>
              <a:buChar char="•"/>
            </a:pPr>
            <a:r>
              <a:rPr lang="en-US" sz="2000" dirty="0" smtClean="0">
                <a:gradFill>
                  <a:gsLst>
                    <a:gs pos="100000">
                      <a:srgbClr val="FFFFFF"/>
                    </a:gs>
                    <a:gs pos="0">
                      <a:srgbClr val="FFFFFF"/>
                    </a:gs>
                  </a:gsLst>
                  <a:lin ang="5400000" scaled="0"/>
                </a:gradFill>
                <a:latin typeface="Segoe UI Light"/>
                <a:ea typeface="ＭＳ Ｐゴシック" charset="0"/>
              </a:rPr>
              <a:t>Applications natives pour </a:t>
            </a:r>
            <a:r>
              <a:rPr lang="en-US" sz="2000" dirty="0">
                <a:gradFill>
                  <a:gsLst>
                    <a:gs pos="100000">
                      <a:srgbClr val="FFFFFF"/>
                    </a:gs>
                    <a:gs pos="0">
                      <a:srgbClr val="FFFFFF"/>
                    </a:gs>
                  </a:gsLst>
                  <a:lin ang="5400000" scaled="0"/>
                </a:gradFill>
                <a:latin typeface="Segoe UI Light"/>
                <a:ea typeface="ＭＳ Ｐゴシック" charset="0"/>
              </a:rPr>
              <a:t>Windows, iOS </a:t>
            </a:r>
            <a:r>
              <a:rPr lang="en-US" sz="2000" dirty="0" smtClean="0">
                <a:gradFill>
                  <a:gsLst>
                    <a:gs pos="100000">
                      <a:srgbClr val="FFFFFF"/>
                    </a:gs>
                    <a:gs pos="0">
                      <a:srgbClr val="FFFFFF"/>
                    </a:gs>
                  </a:gsLst>
                  <a:lin ang="5400000" scaled="0"/>
                </a:gradFill>
                <a:latin typeface="Segoe UI Light"/>
                <a:ea typeface="ＭＳ Ｐゴシック" charset="0"/>
              </a:rPr>
              <a:t>et </a:t>
            </a:r>
            <a:r>
              <a:rPr lang="en-US" sz="2000" dirty="0">
                <a:gradFill>
                  <a:gsLst>
                    <a:gs pos="100000">
                      <a:srgbClr val="FFFFFF"/>
                    </a:gs>
                    <a:gs pos="0">
                      <a:srgbClr val="FFFFFF"/>
                    </a:gs>
                  </a:gsLst>
                  <a:lin ang="5400000" scaled="0"/>
                </a:gradFill>
                <a:latin typeface="Segoe UI Light"/>
                <a:ea typeface="ＭＳ Ｐゴシック" charset="0"/>
              </a:rPr>
              <a:t>Android </a:t>
            </a:r>
            <a:r>
              <a:rPr lang="en-US" sz="2000" dirty="0" smtClean="0">
                <a:gradFill>
                  <a:gsLst>
                    <a:gs pos="100000">
                      <a:srgbClr val="FFFFFF"/>
                    </a:gs>
                    <a:gs pos="0">
                      <a:srgbClr val="FFFFFF"/>
                    </a:gs>
                  </a:gsLst>
                  <a:lin ang="5400000" scaled="0"/>
                </a:gradFill>
                <a:latin typeface="Segoe UI Light"/>
                <a:ea typeface="ＭＳ Ｐゴシック" charset="0"/>
              </a:rPr>
              <a:t>en </a:t>
            </a:r>
            <a:r>
              <a:rPr lang="en-US" sz="2000" dirty="0" err="1" smtClean="0">
                <a:gradFill>
                  <a:gsLst>
                    <a:gs pos="100000">
                      <a:srgbClr val="FFFFFF"/>
                    </a:gs>
                    <a:gs pos="0">
                      <a:srgbClr val="FFFFFF"/>
                    </a:gs>
                  </a:gsLst>
                  <a:lin ang="5400000" scaled="0"/>
                </a:gradFill>
                <a:latin typeface="Segoe UI Light"/>
                <a:ea typeface="ＭＳ Ｐゴシック" charset="0"/>
              </a:rPr>
              <a:t>utilisant</a:t>
            </a:r>
            <a:r>
              <a:rPr lang="en-US" sz="2000" dirty="0" smtClean="0">
                <a:gradFill>
                  <a:gsLst>
                    <a:gs pos="100000">
                      <a:srgbClr val="FFFFFF"/>
                    </a:gs>
                    <a:gs pos="0">
                      <a:srgbClr val="FFFFFF"/>
                    </a:gs>
                  </a:gsLst>
                  <a:lin ang="5400000" scaled="0"/>
                </a:gradFill>
                <a:latin typeface="Segoe UI Light"/>
                <a:ea typeface="ＭＳ Ｐゴシック" charset="0"/>
              </a:rPr>
              <a:t> </a:t>
            </a:r>
            <a:r>
              <a:rPr lang="en-US" sz="2000" dirty="0">
                <a:gradFill>
                  <a:gsLst>
                    <a:gs pos="100000">
                      <a:srgbClr val="FFFFFF"/>
                    </a:gs>
                    <a:gs pos="0">
                      <a:srgbClr val="FFFFFF"/>
                    </a:gs>
                  </a:gsLst>
                  <a:lin ang="5400000" scaled="0"/>
                </a:gradFill>
                <a:latin typeface="Segoe UI Light"/>
                <a:ea typeface="ＭＳ Ｐゴシック" charset="0"/>
              </a:rPr>
              <a:t>.NET</a:t>
            </a:r>
          </a:p>
          <a:p>
            <a:pPr marL="285695" indent="-285695" defTabSz="932148">
              <a:lnSpc>
                <a:spcPct val="90000"/>
              </a:lnSpc>
              <a:spcBef>
                <a:spcPts val="1801"/>
              </a:spcBef>
              <a:buFont typeface="Arial" panose="020B0604020202020204" pitchFamily="34" charset="0"/>
              <a:buChar char="•"/>
            </a:pPr>
            <a:r>
              <a:rPr lang="en-US" sz="2000" dirty="0" err="1" smtClean="0">
                <a:gradFill>
                  <a:gsLst>
                    <a:gs pos="100000">
                      <a:srgbClr val="FFFFFF"/>
                    </a:gs>
                    <a:gs pos="0">
                      <a:srgbClr val="FFFFFF"/>
                    </a:gs>
                  </a:gsLst>
                  <a:lin ang="5400000" scaled="0"/>
                </a:gradFill>
                <a:latin typeface="Segoe UI Light"/>
                <a:ea typeface="ＭＳ Ｐゴシック" charset="0"/>
              </a:rPr>
              <a:t>Plateformes</a:t>
            </a:r>
            <a:r>
              <a:rPr lang="en-US" sz="2000" dirty="0" smtClean="0">
                <a:gradFill>
                  <a:gsLst>
                    <a:gs pos="100000">
                      <a:srgbClr val="FFFFFF"/>
                    </a:gs>
                    <a:gs pos="0">
                      <a:srgbClr val="FFFFFF"/>
                    </a:gs>
                  </a:gsLst>
                  <a:lin ang="5400000" scaled="0"/>
                </a:gradFill>
                <a:latin typeface="Segoe UI Light"/>
                <a:ea typeface="ＭＳ Ｐゴシック" charset="0"/>
              </a:rPr>
              <a:t> plus </a:t>
            </a:r>
            <a:r>
              <a:rPr lang="en-US" sz="2000" dirty="0" err="1" smtClean="0">
                <a:gradFill>
                  <a:gsLst>
                    <a:gs pos="100000">
                      <a:srgbClr val="FFFFFF"/>
                    </a:gs>
                    <a:gs pos="0">
                      <a:srgbClr val="FFFFFF"/>
                    </a:gs>
                  </a:gsLst>
                  <a:lin ang="5400000" scaled="0"/>
                </a:gradFill>
                <a:latin typeface="Segoe UI Light"/>
                <a:ea typeface="ＭＳ Ｐゴシック" charset="0"/>
              </a:rPr>
              <a:t>productives</a:t>
            </a:r>
            <a:r>
              <a:rPr lang="en-US" sz="2000" dirty="0" smtClean="0">
                <a:gradFill>
                  <a:gsLst>
                    <a:gs pos="100000">
                      <a:srgbClr val="FFFFFF"/>
                    </a:gs>
                    <a:gs pos="0">
                      <a:srgbClr val="FFFFFF"/>
                    </a:gs>
                  </a:gsLst>
                  <a:lin ang="5400000" scaled="0"/>
                </a:gradFill>
                <a:latin typeface="Segoe UI Light"/>
                <a:ea typeface="ＭＳ Ｐゴシック" charset="0"/>
              </a:rPr>
              <a:t> et </a:t>
            </a:r>
            <a:r>
              <a:rPr lang="en-US" sz="2000" dirty="0" err="1" smtClean="0">
                <a:gradFill>
                  <a:gsLst>
                    <a:gs pos="100000">
                      <a:srgbClr val="FFFFFF"/>
                    </a:gs>
                    <a:gs pos="0">
                      <a:srgbClr val="FFFFFF"/>
                    </a:gs>
                  </a:gsLst>
                  <a:lin ang="5400000" scaled="0"/>
                </a:gradFill>
                <a:latin typeface="Segoe UI Light"/>
                <a:ea typeface="ＭＳ Ｐゴシック" charset="0"/>
              </a:rPr>
              <a:t>puissantes</a:t>
            </a:r>
            <a:r>
              <a:rPr lang="en-US" sz="2000" dirty="0" smtClean="0">
                <a:gradFill>
                  <a:gsLst>
                    <a:gs pos="100000">
                      <a:srgbClr val="FFFFFF"/>
                    </a:gs>
                    <a:gs pos="0">
                      <a:srgbClr val="FFFFFF"/>
                    </a:gs>
                  </a:gsLst>
                  <a:lin ang="5400000" scaled="0"/>
                </a:gradFill>
                <a:latin typeface="Segoe UI Light"/>
                <a:ea typeface="ＭＳ Ｐゴシック" charset="0"/>
              </a:rPr>
              <a:t> pour </a:t>
            </a:r>
            <a:r>
              <a:rPr lang="en-US" sz="2000" dirty="0" err="1" smtClean="0">
                <a:gradFill>
                  <a:gsLst>
                    <a:gs pos="100000">
                      <a:srgbClr val="FFFFFF"/>
                    </a:gs>
                    <a:gs pos="0">
                      <a:srgbClr val="FFFFFF"/>
                    </a:gs>
                  </a:gsLst>
                  <a:lin ang="5400000" scaled="0"/>
                </a:gradFill>
                <a:latin typeface="Segoe UI Light"/>
                <a:ea typeface="ＭＳ Ｐゴシック" charset="0"/>
              </a:rPr>
              <a:t>créer</a:t>
            </a:r>
            <a:r>
              <a:rPr lang="en-US" sz="2000" dirty="0" smtClean="0">
                <a:gradFill>
                  <a:gsLst>
                    <a:gs pos="100000">
                      <a:srgbClr val="FFFFFF"/>
                    </a:gs>
                    <a:gs pos="0">
                      <a:srgbClr val="FFFFFF"/>
                    </a:gs>
                  </a:gsLst>
                  <a:lin ang="5400000" scaled="0"/>
                </a:gradFill>
                <a:latin typeface="Segoe UI Light"/>
                <a:ea typeface="ＭＳ Ｐゴシック" charset="0"/>
              </a:rPr>
              <a:t> des application natives</a:t>
            </a:r>
          </a:p>
          <a:p>
            <a:pPr marL="285695" indent="-285695" defTabSz="932148">
              <a:lnSpc>
                <a:spcPct val="90000"/>
              </a:lnSpc>
              <a:spcBef>
                <a:spcPts val="1801"/>
              </a:spcBef>
              <a:buFont typeface="Arial" panose="020B0604020202020204" pitchFamily="34" charset="0"/>
              <a:buChar char="•"/>
            </a:pPr>
            <a:r>
              <a:rPr lang="en-US" sz="2000" dirty="0" err="1" smtClean="0">
                <a:gradFill>
                  <a:gsLst>
                    <a:gs pos="100000">
                      <a:srgbClr val="FFFFFF"/>
                    </a:gs>
                    <a:gs pos="0">
                      <a:srgbClr val="FFFFFF"/>
                    </a:gs>
                  </a:gsLst>
                  <a:lin ang="5400000" scaled="0"/>
                </a:gradFill>
                <a:latin typeface="Segoe UI Light"/>
                <a:ea typeface="ＭＳ Ｐゴシック" charset="0"/>
              </a:rPr>
              <a:t>Maximiser</a:t>
            </a:r>
            <a:r>
              <a:rPr lang="en-US" sz="2000" dirty="0" smtClean="0">
                <a:gradFill>
                  <a:gsLst>
                    <a:gs pos="100000">
                      <a:srgbClr val="FFFFFF"/>
                    </a:gs>
                    <a:gs pos="0">
                      <a:srgbClr val="FFFFFF"/>
                    </a:gs>
                  </a:gsLst>
                  <a:lin ang="5400000" scaled="0"/>
                </a:gradFill>
                <a:latin typeface="Segoe UI Light"/>
                <a:ea typeface="ＭＳ Ｐゴシック" charset="0"/>
              </a:rPr>
              <a:t> la </a:t>
            </a:r>
            <a:r>
              <a:rPr lang="en-US" sz="2000" dirty="0" err="1" smtClean="0">
                <a:gradFill>
                  <a:gsLst>
                    <a:gs pos="100000">
                      <a:srgbClr val="FFFFFF"/>
                    </a:gs>
                    <a:gs pos="0">
                      <a:srgbClr val="FFFFFF"/>
                    </a:gs>
                  </a:gsLst>
                  <a:lin ang="5400000" scaled="0"/>
                </a:gradFill>
                <a:latin typeface="Segoe UI Light"/>
                <a:ea typeface="ＭＳ Ｐゴシック" charset="0"/>
              </a:rPr>
              <a:t>réutilisation</a:t>
            </a:r>
            <a:r>
              <a:rPr lang="en-US" sz="2000" dirty="0" smtClean="0">
                <a:gradFill>
                  <a:gsLst>
                    <a:gs pos="100000">
                      <a:srgbClr val="FFFFFF"/>
                    </a:gs>
                    <a:gs pos="0">
                      <a:srgbClr val="FFFFFF"/>
                    </a:gs>
                  </a:gsLst>
                  <a:lin ang="5400000" scaled="0"/>
                </a:gradFill>
                <a:latin typeface="Segoe UI Light"/>
                <a:ea typeface="ＭＳ Ｐゴシック" charset="0"/>
              </a:rPr>
              <a:t> du code</a:t>
            </a:r>
            <a:endParaRPr lang="en-US" sz="2000" dirty="0">
              <a:gradFill>
                <a:gsLst>
                  <a:gs pos="100000">
                    <a:srgbClr val="FFFFFF"/>
                  </a:gs>
                  <a:gs pos="0">
                    <a:srgbClr val="FFFFFF"/>
                  </a:gs>
                </a:gsLst>
                <a:lin ang="5400000" scaled="0"/>
              </a:gradFill>
              <a:latin typeface="Segoe UI Light"/>
              <a:ea typeface="ＭＳ Ｐゴシック" charset="0"/>
            </a:endParaRPr>
          </a:p>
          <a:p>
            <a:pPr defTabSz="932228"/>
            <a:endParaRPr lang="en-US" sz="2400" dirty="0">
              <a:solidFill>
                <a:srgbClr val="FFFFFF"/>
              </a:solidFill>
              <a:latin typeface="Segoe UI Light"/>
            </a:endParaRPr>
          </a:p>
          <a:p>
            <a:pPr defTabSz="932228"/>
            <a:r>
              <a:rPr lang="en-US" sz="2800" dirty="0">
                <a:solidFill>
                  <a:srgbClr val="FFFFFF"/>
                </a:solidFill>
                <a:latin typeface="Segoe UI Semibold" panose="020B0702040204020203" pitchFamily="34" charset="0"/>
                <a:cs typeface="Segoe UI Semibold" panose="020B0702040204020203" pitchFamily="34" charset="0"/>
              </a:rPr>
              <a:t>100% </a:t>
            </a:r>
            <a:r>
              <a:rPr lang="en-US" sz="2800" dirty="0" smtClean="0">
                <a:solidFill>
                  <a:srgbClr val="FFFFFF"/>
                </a:solidFill>
                <a:latin typeface="Segoe UI Semibold" panose="020B0702040204020203" pitchFamily="34" charset="0"/>
                <a:cs typeface="Segoe UI Semibold" panose="020B0702040204020203" pitchFamily="34" charset="0"/>
              </a:rPr>
              <a:t>des APIs </a:t>
            </a:r>
            <a:r>
              <a:rPr lang="en-US" sz="2800" dirty="0" err="1" smtClean="0">
                <a:solidFill>
                  <a:srgbClr val="FFFFFF"/>
                </a:solidFill>
                <a:latin typeface="Segoe UI Semibold" panose="020B0702040204020203" pitchFamily="34" charset="0"/>
                <a:cs typeface="Segoe UI Semibold" panose="020B0702040204020203" pitchFamily="34" charset="0"/>
              </a:rPr>
              <a:t>sont</a:t>
            </a:r>
            <a:r>
              <a:rPr lang="en-US" sz="2800" dirty="0" smtClean="0">
                <a:solidFill>
                  <a:srgbClr val="FFFFFF"/>
                </a:solidFill>
                <a:latin typeface="Segoe UI Semibold" panose="020B0702040204020203" pitchFamily="34" charset="0"/>
                <a:cs typeface="Segoe UI Semibold" panose="020B0702040204020203" pitchFamily="34" charset="0"/>
              </a:rPr>
              <a:t> </a:t>
            </a:r>
            <a:r>
              <a:rPr lang="en-US" sz="2800" dirty="0" err="1" smtClean="0">
                <a:solidFill>
                  <a:srgbClr val="FFFFFF"/>
                </a:solidFill>
                <a:latin typeface="Segoe UI Semibold" panose="020B0702040204020203" pitchFamily="34" charset="0"/>
                <a:cs typeface="Segoe UI Semibold" panose="020B0702040204020203" pitchFamily="34" charset="0"/>
              </a:rPr>
              <a:t>exposées</a:t>
            </a:r>
            <a:endParaRPr lang="en-US" sz="2800" dirty="0">
              <a:solidFill>
                <a:srgbClr val="FFFFFF"/>
              </a:solidFill>
              <a:latin typeface="Segoe UI Semibold" panose="020B0702040204020203" pitchFamily="34" charset="0"/>
              <a:cs typeface="Segoe UI Semibold" panose="020B0702040204020203" pitchFamily="34" charset="0"/>
            </a:endParaRPr>
          </a:p>
          <a:p>
            <a:pPr marL="285695" indent="-285695" defTabSz="932148">
              <a:lnSpc>
                <a:spcPct val="90000"/>
              </a:lnSpc>
              <a:spcBef>
                <a:spcPts val="1801"/>
              </a:spcBef>
              <a:buFont typeface="Arial" panose="020B0604020202020204" pitchFamily="34" charset="0"/>
              <a:buChar char="•"/>
            </a:pPr>
            <a:r>
              <a:rPr lang="en-US" sz="2000" i="1" dirty="0" err="1" smtClean="0">
                <a:gradFill>
                  <a:gsLst>
                    <a:gs pos="100000">
                      <a:srgbClr val="FFFFFF"/>
                    </a:gs>
                    <a:gs pos="0">
                      <a:srgbClr val="FFFFFF"/>
                    </a:gs>
                  </a:gsLst>
                  <a:lin ang="5400000" scaled="0"/>
                </a:gradFill>
                <a:latin typeface="Segoe UI Light"/>
                <a:ea typeface="ＭＳ Ｐゴシック" charset="0"/>
              </a:rPr>
              <a:t>Vous</a:t>
            </a:r>
            <a:r>
              <a:rPr lang="en-US" sz="2000" i="1" dirty="0" smtClean="0">
                <a:gradFill>
                  <a:gsLst>
                    <a:gs pos="100000">
                      <a:srgbClr val="FFFFFF"/>
                    </a:gs>
                    <a:gs pos="0">
                      <a:srgbClr val="FFFFFF"/>
                    </a:gs>
                  </a:gsLst>
                  <a:lin ang="5400000" scaled="0"/>
                </a:gradFill>
                <a:latin typeface="Segoe UI Light"/>
                <a:ea typeface="ＭＳ Ｐゴシック" charset="0"/>
              </a:rPr>
              <a:t> </a:t>
            </a:r>
            <a:r>
              <a:rPr lang="en-US" sz="2000" i="1" dirty="0" err="1" smtClean="0">
                <a:gradFill>
                  <a:gsLst>
                    <a:gs pos="100000">
                      <a:srgbClr val="FFFFFF"/>
                    </a:gs>
                    <a:gs pos="0">
                      <a:srgbClr val="FFFFFF"/>
                    </a:gs>
                  </a:gsLst>
                  <a:lin ang="5400000" scaled="0"/>
                </a:gradFill>
                <a:latin typeface="Segoe UI Light"/>
                <a:ea typeface="ＭＳ Ｐゴシック" charset="0"/>
              </a:rPr>
              <a:t>pouvez</a:t>
            </a:r>
            <a:r>
              <a:rPr lang="en-US" sz="2000" i="1" dirty="0" smtClean="0">
                <a:gradFill>
                  <a:gsLst>
                    <a:gs pos="100000">
                      <a:srgbClr val="FFFFFF"/>
                    </a:gs>
                    <a:gs pos="0">
                      <a:srgbClr val="FFFFFF"/>
                    </a:gs>
                  </a:gsLst>
                  <a:lin ang="5400000" scaled="0"/>
                </a:gradFill>
                <a:latin typeface="Segoe UI Light"/>
                <a:ea typeface="ＭＳ Ｐゴシック" charset="0"/>
              </a:rPr>
              <a:t> faire TOUT </a:t>
            </a:r>
            <a:r>
              <a:rPr lang="en-US" sz="2000" i="1" dirty="0" err="1" smtClean="0">
                <a:gradFill>
                  <a:gsLst>
                    <a:gs pos="100000">
                      <a:srgbClr val="FFFFFF"/>
                    </a:gs>
                    <a:gs pos="0">
                      <a:srgbClr val="FFFFFF"/>
                    </a:gs>
                  </a:gsLst>
                  <a:lin ang="5400000" scaled="0"/>
                </a:gradFill>
                <a:latin typeface="Segoe UI Light"/>
                <a:ea typeface="ＭＳ Ｐゴシック" charset="0"/>
              </a:rPr>
              <a:t>ce</a:t>
            </a:r>
            <a:r>
              <a:rPr lang="en-US" sz="2000" i="1" dirty="0" smtClean="0">
                <a:gradFill>
                  <a:gsLst>
                    <a:gs pos="100000">
                      <a:srgbClr val="FFFFFF"/>
                    </a:gs>
                    <a:gs pos="0">
                      <a:srgbClr val="FFFFFF"/>
                    </a:gs>
                  </a:gsLst>
                  <a:lin ang="5400000" scaled="0"/>
                </a:gradFill>
                <a:latin typeface="Segoe UI Light"/>
                <a:ea typeface="ＭＳ Ｐゴシック" charset="0"/>
              </a:rPr>
              <a:t> </a:t>
            </a:r>
            <a:r>
              <a:rPr lang="en-US" sz="2000" i="1" dirty="0" err="1" smtClean="0">
                <a:gradFill>
                  <a:gsLst>
                    <a:gs pos="100000">
                      <a:srgbClr val="FFFFFF"/>
                    </a:gs>
                    <a:gs pos="0">
                      <a:srgbClr val="FFFFFF"/>
                    </a:gs>
                  </a:gsLst>
                  <a:lin ang="5400000" scaled="0"/>
                </a:gradFill>
                <a:latin typeface="Segoe UI Light"/>
                <a:ea typeface="ＭＳ Ｐゴシック" charset="0"/>
              </a:rPr>
              <a:t>que</a:t>
            </a:r>
            <a:r>
              <a:rPr lang="en-US" sz="2000" i="1" dirty="0" smtClean="0">
                <a:gradFill>
                  <a:gsLst>
                    <a:gs pos="100000">
                      <a:srgbClr val="FFFFFF"/>
                    </a:gs>
                    <a:gs pos="0">
                      <a:srgbClr val="FFFFFF"/>
                    </a:gs>
                  </a:gsLst>
                  <a:lin ang="5400000" scaled="0"/>
                </a:gradFill>
                <a:latin typeface="Segoe UI Light"/>
                <a:ea typeface="ＭＳ Ｐゴシック" charset="0"/>
              </a:rPr>
              <a:t> </a:t>
            </a:r>
            <a:r>
              <a:rPr lang="en-US" sz="2000" i="1" dirty="0" err="1" smtClean="0">
                <a:gradFill>
                  <a:gsLst>
                    <a:gs pos="100000">
                      <a:srgbClr val="FFFFFF"/>
                    </a:gs>
                    <a:gs pos="0">
                      <a:srgbClr val="FFFFFF"/>
                    </a:gs>
                  </a:gsLst>
                  <a:lin ang="5400000" scaled="0"/>
                </a:gradFill>
                <a:latin typeface="Segoe UI Light"/>
                <a:ea typeface="ＭＳ Ｐゴシック" charset="0"/>
              </a:rPr>
              <a:t>vous</a:t>
            </a:r>
            <a:r>
              <a:rPr lang="en-US" sz="2000" i="1" dirty="0" smtClean="0">
                <a:gradFill>
                  <a:gsLst>
                    <a:gs pos="100000">
                      <a:srgbClr val="FFFFFF"/>
                    </a:gs>
                    <a:gs pos="0">
                      <a:srgbClr val="FFFFFF"/>
                    </a:gs>
                  </a:gsLst>
                  <a:lin ang="5400000" scaled="0"/>
                </a:gradFill>
                <a:latin typeface="Segoe UI Light"/>
                <a:ea typeface="ＭＳ Ｐゴシック" charset="0"/>
              </a:rPr>
              <a:t> </a:t>
            </a:r>
            <a:r>
              <a:rPr lang="en-US" sz="2000" i="1" dirty="0" err="1" smtClean="0">
                <a:gradFill>
                  <a:gsLst>
                    <a:gs pos="100000">
                      <a:srgbClr val="FFFFFF"/>
                    </a:gs>
                    <a:gs pos="0">
                      <a:srgbClr val="FFFFFF"/>
                    </a:gs>
                  </a:gsLst>
                  <a:lin ang="5400000" scaled="0"/>
                </a:gradFill>
                <a:latin typeface="Segoe UI Light"/>
                <a:ea typeface="ＭＳ Ｐゴシック" charset="0"/>
              </a:rPr>
              <a:t>faites</a:t>
            </a:r>
            <a:r>
              <a:rPr lang="en-US" sz="2000" i="1" dirty="0" smtClean="0">
                <a:gradFill>
                  <a:gsLst>
                    <a:gs pos="100000">
                      <a:srgbClr val="FFFFFF"/>
                    </a:gs>
                    <a:gs pos="0">
                      <a:srgbClr val="FFFFFF"/>
                    </a:gs>
                  </a:gsLst>
                  <a:lin ang="5400000" scaled="0"/>
                </a:gradFill>
                <a:latin typeface="Segoe UI Light"/>
                <a:ea typeface="ＭＳ Ｐゴシック" charset="0"/>
              </a:rPr>
              <a:t> </a:t>
            </a:r>
            <a:r>
              <a:rPr lang="en-US" sz="2000" i="1" dirty="0" err="1" smtClean="0">
                <a:gradFill>
                  <a:gsLst>
                    <a:gs pos="100000">
                      <a:srgbClr val="FFFFFF"/>
                    </a:gs>
                    <a:gs pos="0">
                      <a:srgbClr val="FFFFFF"/>
                    </a:gs>
                  </a:gsLst>
                  <a:lin ang="5400000" scaled="0"/>
                </a:gradFill>
                <a:latin typeface="Segoe UI Light"/>
                <a:ea typeface="ＭＳ Ｐゴシック" charset="0"/>
              </a:rPr>
              <a:t>dans</a:t>
            </a:r>
            <a:r>
              <a:rPr lang="en-US" sz="2000" i="1" dirty="0" smtClean="0">
                <a:gradFill>
                  <a:gsLst>
                    <a:gs pos="100000">
                      <a:srgbClr val="FFFFFF"/>
                    </a:gs>
                    <a:gs pos="0">
                      <a:srgbClr val="FFFFFF"/>
                    </a:gs>
                  </a:gsLst>
                  <a:lin ang="5400000" scaled="0"/>
                </a:gradFill>
                <a:latin typeface="Segoe UI Light"/>
                <a:ea typeface="ＭＳ Ｐゴシック" charset="0"/>
              </a:rPr>
              <a:t> </a:t>
            </a:r>
            <a:r>
              <a:rPr lang="en-US" sz="2000" i="1" dirty="0" err="1" smtClean="0">
                <a:gradFill>
                  <a:gsLst>
                    <a:gs pos="100000">
                      <a:srgbClr val="FFFFFF"/>
                    </a:gs>
                    <a:gs pos="0">
                      <a:srgbClr val="FFFFFF"/>
                    </a:gs>
                  </a:gsLst>
                  <a:lin ang="5400000" scaled="0"/>
                </a:gradFill>
                <a:latin typeface="Segoe UI Light"/>
                <a:ea typeface="ＭＳ Ｐゴシック" charset="0"/>
              </a:rPr>
              <a:t>Xcode</a:t>
            </a:r>
            <a:r>
              <a:rPr lang="en-US" sz="2000" i="1" dirty="0" smtClean="0">
                <a:gradFill>
                  <a:gsLst>
                    <a:gs pos="100000">
                      <a:srgbClr val="FFFFFF"/>
                    </a:gs>
                    <a:gs pos="0">
                      <a:srgbClr val="FFFFFF"/>
                    </a:gs>
                  </a:gsLst>
                  <a:lin ang="5400000" scaled="0"/>
                </a:gradFill>
                <a:latin typeface="Segoe UI Light"/>
                <a:ea typeface="ＭＳ Ｐゴシック" charset="0"/>
              </a:rPr>
              <a:t> </a:t>
            </a:r>
            <a:r>
              <a:rPr lang="en-US" sz="2000" i="1" dirty="0" err="1" smtClean="0">
                <a:gradFill>
                  <a:gsLst>
                    <a:gs pos="100000">
                      <a:srgbClr val="FFFFFF"/>
                    </a:gs>
                    <a:gs pos="0">
                      <a:srgbClr val="FFFFFF"/>
                    </a:gs>
                  </a:gsLst>
                  <a:lin ang="5400000" scaled="0"/>
                </a:gradFill>
                <a:latin typeface="Segoe UI Light"/>
                <a:ea typeface="ＭＳ Ｐゴシック" charset="0"/>
              </a:rPr>
              <a:t>ou</a:t>
            </a:r>
            <a:r>
              <a:rPr lang="en-US" sz="2000" i="1" dirty="0" smtClean="0">
                <a:gradFill>
                  <a:gsLst>
                    <a:gs pos="100000">
                      <a:srgbClr val="FFFFFF"/>
                    </a:gs>
                    <a:gs pos="0">
                      <a:srgbClr val="FFFFFF"/>
                    </a:gs>
                  </a:gsLst>
                  <a:lin ang="5400000" scaled="0"/>
                </a:gradFill>
                <a:latin typeface="Segoe UI Light"/>
                <a:ea typeface="ＭＳ Ｐゴシック" charset="0"/>
              </a:rPr>
              <a:t> ADT.</a:t>
            </a:r>
            <a:endParaRPr lang="en-US" sz="2000" i="1" dirty="0">
              <a:gradFill>
                <a:gsLst>
                  <a:gs pos="100000">
                    <a:srgbClr val="FFFFFF"/>
                  </a:gs>
                  <a:gs pos="0">
                    <a:srgbClr val="FFFFFF"/>
                  </a:gs>
                </a:gsLst>
                <a:lin ang="5400000" scaled="0"/>
              </a:gradFill>
              <a:latin typeface="Segoe UI Light"/>
              <a:ea typeface="ＭＳ Ｐゴシック" charset="0"/>
            </a:endParaRPr>
          </a:p>
        </p:txBody>
      </p:sp>
      <p:grpSp>
        <p:nvGrpSpPr>
          <p:cNvPr id="6" name="Group 5"/>
          <p:cNvGrpSpPr/>
          <p:nvPr/>
        </p:nvGrpSpPr>
        <p:grpSpPr>
          <a:xfrm>
            <a:off x="6609431" y="1507914"/>
            <a:ext cx="5521732" cy="3949173"/>
            <a:chOff x="6125687" y="1914127"/>
            <a:chExt cx="6054091" cy="4329919"/>
          </a:xfrm>
        </p:grpSpPr>
        <p:grpSp>
          <p:nvGrpSpPr>
            <p:cNvPr id="8" name="Group 7"/>
            <p:cNvGrpSpPr/>
            <p:nvPr/>
          </p:nvGrpSpPr>
          <p:grpSpPr>
            <a:xfrm>
              <a:off x="6125687" y="1914127"/>
              <a:ext cx="6054091" cy="4329919"/>
              <a:chOff x="6685100" y="1904052"/>
              <a:chExt cx="5438334" cy="3889528"/>
            </a:xfrm>
          </p:grpSpPr>
          <p:sp>
            <p:nvSpPr>
              <p:cNvPr id="11" name="Rectangle 10"/>
              <p:cNvSpPr/>
              <p:nvPr/>
            </p:nvSpPr>
            <p:spPr bwMode="auto">
              <a:xfrm>
                <a:off x="11401089" y="1904054"/>
                <a:ext cx="722345" cy="3889526"/>
              </a:xfrm>
              <a:prstGeom prst="rect">
                <a:avLst/>
              </a:prstGeom>
              <a:solidFill>
                <a:srgbClr val="6729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9796150" y="1904053"/>
                <a:ext cx="1544673" cy="330067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algn="ctr" defTabSz="932293">
                  <a:lnSpc>
                    <a:spcPct val="90000"/>
                  </a:lnSpc>
                </a:pPr>
                <a:endParaRPr lang="en-US" sz="1599" dirty="0">
                  <a:gradFill>
                    <a:gsLst>
                      <a:gs pos="0">
                        <a:srgbClr val="3F3F3F"/>
                      </a:gs>
                      <a:gs pos="100000">
                        <a:srgbClr val="3F3F3F"/>
                      </a:gs>
                    </a:gsLst>
                    <a:lin ang="5400000" scaled="0"/>
                  </a:gradFill>
                  <a:ea typeface="Segoe UI" pitchFamily="34" charset="0"/>
                  <a:cs typeface="Segoe UI" pitchFamily="34" charset="0"/>
                </a:endParaRPr>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0094616" y="1956312"/>
                <a:ext cx="742184" cy="858085"/>
              </a:xfrm>
              <a:prstGeom prst="rect">
                <a:avLst/>
              </a:prstGeom>
            </p:spPr>
          </p:pic>
          <p:sp>
            <p:nvSpPr>
              <p:cNvPr id="14" name="Rectangle 13"/>
              <p:cNvSpPr/>
              <p:nvPr/>
            </p:nvSpPr>
            <p:spPr bwMode="auto">
              <a:xfrm>
                <a:off x="9797121" y="2798771"/>
                <a:ext cx="1542323" cy="841498"/>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46622" tIns="46622" rIns="46622" bIns="46622" numCol="1" spcCol="0" rtlCol="0" fromWordArt="0" anchor="ctr" anchorCtr="0" forceAA="0" compatLnSpc="1">
                <a:prstTxWarp prst="textNoShape">
                  <a:avLst/>
                </a:prstTxWarp>
                <a:noAutofit/>
              </a:bodyPr>
              <a:lstStyle/>
              <a:p>
                <a:pPr algn="ctr" defTabSz="932072" fontAlgn="base">
                  <a:spcBef>
                    <a:spcPct val="0"/>
                  </a:spcBef>
                  <a:spcAft>
                    <a:spcPct val="0"/>
                  </a:spcAft>
                </a:pPr>
                <a:endParaRPr lang="en-US" sz="3199" b="1" kern="0" spc="-52"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15" name="Rectangle 14"/>
              <p:cNvSpPr/>
              <p:nvPr/>
            </p:nvSpPr>
            <p:spPr bwMode="auto">
              <a:xfrm>
                <a:off x="6686071" y="1904052"/>
                <a:ext cx="1498146" cy="330067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algn="ctr" defTabSz="932293" fontAlgn="base">
                  <a:lnSpc>
                    <a:spcPct val="90000"/>
                  </a:lnSpc>
                  <a:spcBef>
                    <a:spcPct val="0"/>
                  </a:spcBef>
                  <a:spcAft>
                    <a:spcPct val="0"/>
                  </a:spcAft>
                </a:pPr>
                <a:r>
                  <a:rPr lang="en-US" sz="1599" i="1" dirty="0">
                    <a:gradFill>
                      <a:gsLst>
                        <a:gs pos="0">
                          <a:srgbClr val="3F3F3F"/>
                        </a:gs>
                        <a:gs pos="100000">
                          <a:srgbClr val="3F3F3F"/>
                        </a:gs>
                      </a:gsLst>
                      <a:lin ang="5400000" scaled="0"/>
                    </a:gradFill>
                    <a:ea typeface="Segoe UI" pitchFamily="34" charset="0"/>
                    <a:cs typeface="Segoe UI" pitchFamily="34" charset="0"/>
                  </a:rPr>
                  <a:t>z</a:t>
                </a:r>
              </a:p>
            </p:txBody>
          </p:sp>
          <p:sp>
            <p:nvSpPr>
              <p:cNvPr id="16" name="Rectangle 15"/>
              <p:cNvSpPr/>
              <p:nvPr/>
            </p:nvSpPr>
            <p:spPr bwMode="auto">
              <a:xfrm>
                <a:off x="8240821" y="1904052"/>
                <a:ext cx="1498146" cy="330067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algn="ctr" defTabSz="932293">
                  <a:lnSpc>
                    <a:spcPct val="90000"/>
                  </a:lnSpc>
                </a:pPr>
                <a:endParaRPr lang="en-US" sz="1599" dirty="0">
                  <a:gradFill>
                    <a:gsLst>
                      <a:gs pos="0">
                        <a:srgbClr val="3F3F3F"/>
                      </a:gs>
                      <a:gs pos="100000">
                        <a:srgbClr val="3F3F3F"/>
                      </a:gs>
                    </a:gsLst>
                    <a:lin ang="5400000" scaled="0"/>
                  </a:gradFill>
                  <a:ea typeface="Segoe UI" pitchFamily="34" charset="0"/>
                  <a:cs typeface="Segoe UI" pitchFamily="34" charset="0"/>
                </a:endParaRPr>
              </a:p>
            </p:txBody>
          </p:sp>
          <p:sp>
            <p:nvSpPr>
              <p:cNvPr id="18" name="Rectangle 17"/>
              <p:cNvSpPr/>
              <p:nvPr/>
            </p:nvSpPr>
            <p:spPr bwMode="auto">
              <a:xfrm>
                <a:off x="6685100" y="2791009"/>
                <a:ext cx="1496691" cy="843689"/>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6622" tIns="46622" rIns="46622" bIns="46622" numCol="1" spcCol="0" rtlCol="0" fromWordArt="0" anchor="ctr" anchorCtr="0" forceAA="0" compatLnSpc="1">
                <a:prstTxWarp prst="textNoShape">
                  <a:avLst/>
                </a:prstTxWarp>
                <a:noAutofit/>
              </a:bodyPr>
              <a:lstStyle/>
              <a:p>
                <a:pPr algn="ctr" defTabSz="932072" fontAlgn="base">
                  <a:spcBef>
                    <a:spcPct val="0"/>
                  </a:spcBef>
                  <a:spcAft>
                    <a:spcPct val="0"/>
                  </a:spcAft>
                </a:pPr>
                <a:endParaRPr lang="en-US" sz="3199" b="1" kern="0" spc="-52" dirty="0">
                  <a:solidFill>
                    <a:srgbClr val="1B5CA9"/>
                  </a:solidFill>
                  <a:latin typeface="Segoe UI Light" panose="020B0502040204020203" pitchFamily="34" charset="0"/>
                  <a:ea typeface="Segoe UI" pitchFamily="34" charset="0"/>
                  <a:cs typeface="Segoe UI" pitchFamily="34" charset="0"/>
                </a:endParaRPr>
              </a:p>
            </p:txBody>
          </p:sp>
          <p:sp>
            <p:nvSpPr>
              <p:cNvPr id="19" name="Rectangle 18"/>
              <p:cNvSpPr/>
              <p:nvPr/>
            </p:nvSpPr>
            <p:spPr>
              <a:xfrm>
                <a:off x="6987760" y="3147374"/>
                <a:ext cx="884334" cy="287392"/>
              </a:xfrm>
              <a:prstGeom prst="rect">
                <a:avLst/>
              </a:prstGeom>
            </p:spPr>
            <p:txBody>
              <a:bodyPr wrap="none">
                <a:spAutoFit/>
              </a:bodyPr>
              <a:lstStyle/>
              <a:p>
                <a:pPr algn="ctr" defTabSz="932293" fontAlgn="base">
                  <a:lnSpc>
                    <a:spcPct val="90000"/>
                  </a:lnSpc>
                  <a:spcBef>
                    <a:spcPct val="0"/>
                  </a:spcBef>
                  <a:spcAft>
                    <a:spcPct val="0"/>
                  </a:spcAft>
                </a:pPr>
                <a:r>
                  <a:rPr lang="en-US" sz="1399" dirty="0">
                    <a:solidFill>
                      <a:srgbClr val="FFFFFF"/>
                    </a:solidFill>
                    <a:ea typeface="Segoe UI" pitchFamily="34" charset="0"/>
                    <a:cs typeface="Segoe UI" pitchFamily="34" charset="0"/>
                  </a:rPr>
                  <a:t>C# + XIB</a:t>
                </a:r>
                <a:endParaRPr lang="en-US" sz="1399" i="1" dirty="0">
                  <a:solidFill>
                    <a:srgbClr val="FFFFFF"/>
                  </a:solidFill>
                  <a:ea typeface="Segoe UI" pitchFamily="34" charset="0"/>
                  <a:cs typeface="Segoe UI" pitchFamily="34" charset="0"/>
                </a:endParaRPr>
              </a:p>
            </p:txBody>
          </p:sp>
          <p:sp>
            <p:nvSpPr>
              <p:cNvPr id="20" name="Rectangle 19"/>
              <p:cNvSpPr/>
              <p:nvPr/>
            </p:nvSpPr>
            <p:spPr bwMode="auto">
              <a:xfrm>
                <a:off x="8236548" y="2791009"/>
                <a:ext cx="1496692" cy="843689"/>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6622" tIns="46622" rIns="46622" bIns="46622" numCol="1" spcCol="0" rtlCol="0" fromWordArt="0" anchor="ctr" anchorCtr="0" forceAA="0" compatLnSpc="1">
                <a:prstTxWarp prst="textNoShape">
                  <a:avLst/>
                </a:prstTxWarp>
                <a:noAutofit/>
              </a:bodyPr>
              <a:lstStyle/>
              <a:p>
                <a:pPr algn="ctr" defTabSz="932072" fontAlgn="base">
                  <a:spcBef>
                    <a:spcPct val="0"/>
                  </a:spcBef>
                  <a:spcAft>
                    <a:spcPct val="0"/>
                  </a:spcAft>
                </a:pPr>
                <a:endParaRPr lang="en-US" sz="3199" b="1" kern="0" spc="-52"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21" name="Rectangle 20"/>
              <p:cNvSpPr/>
              <p:nvPr/>
            </p:nvSpPr>
            <p:spPr>
              <a:xfrm>
                <a:off x="8279580" y="3133974"/>
                <a:ext cx="1367785" cy="287392"/>
              </a:xfrm>
              <a:prstGeom prst="rect">
                <a:avLst/>
              </a:prstGeom>
            </p:spPr>
            <p:txBody>
              <a:bodyPr wrap="square">
                <a:spAutoFit/>
              </a:bodyPr>
              <a:lstStyle/>
              <a:p>
                <a:pPr algn="ctr" defTabSz="932293">
                  <a:lnSpc>
                    <a:spcPct val="90000"/>
                  </a:lnSpc>
                </a:pPr>
                <a:r>
                  <a:rPr lang="en-US" sz="1399" dirty="0">
                    <a:solidFill>
                      <a:srgbClr val="FFFFFF"/>
                    </a:solidFill>
                    <a:ea typeface="Segoe UI" pitchFamily="34" charset="0"/>
                    <a:cs typeface="Segoe UI" pitchFamily="34" charset="0"/>
                  </a:rPr>
                  <a:t>C# + AXML</a:t>
                </a:r>
              </a:p>
            </p:txBody>
          </p:sp>
          <p:sp>
            <p:nvSpPr>
              <p:cNvPr id="22" name="Rectangle 21"/>
              <p:cNvSpPr/>
              <p:nvPr/>
            </p:nvSpPr>
            <p:spPr>
              <a:xfrm>
                <a:off x="9807559" y="3133212"/>
                <a:ext cx="1537655" cy="287392"/>
              </a:xfrm>
              <a:prstGeom prst="rect">
                <a:avLst/>
              </a:prstGeom>
            </p:spPr>
            <p:txBody>
              <a:bodyPr wrap="square">
                <a:spAutoFit/>
              </a:bodyPr>
              <a:lstStyle/>
              <a:p>
                <a:pPr algn="ctr" defTabSz="932293">
                  <a:lnSpc>
                    <a:spcPct val="90000"/>
                  </a:lnSpc>
                </a:pPr>
                <a:r>
                  <a:rPr lang="en-US" sz="1399" dirty="0">
                    <a:solidFill>
                      <a:srgbClr val="FFFFFF"/>
                    </a:solidFill>
                    <a:ea typeface="Segoe UI" pitchFamily="34" charset="0"/>
                    <a:cs typeface="Segoe UI" pitchFamily="34" charset="0"/>
                  </a:rPr>
                  <a:t>C# + XAML</a:t>
                </a:r>
              </a:p>
            </p:txBody>
          </p:sp>
          <p:sp>
            <p:nvSpPr>
              <p:cNvPr id="23" name="Rectangle 22"/>
              <p:cNvSpPr/>
              <p:nvPr/>
            </p:nvSpPr>
            <p:spPr>
              <a:xfrm>
                <a:off x="6747992" y="2816856"/>
                <a:ext cx="1426483" cy="315217"/>
              </a:xfrm>
              <a:prstGeom prst="rect">
                <a:avLst/>
              </a:prstGeom>
            </p:spPr>
            <p:txBody>
              <a:bodyPr wrap="square">
                <a:spAutoFit/>
              </a:bodyPr>
              <a:lstStyle/>
              <a:p>
                <a:pPr algn="ctr" defTabSz="932293" fontAlgn="base">
                  <a:lnSpc>
                    <a:spcPct val="90000"/>
                  </a:lnSpc>
                  <a:spcBef>
                    <a:spcPct val="0"/>
                  </a:spcBef>
                  <a:spcAft>
                    <a:spcPct val="0"/>
                  </a:spcAft>
                </a:pPr>
                <a:r>
                  <a:rPr lang="en-US" sz="1599" dirty="0">
                    <a:solidFill>
                      <a:srgbClr val="FFFFFF"/>
                    </a:solidFill>
                    <a:ea typeface="Segoe UI" pitchFamily="34" charset="0"/>
                    <a:cs typeface="Segoe UI" pitchFamily="34" charset="0"/>
                  </a:rPr>
                  <a:t>Native UI</a:t>
                </a:r>
                <a:endParaRPr lang="en-US" sz="1599" i="1" dirty="0">
                  <a:solidFill>
                    <a:srgbClr val="FFFFFF"/>
                  </a:solidFill>
                  <a:ea typeface="Segoe UI" pitchFamily="34" charset="0"/>
                  <a:cs typeface="Segoe UI" pitchFamily="34" charset="0"/>
                </a:endParaRPr>
              </a:p>
            </p:txBody>
          </p:sp>
          <p:sp>
            <p:nvSpPr>
              <p:cNvPr id="24" name="Rectangle 23"/>
              <p:cNvSpPr/>
              <p:nvPr/>
            </p:nvSpPr>
            <p:spPr>
              <a:xfrm>
                <a:off x="8286712" y="2802757"/>
                <a:ext cx="1426483" cy="315217"/>
              </a:xfrm>
              <a:prstGeom prst="rect">
                <a:avLst/>
              </a:prstGeom>
            </p:spPr>
            <p:txBody>
              <a:bodyPr wrap="square">
                <a:spAutoFit/>
              </a:bodyPr>
              <a:lstStyle/>
              <a:p>
                <a:pPr algn="ctr" defTabSz="932293" fontAlgn="base">
                  <a:lnSpc>
                    <a:spcPct val="90000"/>
                  </a:lnSpc>
                  <a:spcBef>
                    <a:spcPct val="0"/>
                  </a:spcBef>
                  <a:spcAft>
                    <a:spcPct val="0"/>
                  </a:spcAft>
                </a:pPr>
                <a:r>
                  <a:rPr lang="en-US" sz="1599" dirty="0">
                    <a:solidFill>
                      <a:srgbClr val="FFFFFF"/>
                    </a:solidFill>
                    <a:ea typeface="Segoe UI" pitchFamily="34" charset="0"/>
                    <a:cs typeface="Segoe UI" pitchFamily="34" charset="0"/>
                  </a:rPr>
                  <a:t>Native UI</a:t>
                </a:r>
                <a:endParaRPr lang="en-US" sz="1599" i="1" dirty="0">
                  <a:solidFill>
                    <a:srgbClr val="FFFFFF"/>
                  </a:solidFill>
                  <a:ea typeface="Segoe UI" pitchFamily="34" charset="0"/>
                  <a:cs typeface="Segoe UI" pitchFamily="34" charset="0"/>
                </a:endParaRPr>
              </a:p>
            </p:txBody>
          </p:sp>
          <p:sp>
            <p:nvSpPr>
              <p:cNvPr id="25" name="Rectangle 24"/>
              <p:cNvSpPr/>
              <p:nvPr/>
            </p:nvSpPr>
            <p:spPr>
              <a:xfrm>
                <a:off x="9863144" y="2816856"/>
                <a:ext cx="1426483" cy="315217"/>
              </a:xfrm>
              <a:prstGeom prst="rect">
                <a:avLst/>
              </a:prstGeom>
            </p:spPr>
            <p:txBody>
              <a:bodyPr wrap="square">
                <a:spAutoFit/>
              </a:bodyPr>
              <a:lstStyle/>
              <a:p>
                <a:pPr algn="ctr" defTabSz="932293" fontAlgn="base">
                  <a:lnSpc>
                    <a:spcPct val="90000"/>
                  </a:lnSpc>
                  <a:spcBef>
                    <a:spcPct val="0"/>
                  </a:spcBef>
                  <a:spcAft>
                    <a:spcPct val="0"/>
                  </a:spcAft>
                </a:pPr>
                <a:r>
                  <a:rPr lang="en-US" sz="1599" dirty="0">
                    <a:solidFill>
                      <a:srgbClr val="FFFFFF"/>
                    </a:solidFill>
                    <a:ea typeface="Segoe UI" pitchFamily="34" charset="0"/>
                    <a:cs typeface="Segoe UI" pitchFamily="34" charset="0"/>
                  </a:rPr>
                  <a:t>Native UI</a:t>
                </a:r>
                <a:endParaRPr lang="en-US" sz="1599" i="1" dirty="0">
                  <a:solidFill>
                    <a:srgbClr val="FFFFFF"/>
                  </a:solidFill>
                  <a:ea typeface="Segoe UI" pitchFamily="34" charset="0"/>
                  <a:cs typeface="Segoe UI" pitchFamily="34" charset="0"/>
                </a:endParaRPr>
              </a:p>
            </p:txBody>
          </p:sp>
          <p:sp>
            <p:nvSpPr>
              <p:cNvPr id="26" name="Rectangle 25"/>
              <p:cNvSpPr/>
              <p:nvPr/>
            </p:nvSpPr>
            <p:spPr bwMode="auto">
              <a:xfrm>
                <a:off x="6690462" y="4958277"/>
                <a:ext cx="3048505" cy="8353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algn="ctr" defTabSz="932293">
                  <a:lnSpc>
                    <a:spcPct val="90000"/>
                  </a:lnSpc>
                </a:pPr>
                <a:endParaRPr lang="en-US" sz="1599" i="1" dirty="0">
                  <a:gradFill>
                    <a:gsLst>
                      <a:gs pos="0">
                        <a:srgbClr val="3F3F3F"/>
                      </a:gs>
                      <a:gs pos="100000">
                        <a:srgbClr val="3F3F3F"/>
                      </a:gs>
                    </a:gsLst>
                    <a:lin ang="5400000" scaled="0"/>
                  </a:gradFill>
                  <a:ea typeface="Segoe UI" pitchFamily="34" charset="0"/>
                  <a:cs typeface="Segoe UI" pitchFamily="34" charset="0"/>
                </a:endParaRPr>
              </a:p>
            </p:txBody>
          </p:sp>
          <p:sp>
            <p:nvSpPr>
              <p:cNvPr id="27" name="Rectangle 26"/>
              <p:cNvSpPr/>
              <p:nvPr/>
            </p:nvSpPr>
            <p:spPr bwMode="auto">
              <a:xfrm>
                <a:off x="9796150" y="5180349"/>
                <a:ext cx="1544672" cy="61323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algn="ctr" defTabSz="932293">
                  <a:lnSpc>
                    <a:spcPct val="90000"/>
                  </a:lnSpc>
                </a:pPr>
                <a:endParaRPr lang="en-US" sz="1599" dirty="0">
                  <a:gradFill>
                    <a:gsLst>
                      <a:gs pos="0">
                        <a:srgbClr val="3F3F3F"/>
                      </a:gs>
                      <a:gs pos="100000">
                        <a:srgbClr val="3F3F3F"/>
                      </a:gs>
                    </a:gsLst>
                    <a:lin ang="5400000" scaled="0"/>
                  </a:gradFill>
                  <a:ea typeface="Segoe UI" pitchFamily="34" charset="0"/>
                  <a:cs typeface="Segoe UI" pitchFamily="34" charset="0"/>
                </a:endParaRPr>
              </a:p>
            </p:txBody>
          </p:sp>
          <p:pic>
            <p:nvPicPr>
              <p:cNvPr id="28" name="Picture 27" descr="xamarin-horizontal-blu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74680" y="5200982"/>
                <a:ext cx="1595920" cy="386816"/>
              </a:xfrm>
              <a:prstGeom prst="rect">
                <a:avLst/>
              </a:prstGeom>
            </p:spPr>
          </p:pic>
          <p:grpSp>
            <p:nvGrpSpPr>
              <p:cNvPr id="29" name="Group 28"/>
              <p:cNvGrpSpPr>
                <a:grpSpLocks noChangeAspect="1"/>
              </p:cNvGrpSpPr>
              <p:nvPr/>
            </p:nvGrpSpPr>
            <p:grpSpPr>
              <a:xfrm>
                <a:off x="10295067" y="5114057"/>
                <a:ext cx="518452" cy="520667"/>
                <a:chOff x="1203822" y="3672970"/>
                <a:chExt cx="765375" cy="768645"/>
              </a:xfrm>
            </p:grpSpPr>
            <p:sp>
              <p:nvSpPr>
                <p:cNvPr id="31" name="Rectangle 30"/>
                <p:cNvSpPr/>
                <p:nvPr/>
              </p:nvSpPr>
              <p:spPr bwMode="auto">
                <a:xfrm>
                  <a:off x="1203822" y="3672970"/>
                  <a:ext cx="765375" cy="768645"/>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1416" tIns="146283" rIns="182854" bIns="146283" numCol="1" spcCol="0" rtlCol="0" fromWordArt="0" anchor="ctr" anchorCtr="0" forceAA="0" compatLnSpc="1">
                  <a:prstTxWarp prst="textNoShape">
                    <a:avLst/>
                  </a:prstTxWarp>
                  <a:noAutofit/>
                </a:bodyPr>
                <a:lstStyle/>
                <a:p>
                  <a:pPr defTabSz="913923" fontAlgn="base">
                    <a:lnSpc>
                      <a:spcPct val="90000"/>
                    </a:lnSpc>
                    <a:spcBef>
                      <a:spcPct val="0"/>
                    </a:spcBef>
                    <a:spcAft>
                      <a:spcPct val="0"/>
                    </a:spcAft>
                  </a:pPr>
                  <a:endParaRPr lang="en-US" sz="2000" spc="-50" dirty="0">
                    <a:gradFill>
                      <a:gsLst>
                        <a:gs pos="0">
                          <a:srgbClr val="FFFFFF"/>
                        </a:gs>
                        <a:gs pos="100000">
                          <a:srgbClr val="FFFFFF"/>
                        </a:gs>
                      </a:gsLst>
                      <a:lin ang="5400000" scaled="0"/>
                    </a:gradFill>
                  </a:endParaRPr>
                </a:p>
              </p:txBody>
            </p:sp>
            <p:sp>
              <p:nvSpPr>
                <p:cNvPr id="32" name="Freeform 9"/>
                <p:cNvSpPr>
                  <a:spLocks noEditPoints="1"/>
                </p:cNvSpPr>
                <p:nvPr/>
              </p:nvSpPr>
              <p:spPr bwMode="auto">
                <a:xfrm>
                  <a:off x="1271995" y="3873698"/>
                  <a:ext cx="620019" cy="355581"/>
                </a:xfrm>
                <a:custGeom>
                  <a:avLst/>
                  <a:gdLst>
                    <a:gd name="T0" fmla="*/ 61 w 241"/>
                    <a:gd name="T1" fmla="*/ 7 h 140"/>
                    <a:gd name="T2" fmla="*/ 46 w 241"/>
                    <a:gd name="T3" fmla="*/ 37 h 140"/>
                    <a:gd name="T4" fmla="*/ 33 w 241"/>
                    <a:gd name="T5" fmla="*/ 14 h 140"/>
                    <a:gd name="T6" fmla="*/ 35 w 241"/>
                    <a:gd name="T7" fmla="*/ 2 h 140"/>
                    <a:gd name="T8" fmla="*/ 49 w 241"/>
                    <a:gd name="T9" fmla="*/ 27 h 140"/>
                    <a:gd name="T10" fmla="*/ 65 w 241"/>
                    <a:gd name="T11" fmla="*/ 37 h 140"/>
                    <a:gd name="T12" fmla="*/ 73 w 241"/>
                    <a:gd name="T13" fmla="*/ 1 h 140"/>
                    <a:gd name="T14" fmla="*/ 77 w 241"/>
                    <a:gd name="T15" fmla="*/ 5 h 140"/>
                    <a:gd name="T16" fmla="*/ 77 w 241"/>
                    <a:gd name="T17" fmla="*/ 12 h 140"/>
                    <a:gd name="T18" fmla="*/ 102 w 241"/>
                    <a:gd name="T19" fmla="*/ 36 h 140"/>
                    <a:gd name="T20" fmla="*/ 89 w 241"/>
                    <a:gd name="T21" fmla="*/ 32 h 140"/>
                    <a:gd name="T22" fmla="*/ 102 w 241"/>
                    <a:gd name="T23" fmla="*/ 17 h 140"/>
                    <a:gd name="T24" fmla="*/ 83 w 241"/>
                    <a:gd name="T25" fmla="*/ 25 h 140"/>
                    <a:gd name="T26" fmla="*/ 120 w 241"/>
                    <a:gd name="T27" fmla="*/ 16 h 140"/>
                    <a:gd name="T28" fmla="*/ 114 w 241"/>
                    <a:gd name="T29" fmla="*/ 13 h 140"/>
                    <a:gd name="T30" fmla="*/ 107 w 241"/>
                    <a:gd name="T31" fmla="*/ 12 h 140"/>
                    <a:gd name="T32" fmla="*/ 113 w 241"/>
                    <a:gd name="T33" fmla="*/ 18 h 140"/>
                    <a:gd name="T34" fmla="*/ 134 w 241"/>
                    <a:gd name="T35" fmla="*/ 12 h 140"/>
                    <a:gd name="T36" fmla="*/ 133 w 241"/>
                    <a:gd name="T37" fmla="*/ 38 h 140"/>
                    <a:gd name="T38" fmla="*/ 140 w 241"/>
                    <a:gd name="T39" fmla="*/ 32 h 140"/>
                    <a:gd name="T40" fmla="*/ 128 w 241"/>
                    <a:gd name="T41" fmla="*/ 18 h 140"/>
                    <a:gd name="T42" fmla="*/ 140 w 241"/>
                    <a:gd name="T43" fmla="*/ 32 h 140"/>
                    <a:gd name="T44" fmla="*/ 155 w 241"/>
                    <a:gd name="T45" fmla="*/ 21 h 140"/>
                    <a:gd name="T46" fmla="*/ 164 w 241"/>
                    <a:gd name="T47" fmla="*/ 17 h 140"/>
                    <a:gd name="T48" fmla="*/ 150 w 241"/>
                    <a:gd name="T49" fmla="*/ 19 h 140"/>
                    <a:gd name="T50" fmla="*/ 161 w 241"/>
                    <a:gd name="T51" fmla="*/ 31 h 140"/>
                    <a:gd name="T52" fmla="*/ 156 w 241"/>
                    <a:gd name="T53" fmla="*/ 38 h 140"/>
                    <a:gd name="T54" fmla="*/ 181 w 241"/>
                    <a:gd name="T55" fmla="*/ 12 h 140"/>
                    <a:gd name="T56" fmla="*/ 181 w 241"/>
                    <a:gd name="T57" fmla="*/ 38 h 140"/>
                    <a:gd name="T58" fmla="*/ 187 w 241"/>
                    <a:gd name="T59" fmla="*/ 32 h 140"/>
                    <a:gd name="T60" fmla="*/ 175 w 241"/>
                    <a:gd name="T61" fmla="*/ 18 h 140"/>
                    <a:gd name="T62" fmla="*/ 187 w 241"/>
                    <a:gd name="T63" fmla="*/ 32 h 140"/>
                    <a:gd name="T64" fmla="*/ 207 w 241"/>
                    <a:gd name="T65" fmla="*/ 0 h 140"/>
                    <a:gd name="T66" fmla="*/ 195 w 241"/>
                    <a:gd name="T67" fmla="*/ 12 h 140"/>
                    <a:gd name="T68" fmla="*/ 204 w 241"/>
                    <a:gd name="T69" fmla="*/ 37 h 140"/>
                    <a:gd name="T70" fmla="*/ 204 w 241"/>
                    <a:gd name="T71" fmla="*/ 12 h 140"/>
                    <a:gd name="T72" fmla="*/ 225 w 241"/>
                    <a:gd name="T73" fmla="*/ 37 h 140"/>
                    <a:gd name="T74" fmla="*/ 220 w 241"/>
                    <a:gd name="T75" fmla="*/ 33 h 140"/>
                    <a:gd name="T76" fmla="*/ 225 w 241"/>
                    <a:gd name="T77" fmla="*/ 12 h 140"/>
                    <a:gd name="T78" fmla="*/ 215 w 241"/>
                    <a:gd name="T79" fmla="*/ 12 h 140"/>
                    <a:gd name="T80" fmla="*/ 215 w 241"/>
                    <a:gd name="T81" fmla="*/ 30 h 140"/>
                    <a:gd name="T82" fmla="*/ 12 w 241"/>
                    <a:gd name="T83" fmla="*/ 128 h 140"/>
                    <a:gd name="T84" fmla="*/ 2 w 241"/>
                    <a:gd name="T85" fmla="*/ 138 h 140"/>
                    <a:gd name="T86" fmla="*/ 102 w 241"/>
                    <a:gd name="T87" fmla="*/ 138 h 140"/>
                    <a:gd name="T88" fmla="*/ 91 w 241"/>
                    <a:gd name="T89" fmla="*/ 112 h 140"/>
                    <a:gd name="T90" fmla="*/ 43 w 241"/>
                    <a:gd name="T91" fmla="*/ 48 h 140"/>
                    <a:gd name="T92" fmla="*/ 40 w 241"/>
                    <a:gd name="T93" fmla="*/ 73 h 140"/>
                    <a:gd name="T94" fmla="*/ 89 w 241"/>
                    <a:gd name="T95" fmla="*/ 138 h 140"/>
                    <a:gd name="T96" fmla="*/ 169 w 241"/>
                    <a:gd name="T97" fmla="*/ 129 h 140"/>
                    <a:gd name="T98" fmla="*/ 164 w 241"/>
                    <a:gd name="T99" fmla="*/ 88 h 140"/>
                    <a:gd name="T100" fmla="*/ 167 w 241"/>
                    <a:gd name="T101" fmla="*/ 48 h 140"/>
                    <a:gd name="T102" fmla="*/ 241 w 241"/>
                    <a:gd name="T103" fmla="*/ 58 h 140"/>
                    <a:gd name="T104" fmla="*/ 179 w 241"/>
                    <a:gd name="T105" fmla="*/ 58 h 140"/>
                    <a:gd name="T106" fmla="*/ 215 w 241"/>
                    <a:gd name="T107" fmla="*/ 5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1" h="140">
                      <a:moveTo>
                        <a:pt x="65" y="37"/>
                      </a:moveTo>
                      <a:cubicBezTo>
                        <a:pt x="61" y="37"/>
                        <a:pt x="61" y="37"/>
                        <a:pt x="61" y="37"/>
                      </a:cubicBezTo>
                      <a:cubicBezTo>
                        <a:pt x="61" y="14"/>
                        <a:pt x="61" y="14"/>
                        <a:pt x="61" y="14"/>
                      </a:cubicBezTo>
                      <a:cubicBezTo>
                        <a:pt x="61" y="12"/>
                        <a:pt x="61" y="10"/>
                        <a:pt x="61" y="7"/>
                      </a:cubicBezTo>
                      <a:cubicBezTo>
                        <a:pt x="61" y="7"/>
                        <a:pt x="61" y="7"/>
                        <a:pt x="61" y="7"/>
                      </a:cubicBezTo>
                      <a:cubicBezTo>
                        <a:pt x="61" y="9"/>
                        <a:pt x="60" y="10"/>
                        <a:pt x="60" y="11"/>
                      </a:cubicBezTo>
                      <a:cubicBezTo>
                        <a:pt x="48" y="37"/>
                        <a:pt x="48" y="37"/>
                        <a:pt x="48" y="37"/>
                      </a:cubicBezTo>
                      <a:cubicBezTo>
                        <a:pt x="46" y="37"/>
                        <a:pt x="46" y="37"/>
                        <a:pt x="46" y="37"/>
                      </a:cubicBezTo>
                      <a:cubicBezTo>
                        <a:pt x="34" y="11"/>
                        <a:pt x="34" y="11"/>
                        <a:pt x="34" y="11"/>
                      </a:cubicBezTo>
                      <a:cubicBezTo>
                        <a:pt x="34" y="10"/>
                        <a:pt x="34" y="9"/>
                        <a:pt x="33" y="7"/>
                      </a:cubicBezTo>
                      <a:cubicBezTo>
                        <a:pt x="33" y="7"/>
                        <a:pt x="33" y="7"/>
                        <a:pt x="33" y="7"/>
                      </a:cubicBezTo>
                      <a:cubicBezTo>
                        <a:pt x="33" y="8"/>
                        <a:pt x="33" y="11"/>
                        <a:pt x="33" y="14"/>
                      </a:cubicBezTo>
                      <a:cubicBezTo>
                        <a:pt x="33" y="37"/>
                        <a:pt x="33" y="37"/>
                        <a:pt x="33" y="37"/>
                      </a:cubicBezTo>
                      <a:cubicBezTo>
                        <a:pt x="29" y="37"/>
                        <a:pt x="29" y="37"/>
                        <a:pt x="29" y="37"/>
                      </a:cubicBezTo>
                      <a:cubicBezTo>
                        <a:pt x="29" y="2"/>
                        <a:pt x="29" y="2"/>
                        <a:pt x="29" y="2"/>
                      </a:cubicBezTo>
                      <a:cubicBezTo>
                        <a:pt x="35" y="2"/>
                        <a:pt x="35" y="2"/>
                        <a:pt x="35" y="2"/>
                      </a:cubicBezTo>
                      <a:cubicBezTo>
                        <a:pt x="46" y="27"/>
                        <a:pt x="46" y="27"/>
                        <a:pt x="46" y="27"/>
                      </a:cubicBezTo>
                      <a:cubicBezTo>
                        <a:pt x="46" y="28"/>
                        <a:pt x="47" y="30"/>
                        <a:pt x="47" y="31"/>
                      </a:cubicBezTo>
                      <a:cubicBezTo>
                        <a:pt x="47" y="31"/>
                        <a:pt x="47" y="31"/>
                        <a:pt x="47" y="31"/>
                      </a:cubicBezTo>
                      <a:cubicBezTo>
                        <a:pt x="48" y="29"/>
                        <a:pt x="49" y="27"/>
                        <a:pt x="49" y="27"/>
                      </a:cubicBezTo>
                      <a:cubicBezTo>
                        <a:pt x="60" y="2"/>
                        <a:pt x="60" y="2"/>
                        <a:pt x="60" y="2"/>
                      </a:cubicBezTo>
                      <a:cubicBezTo>
                        <a:pt x="65" y="2"/>
                        <a:pt x="65" y="2"/>
                        <a:pt x="65" y="2"/>
                      </a:cubicBezTo>
                      <a:cubicBezTo>
                        <a:pt x="65" y="37"/>
                        <a:pt x="65" y="37"/>
                        <a:pt x="65" y="37"/>
                      </a:cubicBezTo>
                      <a:cubicBezTo>
                        <a:pt x="65" y="37"/>
                        <a:pt x="65" y="37"/>
                        <a:pt x="65" y="37"/>
                      </a:cubicBezTo>
                      <a:close/>
                      <a:moveTo>
                        <a:pt x="78" y="3"/>
                      </a:moveTo>
                      <a:cubicBezTo>
                        <a:pt x="78" y="2"/>
                        <a:pt x="78" y="2"/>
                        <a:pt x="77" y="1"/>
                      </a:cubicBezTo>
                      <a:cubicBezTo>
                        <a:pt x="76" y="1"/>
                        <a:pt x="76" y="1"/>
                        <a:pt x="75" y="1"/>
                      </a:cubicBezTo>
                      <a:cubicBezTo>
                        <a:pt x="74" y="1"/>
                        <a:pt x="74" y="1"/>
                        <a:pt x="73" y="1"/>
                      </a:cubicBezTo>
                      <a:cubicBezTo>
                        <a:pt x="73" y="2"/>
                        <a:pt x="73" y="2"/>
                        <a:pt x="73" y="3"/>
                      </a:cubicBezTo>
                      <a:cubicBezTo>
                        <a:pt x="73" y="4"/>
                        <a:pt x="73" y="5"/>
                        <a:pt x="73" y="5"/>
                      </a:cubicBezTo>
                      <a:cubicBezTo>
                        <a:pt x="74" y="6"/>
                        <a:pt x="74" y="6"/>
                        <a:pt x="75" y="6"/>
                      </a:cubicBezTo>
                      <a:cubicBezTo>
                        <a:pt x="76" y="6"/>
                        <a:pt x="76" y="6"/>
                        <a:pt x="77" y="5"/>
                      </a:cubicBezTo>
                      <a:cubicBezTo>
                        <a:pt x="78" y="5"/>
                        <a:pt x="78" y="4"/>
                        <a:pt x="78" y="3"/>
                      </a:cubicBezTo>
                      <a:close/>
                      <a:moveTo>
                        <a:pt x="77" y="37"/>
                      </a:moveTo>
                      <a:cubicBezTo>
                        <a:pt x="77" y="37"/>
                        <a:pt x="77" y="37"/>
                        <a:pt x="77" y="37"/>
                      </a:cubicBezTo>
                      <a:cubicBezTo>
                        <a:pt x="77" y="12"/>
                        <a:pt x="77" y="12"/>
                        <a:pt x="77" y="12"/>
                      </a:cubicBezTo>
                      <a:cubicBezTo>
                        <a:pt x="77" y="12"/>
                        <a:pt x="77" y="12"/>
                        <a:pt x="73" y="12"/>
                      </a:cubicBezTo>
                      <a:cubicBezTo>
                        <a:pt x="73" y="12"/>
                        <a:pt x="73" y="12"/>
                        <a:pt x="73" y="37"/>
                      </a:cubicBezTo>
                      <a:cubicBezTo>
                        <a:pt x="73" y="37"/>
                        <a:pt x="73" y="37"/>
                        <a:pt x="77" y="37"/>
                      </a:cubicBezTo>
                      <a:close/>
                      <a:moveTo>
                        <a:pt x="102" y="36"/>
                      </a:moveTo>
                      <a:cubicBezTo>
                        <a:pt x="102" y="36"/>
                        <a:pt x="102" y="36"/>
                        <a:pt x="102" y="36"/>
                      </a:cubicBezTo>
                      <a:cubicBezTo>
                        <a:pt x="102" y="32"/>
                        <a:pt x="102" y="32"/>
                        <a:pt x="102" y="32"/>
                      </a:cubicBezTo>
                      <a:cubicBezTo>
                        <a:pt x="99" y="34"/>
                        <a:pt x="98" y="34"/>
                        <a:pt x="95" y="34"/>
                      </a:cubicBezTo>
                      <a:cubicBezTo>
                        <a:pt x="93" y="34"/>
                        <a:pt x="91" y="34"/>
                        <a:pt x="89" y="32"/>
                      </a:cubicBezTo>
                      <a:cubicBezTo>
                        <a:pt x="88" y="30"/>
                        <a:pt x="87" y="28"/>
                        <a:pt x="87" y="25"/>
                      </a:cubicBezTo>
                      <a:cubicBezTo>
                        <a:pt x="87" y="22"/>
                        <a:pt x="88" y="19"/>
                        <a:pt x="89" y="18"/>
                      </a:cubicBezTo>
                      <a:cubicBezTo>
                        <a:pt x="91" y="16"/>
                        <a:pt x="93" y="15"/>
                        <a:pt x="95" y="15"/>
                      </a:cubicBezTo>
                      <a:cubicBezTo>
                        <a:pt x="98" y="15"/>
                        <a:pt x="100" y="16"/>
                        <a:pt x="102" y="17"/>
                      </a:cubicBezTo>
                      <a:cubicBezTo>
                        <a:pt x="102" y="17"/>
                        <a:pt x="102" y="17"/>
                        <a:pt x="102" y="13"/>
                      </a:cubicBezTo>
                      <a:cubicBezTo>
                        <a:pt x="100" y="12"/>
                        <a:pt x="98" y="12"/>
                        <a:pt x="96" y="12"/>
                      </a:cubicBezTo>
                      <a:cubicBezTo>
                        <a:pt x="92" y="12"/>
                        <a:pt x="89" y="13"/>
                        <a:pt x="87" y="15"/>
                      </a:cubicBezTo>
                      <a:cubicBezTo>
                        <a:pt x="84" y="18"/>
                        <a:pt x="83" y="21"/>
                        <a:pt x="83" y="25"/>
                      </a:cubicBezTo>
                      <a:cubicBezTo>
                        <a:pt x="83" y="29"/>
                        <a:pt x="84" y="32"/>
                        <a:pt x="86" y="34"/>
                      </a:cubicBezTo>
                      <a:cubicBezTo>
                        <a:pt x="88" y="37"/>
                        <a:pt x="91" y="38"/>
                        <a:pt x="95" y="38"/>
                      </a:cubicBezTo>
                      <a:cubicBezTo>
                        <a:pt x="97" y="38"/>
                        <a:pt x="99" y="37"/>
                        <a:pt x="102" y="36"/>
                      </a:cubicBezTo>
                      <a:close/>
                      <a:moveTo>
                        <a:pt x="120" y="16"/>
                      </a:moveTo>
                      <a:cubicBezTo>
                        <a:pt x="120" y="16"/>
                        <a:pt x="120" y="16"/>
                        <a:pt x="120" y="16"/>
                      </a:cubicBezTo>
                      <a:cubicBezTo>
                        <a:pt x="120" y="12"/>
                        <a:pt x="120" y="12"/>
                        <a:pt x="120" y="12"/>
                      </a:cubicBezTo>
                      <a:cubicBezTo>
                        <a:pt x="119" y="12"/>
                        <a:pt x="119" y="12"/>
                        <a:pt x="118" y="12"/>
                      </a:cubicBezTo>
                      <a:cubicBezTo>
                        <a:pt x="116" y="12"/>
                        <a:pt x="115" y="12"/>
                        <a:pt x="114" y="13"/>
                      </a:cubicBezTo>
                      <a:cubicBezTo>
                        <a:pt x="113" y="14"/>
                        <a:pt x="112" y="16"/>
                        <a:pt x="111" y="18"/>
                      </a:cubicBezTo>
                      <a:cubicBezTo>
                        <a:pt x="111" y="18"/>
                        <a:pt x="111" y="18"/>
                        <a:pt x="111" y="18"/>
                      </a:cubicBezTo>
                      <a:cubicBezTo>
                        <a:pt x="111" y="18"/>
                        <a:pt x="111" y="18"/>
                        <a:pt x="111" y="12"/>
                      </a:cubicBezTo>
                      <a:cubicBezTo>
                        <a:pt x="111" y="12"/>
                        <a:pt x="111" y="12"/>
                        <a:pt x="107" y="12"/>
                      </a:cubicBezTo>
                      <a:cubicBezTo>
                        <a:pt x="107" y="12"/>
                        <a:pt x="107" y="12"/>
                        <a:pt x="107" y="37"/>
                      </a:cubicBezTo>
                      <a:cubicBezTo>
                        <a:pt x="107" y="37"/>
                        <a:pt x="107" y="37"/>
                        <a:pt x="111" y="37"/>
                      </a:cubicBezTo>
                      <a:cubicBezTo>
                        <a:pt x="111" y="37"/>
                        <a:pt x="111" y="37"/>
                        <a:pt x="111" y="25"/>
                      </a:cubicBezTo>
                      <a:cubicBezTo>
                        <a:pt x="111" y="22"/>
                        <a:pt x="111" y="19"/>
                        <a:pt x="113" y="18"/>
                      </a:cubicBezTo>
                      <a:cubicBezTo>
                        <a:pt x="114" y="16"/>
                        <a:pt x="115" y="15"/>
                        <a:pt x="117" y="15"/>
                      </a:cubicBezTo>
                      <a:cubicBezTo>
                        <a:pt x="118" y="15"/>
                        <a:pt x="119" y="16"/>
                        <a:pt x="120" y="16"/>
                      </a:cubicBezTo>
                      <a:close/>
                      <a:moveTo>
                        <a:pt x="143" y="15"/>
                      </a:moveTo>
                      <a:cubicBezTo>
                        <a:pt x="141" y="13"/>
                        <a:pt x="138" y="12"/>
                        <a:pt x="134" y="12"/>
                      </a:cubicBezTo>
                      <a:cubicBezTo>
                        <a:pt x="130" y="12"/>
                        <a:pt x="127" y="13"/>
                        <a:pt x="125" y="15"/>
                      </a:cubicBezTo>
                      <a:cubicBezTo>
                        <a:pt x="123" y="17"/>
                        <a:pt x="121" y="21"/>
                        <a:pt x="121" y="25"/>
                      </a:cubicBezTo>
                      <a:cubicBezTo>
                        <a:pt x="121" y="29"/>
                        <a:pt x="123" y="32"/>
                        <a:pt x="124" y="34"/>
                      </a:cubicBezTo>
                      <a:cubicBezTo>
                        <a:pt x="127" y="37"/>
                        <a:pt x="130" y="38"/>
                        <a:pt x="133" y="38"/>
                      </a:cubicBezTo>
                      <a:cubicBezTo>
                        <a:pt x="137" y="38"/>
                        <a:pt x="140" y="37"/>
                        <a:pt x="143" y="34"/>
                      </a:cubicBezTo>
                      <a:cubicBezTo>
                        <a:pt x="145" y="32"/>
                        <a:pt x="146" y="29"/>
                        <a:pt x="146" y="25"/>
                      </a:cubicBezTo>
                      <a:cubicBezTo>
                        <a:pt x="146" y="21"/>
                        <a:pt x="145" y="18"/>
                        <a:pt x="143" y="15"/>
                      </a:cubicBezTo>
                      <a:close/>
                      <a:moveTo>
                        <a:pt x="140" y="32"/>
                      </a:moveTo>
                      <a:cubicBezTo>
                        <a:pt x="138" y="34"/>
                        <a:pt x="136" y="34"/>
                        <a:pt x="134" y="34"/>
                      </a:cubicBezTo>
                      <a:cubicBezTo>
                        <a:pt x="131" y="34"/>
                        <a:pt x="129" y="34"/>
                        <a:pt x="127" y="32"/>
                      </a:cubicBezTo>
                      <a:cubicBezTo>
                        <a:pt x="126" y="30"/>
                        <a:pt x="125" y="28"/>
                        <a:pt x="125" y="25"/>
                      </a:cubicBezTo>
                      <a:cubicBezTo>
                        <a:pt x="125" y="22"/>
                        <a:pt x="126" y="19"/>
                        <a:pt x="128" y="18"/>
                      </a:cubicBezTo>
                      <a:cubicBezTo>
                        <a:pt x="129" y="16"/>
                        <a:pt x="131" y="15"/>
                        <a:pt x="134" y="15"/>
                      </a:cubicBezTo>
                      <a:cubicBezTo>
                        <a:pt x="136" y="15"/>
                        <a:pt x="138" y="16"/>
                        <a:pt x="140" y="18"/>
                      </a:cubicBezTo>
                      <a:cubicBezTo>
                        <a:pt x="141" y="19"/>
                        <a:pt x="142" y="22"/>
                        <a:pt x="142" y="25"/>
                      </a:cubicBezTo>
                      <a:cubicBezTo>
                        <a:pt x="142" y="28"/>
                        <a:pt x="141" y="30"/>
                        <a:pt x="140" y="32"/>
                      </a:cubicBezTo>
                      <a:close/>
                      <a:moveTo>
                        <a:pt x="165" y="30"/>
                      </a:moveTo>
                      <a:cubicBezTo>
                        <a:pt x="165" y="29"/>
                        <a:pt x="164" y="27"/>
                        <a:pt x="164" y="26"/>
                      </a:cubicBezTo>
                      <a:cubicBezTo>
                        <a:pt x="162" y="25"/>
                        <a:pt x="161" y="24"/>
                        <a:pt x="159" y="23"/>
                      </a:cubicBezTo>
                      <a:cubicBezTo>
                        <a:pt x="157" y="22"/>
                        <a:pt x="155" y="22"/>
                        <a:pt x="155" y="21"/>
                      </a:cubicBezTo>
                      <a:cubicBezTo>
                        <a:pt x="154" y="21"/>
                        <a:pt x="154" y="20"/>
                        <a:pt x="154" y="18"/>
                      </a:cubicBezTo>
                      <a:cubicBezTo>
                        <a:pt x="154" y="18"/>
                        <a:pt x="154" y="17"/>
                        <a:pt x="155" y="16"/>
                      </a:cubicBezTo>
                      <a:cubicBezTo>
                        <a:pt x="156" y="15"/>
                        <a:pt x="157" y="15"/>
                        <a:pt x="158" y="15"/>
                      </a:cubicBezTo>
                      <a:cubicBezTo>
                        <a:pt x="160" y="15"/>
                        <a:pt x="162" y="16"/>
                        <a:pt x="164" y="17"/>
                      </a:cubicBezTo>
                      <a:cubicBezTo>
                        <a:pt x="164" y="17"/>
                        <a:pt x="164" y="17"/>
                        <a:pt x="164" y="13"/>
                      </a:cubicBezTo>
                      <a:cubicBezTo>
                        <a:pt x="163" y="12"/>
                        <a:pt x="161" y="12"/>
                        <a:pt x="159" y="12"/>
                      </a:cubicBezTo>
                      <a:cubicBezTo>
                        <a:pt x="156" y="12"/>
                        <a:pt x="154" y="12"/>
                        <a:pt x="152" y="14"/>
                      </a:cubicBezTo>
                      <a:cubicBezTo>
                        <a:pt x="151" y="15"/>
                        <a:pt x="150" y="17"/>
                        <a:pt x="150" y="19"/>
                      </a:cubicBezTo>
                      <a:cubicBezTo>
                        <a:pt x="150" y="21"/>
                        <a:pt x="151" y="22"/>
                        <a:pt x="151" y="23"/>
                      </a:cubicBezTo>
                      <a:cubicBezTo>
                        <a:pt x="152" y="24"/>
                        <a:pt x="154" y="25"/>
                        <a:pt x="156" y="26"/>
                      </a:cubicBezTo>
                      <a:cubicBezTo>
                        <a:pt x="158" y="27"/>
                        <a:pt x="160" y="28"/>
                        <a:pt x="160" y="29"/>
                      </a:cubicBezTo>
                      <a:cubicBezTo>
                        <a:pt x="161" y="29"/>
                        <a:pt x="161" y="30"/>
                        <a:pt x="161" y="31"/>
                      </a:cubicBezTo>
                      <a:cubicBezTo>
                        <a:pt x="161" y="33"/>
                        <a:pt x="160" y="34"/>
                        <a:pt x="156" y="34"/>
                      </a:cubicBezTo>
                      <a:cubicBezTo>
                        <a:pt x="154" y="34"/>
                        <a:pt x="152" y="34"/>
                        <a:pt x="150" y="32"/>
                      </a:cubicBezTo>
                      <a:cubicBezTo>
                        <a:pt x="150" y="32"/>
                        <a:pt x="150" y="32"/>
                        <a:pt x="150" y="36"/>
                      </a:cubicBezTo>
                      <a:cubicBezTo>
                        <a:pt x="151" y="37"/>
                        <a:pt x="154" y="38"/>
                        <a:pt x="156" y="38"/>
                      </a:cubicBezTo>
                      <a:cubicBezTo>
                        <a:pt x="159" y="38"/>
                        <a:pt x="161" y="37"/>
                        <a:pt x="163" y="36"/>
                      </a:cubicBezTo>
                      <a:cubicBezTo>
                        <a:pt x="164" y="34"/>
                        <a:pt x="165" y="33"/>
                        <a:pt x="165" y="30"/>
                      </a:cubicBezTo>
                      <a:close/>
                      <a:moveTo>
                        <a:pt x="190" y="15"/>
                      </a:moveTo>
                      <a:cubicBezTo>
                        <a:pt x="188" y="13"/>
                        <a:pt x="185" y="12"/>
                        <a:pt x="181" y="12"/>
                      </a:cubicBezTo>
                      <a:cubicBezTo>
                        <a:pt x="177" y="12"/>
                        <a:pt x="175" y="13"/>
                        <a:pt x="172" y="15"/>
                      </a:cubicBezTo>
                      <a:cubicBezTo>
                        <a:pt x="170" y="17"/>
                        <a:pt x="168" y="21"/>
                        <a:pt x="168" y="25"/>
                      </a:cubicBezTo>
                      <a:cubicBezTo>
                        <a:pt x="168" y="29"/>
                        <a:pt x="170" y="32"/>
                        <a:pt x="172" y="34"/>
                      </a:cubicBezTo>
                      <a:cubicBezTo>
                        <a:pt x="174" y="37"/>
                        <a:pt x="177" y="38"/>
                        <a:pt x="181" y="38"/>
                      </a:cubicBezTo>
                      <a:cubicBezTo>
                        <a:pt x="184" y="38"/>
                        <a:pt x="188" y="37"/>
                        <a:pt x="190" y="34"/>
                      </a:cubicBezTo>
                      <a:cubicBezTo>
                        <a:pt x="192" y="32"/>
                        <a:pt x="193" y="29"/>
                        <a:pt x="193" y="25"/>
                      </a:cubicBezTo>
                      <a:cubicBezTo>
                        <a:pt x="193" y="21"/>
                        <a:pt x="192" y="18"/>
                        <a:pt x="190" y="15"/>
                      </a:cubicBezTo>
                      <a:close/>
                      <a:moveTo>
                        <a:pt x="187" y="32"/>
                      </a:moveTo>
                      <a:cubicBezTo>
                        <a:pt x="186" y="34"/>
                        <a:pt x="184" y="34"/>
                        <a:pt x="181" y="34"/>
                      </a:cubicBezTo>
                      <a:cubicBezTo>
                        <a:pt x="179" y="34"/>
                        <a:pt x="176" y="34"/>
                        <a:pt x="175" y="32"/>
                      </a:cubicBezTo>
                      <a:cubicBezTo>
                        <a:pt x="173" y="30"/>
                        <a:pt x="173" y="28"/>
                        <a:pt x="173" y="25"/>
                      </a:cubicBezTo>
                      <a:cubicBezTo>
                        <a:pt x="173" y="22"/>
                        <a:pt x="173" y="19"/>
                        <a:pt x="175" y="18"/>
                      </a:cubicBezTo>
                      <a:cubicBezTo>
                        <a:pt x="176" y="16"/>
                        <a:pt x="179" y="15"/>
                        <a:pt x="181" y="15"/>
                      </a:cubicBezTo>
                      <a:cubicBezTo>
                        <a:pt x="184" y="15"/>
                        <a:pt x="185" y="16"/>
                        <a:pt x="187" y="18"/>
                      </a:cubicBezTo>
                      <a:cubicBezTo>
                        <a:pt x="188" y="19"/>
                        <a:pt x="189" y="22"/>
                        <a:pt x="189" y="25"/>
                      </a:cubicBezTo>
                      <a:cubicBezTo>
                        <a:pt x="189" y="28"/>
                        <a:pt x="188" y="30"/>
                        <a:pt x="187" y="32"/>
                      </a:cubicBezTo>
                      <a:close/>
                      <a:moveTo>
                        <a:pt x="210" y="4"/>
                      </a:moveTo>
                      <a:cubicBezTo>
                        <a:pt x="210" y="4"/>
                        <a:pt x="210" y="4"/>
                        <a:pt x="210" y="4"/>
                      </a:cubicBezTo>
                      <a:cubicBezTo>
                        <a:pt x="210" y="0"/>
                        <a:pt x="210" y="0"/>
                        <a:pt x="210" y="0"/>
                      </a:cubicBezTo>
                      <a:cubicBezTo>
                        <a:pt x="209" y="0"/>
                        <a:pt x="208" y="0"/>
                        <a:pt x="207" y="0"/>
                      </a:cubicBezTo>
                      <a:cubicBezTo>
                        <a:pt x="205" y="0"/>
                        <a:pt x="204" y="0"/>
                        <a:pt x="202" y="2"/>
                      </a:cubicBezTo>
                      <a:cubicBezTo>
                        <a:pt x="200" y="3"/>
                        <a:pt x="200" y="6"/>
                        <a:pt x="200" y="8"/>
                      </a:cubicBezTo>
                      <a:cubicBezTo>
                        <a:pt x="200" y="8"/>
                        <a:pt x="200" y="8"/>
                        <a:pt x="200" y="12"/>
                      </a:cubicBezTo>
                      <a:cubicBezTo>
                        <a:pt x="200" y="12"/>
                        <a:pt x="200" y="12"/>
                        <a:pt x="195" y="12"/>
                      </a:cubicBezTo>
                      <a:cubicBezTo>
                        <a:pt x="195" y="12"/>
                        <a:pt x="195" y="12"/>
                        <a:pt x="195" y="16"/>
                      </a:cubicBezTo>
                      <a:cubicBezTo>
                        <a:pt x="195" y="16"/>
                        <a:pt x="195" y="16"/>
                        <a:pt x="200" y="16"/>
                      </a:cubicBezTo>
                      <a:cubicBezTo>
                        <a:pt x="200" y="16"/>
                        <a:pt x="200" y="16"/>
                        <a:pt x="200" y="37"/>
                      </a:cubicBezTo>
                      <a:cubicBezTo>
                        <a:pt x="200" y="37"/>
                        <a:pt x="200" y="37"/>
                        <a:pt x="204" y="37"/>
                      </a:cubicBezTo>
                      <a:cubicBezTo>
                        <a:pt x="204" y="37"/>
                        <a:pt x="204" y="37"/>
                        <a:pt x="204" y="16"/>
                      </a:cubicBezTo>
                      <a:cubicBezTo>
                        <a:pt x="204" y="16"/>
                        <a:pt x="204" y="16"/>
                        <a:pt x="209" y="16"/>
                      </a:cubicBezTo>
                      <a:cubicBezTo>
                        <a:pt x="209" y="16"/>
                        <a:pt x="209" y="16"/>
                        <a:pt x="209" y="12"/>
                      </a:cubicBezTo>
                      <a:cubicBezTo>
                        <a:pt x="209" y="12"/>
                        <a:pt x="209" y="12"/>
                        <a:pt x="204" y="12"/>
                      </a:cubicBezTo>
                      <a:cubicBezTo>
                        <a:pt x="204" y="12"/>
                        <a:pt x="204" y="12"/>
                        <a:pt x="204" y="8"/>
                      </a:cubicBezTo>
                      <a:cubicBezTo>
                        <a:pt x="204" y="5"/>
                        <a:pt x="205" y="3"/>
                        <a:pt x="208" y="3"/>
                      </a:cubicBezTo>
                      <a:cubicBezTo>
                        <a:pt x="208" y="3"/>
                        <a:pt x="209" y="3"/>
                        <a:pt x="210" y="4"/>
                      </a:cubicBezTo>
                      <a:close/>
                      <a:moveTo>
                        <a:pt x="225" y="37"/>
                      </a:moveTo>
                      <a:cubicBezTo>
                        <a:pt x="225" y="37"/>
                        <a:pt x="225" y="37"/>
                        <a:pt x="225" y="37"/>
                      </a:cubicBezTo>
                      <a:cubicBezTo>
                        <a:pt x="225" y="34"/>
                        <a:pt x="225" y="34"/>
                        <a:pt x="225" y="34"/>
                      </a:cubicBezTo>
                      <a:cubicBezTo>
                        <a:pt x="225" y="34"/>
                        <a:pt x="224" y="34"/>
                        <a:pt x="223" y="34"/>
                      </a:cubicBezTo>
                      <a:cubicBezTo>
                        <a:pt x="221" y="34"/>
                        <a:pt x="221" y="34"/>
                        <a:pt x="220" y="33"/>
                      </a:cubicBezTo>
                      <a:cubicBezTo>
                        <a:pt x="220" y="33"/>
                        <a:pt x="219" y="31"/>
                        <a:pt x="219" y="30"/>
                      </a:cubicBezTo>
                      <a:cubicBezTo>
                        <a:pt x="219" y="30"/>
                        <a:pt x="219" y="30"/>
                        <a:pt x="219" y="16"/>
                      </a:cubicBezTo>
                      <a:cubicBezTo>
                        <a:pt x="219" y="16"/>
                        <a:pt x="219" y="16"/>
                        <a:pt x="225" y="16"/>
                      </a:cubicBezTo>
                      <a:cubicBezTo>
                        <a:pt x="225" y="16"/>
                        <a:pt x="225" y="16"/>
                        <a:pt x="225" y="12"/>
                      </a:cubicBezTo>
                      <a:cubicBezTo>
                        <a:pt x="225" y="12"/>
                        <a:pt x="225" y="12"/>
                        <a:pt x="219" y="12"/>
                      </a:cubicBezTo>
                      <a:cubicBezTo>
                        <a:pt x="219" y="12"/>
                        <a:pt x="219" y="12"/>
                        <a:pt x="219" y="5"/>
                      </a:cubicBezTo>
                      <a:cubicBezTo>
                        <a:pt x="218" y="6"/>
                        <a:pt x="217" y="6"/>
                        <a:pt x="215" y="6"/>
                      </a:cubicBezTo>
                      <a:cubicBezTo>
                        <a:pt x="215" y="6"/>
                        <a:pt x="215" y="6"/>
                        <a:pt x="215" y="12"/>
                      </a:cubicBezTo>
                      <a:cubicBezTo>
                        <a:pt x="215" y="12"/>
                        <a:pt x="215" y="12"/>
                        <a:pt x="211" y="12"/>
                      </a:cubicBezTo>
                      <a:cubicBezTo>
                        <a:pt x="211" y="12"/>
                        <a:pt x="211" y="12"/>
                        <a:pt x="211" y="16"/>
                      </a:cubicBezTo>
                      <a:cubicBezTo>
                        <a:pt x="211" y="16"/>
                        <a:pt x="211" y="16"/>
                        <a:pt x="215" y="16"/>
                      </a:cubicBezTo>
                      <a:cubicBezTo>
                        <a:pt x="215" y="16"/>
                        <a:pt x="215" y="16"/>
                        <a:pt x="215" y="30"/>
                      </a:cubicBezTo>
                      <a:cubicBezTo>
                        <a:pt x="215" y="35"/>
                        <a:pt x="217" y="38"/>
                        <a:pt x="222" y="38"/>
                      </a:cubicBezTo>
                      <a:cubicBezTo>
                        <a:pt x="223" y="38"/>
                        <a:pt x="225" y="38"/>
                        <a:pt x="225" y="37"/>
                      </a:cubicBezTo>
                      <a:close/>
                      <a:moveTo>
                        <a:pt x="14" y="133"/>
                      </a:moveTo>
                      <a:cubicBezTo>
                        <a:pt x="14" y="131"/>
                        <a:pt x="14" y="129"/>
                        <a:pt x="12" y="128"/>
                      </a:cubicBezTo>
                      <a:cubicBezTo>
                        <a:pt x="10" y="126"/>
                        <a:pt x="9" y="126"/>
                        <a:pt x="7" y="126"/>
                      </a:cubicBezTo>
                      <a:cubicBezTo>
                        <a:pt x="5" y="126"/>
                        <a:pt x="3" y="126"/>
                        <a:pt x="2" y="128"/>
                      </a:cubicBezTo>
                      <a:cubicBezTo>
                        <a:pt x="1" y="129"/>
                        <a:pt x="0" y="131"/>
                        <a:pt x="0" y="133"/>
                      </a:cubicBezTo>
                      <a:cubicBezTo>
                        <a:pt x="0" y="135"/>
                        <a:pt x="1" y="136"/>
                        <a:pt x="2" y="138"/>
                      </a:cubicBezTo>
                      <a:cubicBezTo>
                        <a:pt x="3" y="139"/>
                        <a:pt x="5" y="140"/>
                        <a:pt x="7" y="140"/>
                      </a:cubicBezTo>
                      <a:cubicBezTo>
                        <a:pt x="9" y="140"/>
                        <a:pt x="10" y="139"/>
                        <a:pt x="12" y="138"/>
                      </a:cubicBezTo>
                      <a:cubicBezTo>
                        <a:pt x="14" y="136"/>
                        <a:pt x="14" y="135"/>
                        <a:pt x="14" y="133"/>
                      </a:cubicBezTo>
                      <a:close/>
                      <a:moveTo>
                        <a:pt x="102" y="138"/>
                      </a:moveTo>
                      <a:cubicBezTo>
                        <a:pt x="102" y="138"/>
                        <a:pt x="102" y="138"/>
                        <a:pt x="102" y="138"/>
                      </a:cubicBezTo>
                      <a:cubicBezTo>
                        <a:pt x="102" y="48"/>
                        <a:pt x="102" y="48"/>
                        <a:pt x="102" y="48"/>
                      </a:cubicBezTo>
                      <a:cubicBezTo>
                        <a:pt x="102" y="48"/>
                        <a:pt x="102" y="48"/>
                        <a:pt x="91" y="48"/>
                      </a:cubicBezTo>
                      <a:cubicBezTo>
                        <a:pt x="91" y="48"/>
                        <a:pt x="91" y="48"/>
                        <a:pt x="91" y="112"/>
                      </a:cubicBezTo>
                      <a:cubicBezTo>
                        <a:pt x="91" y="118"/>
                        <a:pt x="91" y="122"/>
                        <a:pt x="92" y="125"/>
                      </a:cubicBezTo>
                      <a:cubicBezTo>
                        <a:pt x="92" y="125"/>
                        <a:pt x="92" y="125"/>
                        <a:pt x="91" y="125"/>
                      </a:cubicBezTo>
                      <a:cubicBezTo>
                        <a:pt x="91" y="124"/>
                        <a:pt x="90" y="122"/>
                        <a:pt x="88" y="119"/>
                      </a:cubicBezTo>
                      <a:cubicBezTo>
                        <a:pt x="88" y="119"/>
                        <a:pt x="88" y="119"/>
                        <a:pt x="43" y="48"/>
                      </a:cubicBezTo>
                      <a:cubicBezTo>
                        <a:pt x="43" y="48"/>
                        <a:pt x="43" y="48"/>
                        <a:pt x="29" y="48"/>
                      </a:cubicBezTo>
                      <a:cubicBezTo>
                        <a:pt x="29" y="48"/>
                        <a:pt x="29" y="48"/>
                        <a:pt x="29" y="138"/>
                      </a:cubicBezTo>
                      <a:cubicBezTo>
                        <a:pt x="29" y="138"/>
                        <a:pt x="29" y="138"/>
                        <a:pt x="40" y="138"/>
                      </a:cubicBezTo>
                      <a:cubicBezTo>
                        <a:pt x="40" y="138"/>
                        <a:pt x="40" y="138"/>
                        <a:pt x="40" y="73"/>
                      </a:cubicBezTo>
                      <a:cubicBezTo>
                        <a:pt x="40" y="67"/>
                        <a:pt x="40" y="63"/>
                        <a:pt x="39" y="61"/>
                      </a:cubicBezTo>
                      <a:cubicBezTo>
                        <a:pt x="39" y="61"/>
                        <a:pt x="39" y="61"/>
                        <a:pt x="40" y="61"/>
                      </a:cubicBezTo>
                      <a:cubicBezTo>
                        <a:pt x="41" y="63"/>
                        <a:pt x="42" y="65"/>
                        <a:pt x="42" y="67"/>
                      </a:cubicBezTo>
                      <a:cubicBezTo>
                        <a:pt x="42" y="67"/>
                        <a:pt x="42" y="67"/>
                        <a:pt x="89" y="138"/>
                      </a:cubicBezTo>
                      <a:cubicBezTo>
                        <a:pt x="89" y="138"/>
                        <a:pt x="89" y="138"/>
                        <a:pt x="102" y="138"/>
                      </a:cubicBezTo>
                      <a:close/>
                      <a:moveTo>
                        <a:pt x="169" y="138"/>
                      </a:moveTo>
                      <a:cubicBezTo>
                        <a:pt x="169" y="138"/>
                        <a:pt x="169" y="138"/>
                        <a:pt x="169" y="138"/>
                      </a:cubicBezTo>
                      <a:cubicBezTo>
                        <a:pt x="169" y="129"/>
                        <a:pt x="169" y="129"/>
                        <a:pt x="169" y="129"/>
                      </a:cubicBezTo>
                      <a:cubicBezTo>
                        <a:pt x="132" y="129"/>
                        <a:pt x="132" y="129"/>
                        <a:pt x="132" y="129"/>
                      </a:cubicBezTo>
                      <a:cubicBezTo>
                        <a:pt x="132" y="97"/>
                        <a:pt x="132" y="97"/>
                        <a:pt x="132" y="97"/>
                      </a:cubicBezTo>
                      <a:cubicBezTo>
                        <a:pt x="164" y="97"/>
                        <a:pt x="164" y="97"/>
                        <a:pt x="164" y="97"/>
                      </a:cubicBezTo>
                      <a:cubicBezTo>
                        <a:pt x="164" y="88"/>
                        <a:pt x="164" y="88"/>
                        <a:pt x="164" y="88"/>
                      </a:cubicBezTo>
                      <a:cubicBezTo>
                        <a:pt x="132" y="88"/>
                        <a:pt x="132" y="88"/>
                        <a:pt x="132" y="88"/>
                      </a:cubicBezTo>
                      <a:cubicBezTo>
                        <a:pt x="132" y="58"/>
                        <a:pt x="132" y="58"/>
                        <a:pt x="132" y="58"/>
                      </a:cubicBezTo>
                      <a:cubicBezTo>
                        <a:pt x="167" y="58"/>
                        <a:pt x="167" y="58"/>
                        <a:pt x="167" y="58"/>
                      </a:cubicBezTo>
                      <a:cubicBezTo>
                        <a:pt x="167" y="48"/>
                        <a:pt x="167" y="48"/>
                        <a:pt x="167" y="48"/>
                      </a:cubicBezTo>
                      <a:cubicBezTo>
                        <a:pt x="122" y="48"/>
                        <a:pt x="122" y="48"/>
                        <a:pt x="122" y="48"/>
                      </a:cubicBezTo>
                      <a:cubicBezTo>
                        <a:pt x="122" y="138"/>
                        <a:pt x="122" y="138"/>
                        <a:pt x="122" y="138"/>
                      </a:cubicBezTo>
                      <a:cubicBezTo>
                        <a:pt x="169" y="138"/>
                        <a:pt x="169" y="138"/>
                        <a:pt x="169" y="138"/>
                      </a:cubicBezTo>
                      <a:close/>
                      <a:moveTo>
                        <a:pt x="241" y="58"/>
                      </a:moveTo>
                      <a:cubicBezTo>
                        <a:pt x="241" y="58"/>
                        <a:pt x="241" y="58"/>
                        <a:pt x="241" y="58"/>
                      </a:cubicBezTo>
                      <a:cubicBezTo>
                        <a:pt x="241" y="48"/>
                        <a:pt x="241" y="48"/>
                        <a:pt x="241" y="48"/>
                      </a:cubicBezTo>
                      <a:cubicBezTo>
                        <a:pt x="179" y="48"/>
                        <a:pt x="179" y="48"/>
                        <a:pt x="179" y="48"/>
                      </a:cubicBezTo>
                      <a:cubicBezTo>
                        <a:pt x="179" y="58"/>
                        <a:pt x="179" y="58"/>
                        <a:pt x="179" y="58"/>
                      </a:cubicBezTo>
                      <a:cubicBezTo>
                        <a:pt x="205" y="58"/>
                        <a:pt x="205" y="58"/>
                        <a:pt x="205" y="58"/>
                      </a:cubicBezTo>
                      <a:cubicBezTo>
                        <a:pt x="205" y="138"/>
                        <a:pt x="205" y="138"/>
                        <a:pt x="205" y="138"/>
                      </a:cubicBezTo>
                      <a:cubicBezTo>
                        <a:pt x="215" y="138"/>
                        <a:pt x="215" y="138"/>
                        <a:pt x="215" y="138"/>
                      </a:cubicBezTo>
                      <a:cubicBezTo>
                        <a:pt x="215" y="58"/>
                        <a:pt x="215" y="58"/>
                        <a:pt x="215" y="58"/>
                      </a:cubicBezTo>
                      <a:cubicBezTo>
                        <a:pt x="241" y="58"/>
                        <a:pt x="241" y="58"/>
                        <a:pt x="241" y="58"/>
                      </a:cubicBezTo>
                      <a:close/>
                    </a:path>
                  </a:pathLst>
                </a:custGeom>
                <a:solidFill>
                  <a:schemeClr val="bg1"/>
                </a:solidFill>
                <a:ln>
                  <a:noFill/>
                </a:ln>
                <a:extLst/>
              </p:spPr>
              <p:txBody>
                <a:bodyPr vert="horz" wrap="square" lIns="91427" tIns="45713" rIns="91427" bIns="45713" numCol="1" anchor="t" anchorCtr="0" compatLnSpc="1">
                  <a:prstTxWarp prst="textNoShape">
                    <a:avLst/>
                  </a:prstTxWarp>
                </a:bodyPr>
                <a:lstStyle/>
                <a:p>
                  <a:pPr defTabSz="932098"/>
                  <a:endParaRPr lang="en-US" sz="1767">
                    <a:solidFill>
                      <a:srgbClr val="000000"/>
                    </a:solidFill>
                  </a:endParaRPr>
                </a:p>
              </p:txBody>
            </p:sp>
          </p:grpSp>
          <p:sp>
            <p:nvSpPr>
              <p:cNvPr id="30" name="Rectangle 29"/>
              <p:cNvSpPr/>
              <p:nvPr/>
            </p:nvSpPr>
            <p:spPr bwMode="auto">
              <a:xfrm>
                <a:off x="6686070" y="3692368"/>
                <a:ext cx="4655177" cy="1265909"/>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46622" tIns="46622" rIns="46622" bIns="46622" numCol="1" spcCol="0" rtlCol="0" fromWordArt="0" anchor="ctr" anchorCtr="0" forceAA="0" compatLnSpc="1">
                <a:prstTxWarp prst="textNoShape">
                  <a:avLst/>
                </a:prstTxWarp>
                <a:noAutofit/>
              </a:bodyPr>
              <a:lstStyle/>
              <a:p>
                <a:pPr algn="ctr" defTabSz="932072" fontAlgn="base">
                  <a:spcBef>
                    <a:spcPct val="0"/>
                  </a:spcBef>
                  <a:spcAft>
                    <a:spcPct val="0"/>
                  </a:spcAft>
                </a:pPr>
                <a:r>
                  <a:rPr lang="en-US" sz="3199" kern="0" spc="-52"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Shared </a:t>
                </a:r>
              </a:p>
              <a:p>
                <a:pPr algn="ctr" defTabSz="932072" fontAlgn="base">
                  <a:spcBef>
                    <a:spcPct val="0"/>
                  </a:spcBef>
                  <a:spcAft>
                    <a:spcPct val="0"/>
                  </a:spcAft>
                </a:pPr>
                <a:r>
                  <a:rPr lang="en-US" sz="3199" kern="0" spc="-52"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client app </a:t>
                </a:r>
                <a:r>
                  <a:rPr lang="en-US" sz="3999" b="1" kern="0" spc="-52" dirty="0">
                    <a:gradFill>
                      <a:gsLst>
                        <a:gs pos="0">
                          <a:srgbClr val="FFFFFF"/>
                        </a:gs>
                        <a:gs pos="100000">
                          <a:srgbClr val="FFFFFF"/>
                        </a:gs>
                      </a:gsLst>
                      <a:lin ang="5400000" scaled="0"/>
                    </a:gradFill>
                    <a:ea typeface="Segoe UI" pitchFamily="34" charset="0"/>
                    <a:cs typeface="Segoe UI" pitchFamily="34" charset="0"/>
                  </a:rPr>
                  <a:t>C#</a:t>
                </a:r>
                <a:r>
                  <a:rPr lang="en-US" sz="3199" kern="0" spc="-52"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 logic</a:t>
                </a:r>
              </a:p>
            </p:txBody>
          </p:sp>
        </p:grpSp>
        <p:pic>
          <p:nvPicPr>
            <p:cNvPr id="9" name="Picture 8"/>
            <p:cNvPicPr>
              <a:picLocks noChangeAspect="1"/>
            </p:cNvPicPr>
            <p:nvPr/>
          </p:nvPicPr>
          <p:blipFill>
            <a:blip r:embed="rId5"/>
            <a:stretch>
              <a:fillRect/>
            </a:stretch>
          </p:blipFill>
          <p:spPr>
            <a:xfrm rot="5400000">
              <a:off x="10374431" y="3988983"/>
              <a:ext cx="2669053" cy="456865"/>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58461" y="2112590"/>
              <a:ext cx="531524" cy="631986"/>
            </a:xfrm>
            <a:prstGeom prst="rect">
              <a:avLst/>
            </a:prstGeom>
          </p:spPr>
        </p:pic>
      </p:grpSp>
      <p:pic>
        <p:nvPicPr>
          <p:cNvPr id="35" name="Picture 34"/>
          <p:cNvPicPr>
            <a:picLocks noChangeAspect="1"/>
          </p:cNvPicPr>
          <p:nvPr/>
        </p:nvPicPr>
        <p:blipFill>
          <a:blip r:embed="rId7" cstate="print">
            <a:duotone>
              <a:srgbClr val="55C5E9">
                <a:shade val="45000"/>
                <a:satMod val="135000"/>
              </a:srgbClr>
              <a:prstClr val="white"/>
            </a:duotone>
            <a:extLst>
              <a:ext uri="{28A0092B-C50C-407E-A947-70E740481C1C}">
                <a14:useLocalDpi xmlns:a14="http://schemas.microsoft.com/office/drawing/2010/main" val="0"/>
              </a:ext>
            </a:extLst>
          </a:blip>
          <a:stretch>
            <a:fillRect/>
          </a:stretch>
        </p:blipFill>
        <p:spPr>
          <a:xfrm>
            <a:off x="7113815" y="1667198"/>
            <a:ext cx="515787" cy="570082"/>
          </a:xfrm>
          <a:prstGeom prst="rect">
            <a:avLst/>
          </a:prstGeom>
        </p:spPr>
      </p:pic>
    </p:spTree>
    <p:extLst>
      <p:ext uri="{BB962C8B-B14F-4D97-AF65-F5344CB8AC3E}">
        <p14:creationId xmlns:p14="http://schemas.microsoft.com/office/powerpoint/2010/main" val="1113454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56911" y="-653284"/>
            <a:ext cx="6548461" cy="6993533"/>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29707" tIns="2102822" rIns="182854" bIns="146283" numCol="1" rtlCol="0" anchor="t" anchorCtr="0" compatLnSpc="1">
            <a:prstTxWarp prst="textNoShape">
              <a:avLst/>
            </a:prstTxWarp>
          </a:bodyPr>
          <a:lstStyle/>
          <a:p>
            <a:pPr defTabSz="932280">
              <a:lnSpc>
                <a:spcPct val="90000"/>
              </a:lnSpc>
              <a:spcBef>
                <a:spcPts val="1800"/>
              </a:spcBef>
            </a:pPr>
            <a:r>
              <a:rPr lang="en-US" sz="2800" dirty="0" err="1" smtClean="0">
                <a:solidFill>
                  <a:srgbClr val="616161"/>
                </a:solidFill>
                <a:latin typeface="Segoe UI Light"/>
                <a:ea typeface="ＭＳ Ｐゴシック" charset="0"/>
              </a:rPr>
              <a:t>Créer</a:t>
            </a:r>
            <a:r>
              <a:rPr lang="en-US" sz="2800" dirty="0" smtClean="0">
                <a:solidFill>
                  <a:srgbClr val="616161"/>
                </a:solidFill>
                <a:latin typeface="Segoe UI Light"/>
                <a:ea typeface="ＭＳ Ｐゴシック" charset="0"/>
              </a:rPr>
              <a:t> </a:t>
            </a:r>
            <a:r>
              <a:rPr lang="en-US" sz="2800" dirty="0" err="1" smtClean="0">
                <a:solidFill>
                  <a:srgbClr val="616161"/>
                </a:solidFill>
                <a:latin typeface="Segoe UI Light"/>
                <a:ea typeface="ＭＳ Ｐゴシック" charset="0"/>
              </a:rPr>
              <a:t>une</a:t>
            </a:r>
            <a:r>
              <a:rPr lang="en-US" sz="2800" dirty="0" smtClean="0">
                <a:solidFill>
                  <a:srgbClr val="616161"/>
                </a:solidFill>
                <a:latin typeface="Segoe UI Light"/>
                <a:ea typeface="ＭＳ Ｐゴシック" charset="0"/>
              </a:rPr>
              <a:t> UI en </a:t>
            </a:r>
            <a:r>
              <a:rPr lang="en-US" sz="2800" dirty="0" err="1" smtClean="0">
                <a:solidFill>
                  <a:srgbClr val="616161"/>
                </a:solidFill>
                <a:latin typeface="Segoe UI Light"/>
                <a:ea typeface="ＭＳ Ｐゴシック" charset="0"/>
              </a:rPr>
              <a:t>faisant</a:t>
            </a:r>
            <a:r>
              <a:rPr lang="en-US" sz="2800" dirty="0" smtClean="0">
                <a:solidFill>
                  <a:srgbClr val="616161"/>
                </a:solidFill>
                <a:latin typeface="Segoe UI Light"/>
                <a:ea typeface="ＭＳ Ｐゴシック" charset="0"/>
              </a:rPr>
              <a:t> du </a:t>
            </a:r>
            <a:r>
              <a:rPr lang="en-US" sz="2800" dirty="0" err="1" smtClean="0">
                <a:solidFill>
                  <a:srgbClr val="616161"/>
                </a:solidFill>
                <a:latin typeface="Segoe UI Light"/>
                <a:ea typeface="ＭＳ Ｐゴシック" charset="0"/>
              </a:rPr>
              <a:t>drag&amp;drop</a:t>
            </a:r>
            <a:endParaRPr lang="en-US" sz="2800" dirty="0">
              <a:solidFill>
                <a:srgbClr val="616161"/>
              </a:solidFill>
              <a:latin typeface="Segoe UI Light"/>
              <a:ea typeface="ＭＳ Ｐゴシック" charset="0"/>
            </a:endParaRPr>
          </a:p>
          <a:p>
            <a:pPr defTabSz="932280">
              <a:lnSpc>
                <a:spcPct val="90000"/>
              </a:lnSpc>
              <a:spcBef>
                <a:spcPts val="1800"/>
              </a:spcBef>
            </a:pPr>
            <a:r>
              <a:rPr lang="en-US" sz="2800" dirty="0" err="1" smtClean="0">
                <a:solidFill>
                  <a:srgbClr val="616161"/>
                </a:solidFill>
                <a:latin typeface="Segoe UI Light"/>
                <a:ea typeface="ＭＳ Ｐゴシック" charset="0"/>
              </a:rPr>
              <a:t>Cibler</a:t>
            </a:r>
            <a:r>
              <a:rPr lang="en-US" sz="2800" dirty="0" smtClean="0">
                <a:solidFill>
                  <a:srgbClr val="616161"/>
                </a:solidFill>
                <a:latin typeface="Segoe UI Light"/>
                <a:ea typeface="ＭＳ Ｐゴシック" charset="0"/>
              </a:rPr>
              <a:t> </a:t>
            </a:r>
            <a:r>
              <a:rPr lang="en-US" sz="2800" dirty="0" err="1" smtClean="0">
                <a:solidFill>
                  <a:srgbClr val="616161"/>
                </a:solidFill>
                <a:latin typeface="Segoe UI Light"/>
                <a:ea typeface="ＭＳ Ｐゴシック" charset="0"/>
              </a:rPr>
              <a:t>plusieurs</a:t>
            </a:r>
            <a:r>
              <a:rPr lang="en-US" sz="2800" dirty="0" smtClean="0">
                <a:solidFill>
                  <a:srgbClr val="616161"/>
                </a:solidFill>
                <a:latin typeface="Segoe UI Light"/>
                <a:ea typeface="ＭＳ Ｐゴシック" charset="0"/>
              </a:rPr>
              <a:t> </a:t>
            </a:r>
            <a:r>
              <a:rPr lang="en-US" sz="2800" dirty="0" err="1" smtClean="0">
                <a:solidFill>
                  <a:srgbClr val="616161"/>
                </a:solidFill>
                <a:latin typeface="Segoe UI Light"/>
                <a:ea typeface="ＭＳ Ｐゴシック" charset="0"/>
              </a:rPr>
              <a:t>tailles</a:t>
            </a:r>
            <a:r>
              <a:rPr lang="en-US" sz="2800" dirty="0" smtClean="0">
                <a:solidFill>
                  <a:srgbClr val="616161"/>
                </a:solidFill>
                <a:latin typeface="Segoe UI Light"/>
                <a:ea typeface="ＭＳ Ｐゴシック" charset="0"/>
              </a:rPr>
              <a:t> </a:t>
            </a:r>
            <a:r>
              <a:rPr lang="en-US" sz="2800" dirty="0" err="1" smtClean="0">
                <a:solidFill>
                  <a:srgbClr val="616161"/>
                </a:solidFill>
                <a:latin typeface="Segoe UI Light"/>
                <a:ea typeface="ＭＳ Ｐゴシック" charset="0"/>
              </a:rPr>
              <a:t>d’écrans</a:t>
            </a:r>
            <a:endParaRPr lang="en-US" sz="2800" dirty="0">
              <a:solidFill>
                <a:srgbClr val="616161"/>
              </a:solidFill>
              <a:latin typeface="Segoe UI Light"/>
              <a:ea typeface="ＭＳ Ｐゴシック" charset="0"/>
            </a:endParaRPr>
          </a:p>
          <a:p>
            <a:pPr defTabSz="932280">
              <a:lnSpc>
                <a:spcPct val="90000"/>
              </a:lnSpc>
              <a:spcBef>
                <a:spcPts val="1800"/>
              </a:spcBef>
            </a:pPr>
            <a:r>
              <a:rPr lang="en-US" sz="2800" dirty="0" smtClean="0">
                <a:solidFill>
                  <a:srgbClr val="616161"/>
                </a:solidFill>
                <a:latin typeface="Segoe UI Light"/>
                <a:ea typeface="ＭＳ Ｐゴシック" charset="0"/>
              </a:rPr>
              <a:t>Les interfaces </a:t>
            </a:r>
            <a:r>
              <a:rPr lang="en-US" sz="2800" dirty="0" err="1" smtClean="0">
                <a:solidFill>
                  <a:srgbClr val="616161"/>
                </a:solidFill>
                <a:latin typeface="Segoe UI Light"/>
                <a:ea typeface="ＭＳ Ｐゴシック" charset="0"/>
              </a:rPr>
              <a:t>sont</a:t>
            </a:r>
            <a:r>
              <a:rPr lang="en-US" sz="2800" dirty="0" smtClean="0">
                <a:solidFill>
                  <a:srgbClr val="616161"/>
                </a:solidFill>
                <a:latin typeface="Segoe UI Light"/>
                <a:ea typeface="ＭＳ Ｐゴシック" charset="0"/>
              </a:rPr>
              <a:t> </a:t>
            </a:r>
            <a:r>
              <a:rPr lang="en-US" sz="2800" dirty="0" err="1" smtClean="0">
                <a:solidFill>
                  <a:srgbClr val="616161"/>
                </a:solidFill>
                <a:latin typeface="Segoe UI Light"/>
                <a:ea typeface="ＭＳ Ｐゴシック" charset="0"/>
              </a:rPr>
              <a:t>stockées</a:t>
            </a:r>
            <a:r>
              <a:rPr lang="en-US" sz="2800" dirty="0" smtClean="0">
                <a:solidFill>
                  <a:srgbClr val="616161"/>
                </a:solidFill>
                <a:latin typeface="Segoe UI Light"/>
                <a:ea typeface="ＭＳ Ｐゴシック" charset="0"/>
              </a:rPr>
              <a:t> </a:t>
            </a:r>
            <a:r>
              <a:rPr lang="en-US" sz="2800" dirty="0" err="1" smtClean="0">
                <a:solidFill>
                  <a:srgbClr val="616161"/>
                </a:solidFill>
                <a:latin typeface="Segoe UI Light"/>
                <a:ea typeface="ＭＳ Ｐゴシック" charset="0"/>
              </a:rPr>
              <a:t>dans</a:t>
            </a:r>
            <a:r>
              <a:rPr lang="en-US" sz="2800" dirty="0" smtClean="0">
                <a:solidFill>
                  <a:srgbClr val="616161"/>
                </a:solidFill>
                <a:latin typeface="Segoe UI Light"/>
                <a:ea typeface="ＭＳ Ｐゴシック" charset="0"/>
              </a:rPr>
              <a:t> le format </a:t>
            </a:r>
            <a:r>
              <a:rPr lang="en-US" sz="2800" dirty="0" err="1" smtClean="0">
                <a:solidFill>
                  <a:srgbClr val="616161"/>
                </a:solidFill>
                <a:latin typeface="Segoe UI Light"/>
                <a:ea typeface="ＭＳ Ｐゴシック" charset="0"/>
              </a:rPr>
              <a:t>natif</a:t>
            </a:r>
            <a:endParaRPr lang="en-US" sz="2800" dirty="0">
              <a:solidFill>
                <a:srgbClr val="616161"/>
              </a:solidFill>
              <a:latin typeface="Segoe UI Light"/>
              <a:ea typeface="ＭＳ Ｐゴシック" charset="0"/>
            </a:endParaRPr>
          </a:p>
          <a:p>
            <a:pPr defTabSz="932280">
              <a:lnSpc>
                <a:spcPct val="90000"/>
              </a:lnSpc>
              <a:spcBef>
                <a:spcPts val="1800"/>
              </a:spcBef>
            </a:pPr>
            <a:r>
              <a:rPr lang="en-US" sz="2800" dirty="0" smtClean="0">
                <a:solidFill>
                  <a:srgbClr val="616161"/>
                </a:solidFill>
                <a:latin typeface="Segoe UI Light"/>
                <a:ea typeface="ＭＳ Ｐゴシック" charset="0"/>
              </a:rPr>
              <a:t>Le </a:t>
            </a:r>
            <a:r>
              <a:rPr lang="en-US" sz="2800" dirty="0" err="1" smtClean="0">
                <a:solidFill>
                  <a:srgbClr val="616161"/>
                </a:solidFill>
                <a:latin typeface="Segoe UI Light"/>
                <a:ea typeface="ＭＳ Ｐゴシック" charset="0"/>
              </a:rPr>
              <a:t>meilleur</a:t>
            </a:r>
            <a:r>
              <a:rPr lang="en-US" sz="2800" dirty="0" smtClean="0">
                <a:solidFill>
                  <a:srgbClr val="616161"/>
                </a:solidFill>
                <a:latin typeface="Segoe UI Light"/>
                <a:ea typeface="ＭＳ Ｐゴシック" charset="0"/>
              </a:rPr>
              <a:t> </a:t>
            </a:r>
            <a:r>
              <a:rPr lang="en-US" sz="2800" dirty="0" err="1" smtClean="0">
                <a:solidFill>
                  <a:srgbClr val="616161"/>
                </a:solidFill>
                <a:latin typeface="Segoe UI Light"/>
                <a:ea typeface="ＭＳ Ｐゴシック" charset="0"/>
              </a:rPr>
              <a:t>éditeur</a:t>
            </a:r>
            <a:r>
              <a:rPr lang="en-US" sz="2800" dirty="0" smtClean="0">
                <a:solidFill>
                  <a:srgbClr val="616161"/>
                </a:solidFill>
                <a:latin typeface="Segoe UI Light"/>
                <a:ea typeface="ＭＳ Ｐゴシック" charset="0"/>
              </a:rPr>
              <a:t> UI Android et </a:t>
            </a:r>
            <a:r>
              <a:rPr lang="en-US" sz="2800" dirty="0" err="1" smtClean="0">
                <a:solidFill>
                  <a:srgbClr val="616161"/>
                </a:solidFill>
                <a:latin typeface="Segoe UI Light"/>
                <a:ea typeface="ＭＳ Ｐゴシック" charset="0"/>
              </a:rPr>
              <a:t>maintenant</a:t>
            </a:r>
            <a:r>
              <a:rPr lang="en-US" sz="2800" dirty="0" smtClean="0">
                <a:solidFill>
                  <a:srgbClr val="616161"/>
                </a:solidFill>
                <a:latin typeface="Segoe UI Light"/>
                <a:ea typeface="ＭＳ Ｐゴシック" charset="0"/>
              </a:rPr>
              <a:t> </a:t>
            </a:r>
            <a:r>
              <a:rPr lang="en-US" sz="2800" dirty="0" err="1" smtClean="0">
                <a:solidFill>
                  <a:srgbClr val="616161"/>
                </a:solidFill>
                <a:latin typeface="Segoe UI Light"/>
                <a:ea typeface="ＭＳ Ｐゴシック" charset="0"/>
              </a:rPr>
              <a:t>dans</a:t>
            </a:r>
            <a:r>
              <a:rPr lang="en-US" sz="2800" dirty="0" smtClean="0">
                <a:solidFill>
                  <a:srgbClr val="616161"/>
                </a:solidFill>
                <a:latin typeface="Segoe UI Light"/>
                <a:ea typeface="ＭＳ Ｐゴシック" charset="0"/>
              </a:rPr>
              <a:t> Visual Studio !</a:t>
            </a:r>
          </a:p>
          <a:p>
            <a:pPr defTabSz="932280">
              <a:lnSpc>
                <a:spcPct val="90000"/>
              </a:lnSpc>
              <a:spcBef>
                <a:spcPts val="1800"/>
              </a:spcBef>
            </a:pPr>
            <a:endParaRPr lang="en-US" sz="2800" dirty="0">
              <a:solidFill>
                <a:srgbClr val="616161"/>
              </a:solidFill>
              <a:latin typeface="Segoe UI Light"/>
              <a:ea typeface="ＭＳ Ｐゴシック" charset="0"/>
            </a:endParaRPr>
          </a:p>
          <a:p>
            <a:pPr defTabSz="932280">
              <a:lnSpc>
                <a:spcPct val="90000"/>
              </a:lnSpc>
              <a:spcBef>
                <a:spcPts val="1800"/>
              </a:spcBef>
            </a:pPr>
            <a:r>
              <a:rPr lang="en-US" sz="2800" dirty="0" smtClean="0">
                <a:solidFill>
                  <a:srgbClr val="616161"/>
                </a:solidFill>
                <a:latin typeface="Segoe UI Light"/>
                <a:ea typeface="ＭＳ Ｐゴシック" charset="0"/>
                <a:sym typeface="Wingdings" panose="05000000000000000000" pitchFamily="2" charset="2"/>
              </a:rPr>
              <a:t></a:t>
            </a:r>
            <a:endParaRPr lang="en-US" sz="2800" dirty="0">
              <a:solidFill>
                <a:srgbClr val="616161"/>
              </a:solidFill>
              <a:latin typeface="Segoe UI Light"/>
              <a:ea typeface="ＭＳ Ｐゴシック" charset="0"/>
            </a:endParaRPr>
          </a:p>
        </p:txBody>
      </p:sp>
      <p:sp>
        <p:nvSpPr>
          <p:cNvPr id="7" name="Title 1"/>
          <p:cNvSpPr txBox="1">
            <a:spLocks/>
          </p:cNvSpPr>
          <p:nvPr/>
        </p:nvSpPr>
        <p:spPr>
          <a:xfrm>
            <a:off x="275485" y="295734"/>
            <a:ext cx="9429599" cy="917444"/>
          </a:xfrm>
          <a:prstGeom prst="rect">
            <a:avLst/>
          </a:prstGeom>
        </p:spPr>
        <p:txBody>
          <a:bodyPr vert="horz" wrap="square" lIns="146239" tIns="91400" rIns="146239" bIns="91400" rtlCol="0" anchor="t">
            <a:noAutofit/>
          </a:bodyPr>
          <a:lstStyle>
            <a:defPPr>
              <a:defRPr lang="en-US"/>
            </a:defPPr>
            <a:lvl1pPr defTabSz="932468" eaLnBrk="1" fontAlgn="auto" latinLnBrk="0" hangingPunct="1">
              <a:lnSpc>
                <a:spcPct val="90000"/>
              </a:lnSpc>
              <a:spcAft>
                <a:spcPts val="0"/>
              </a:spcAft>
              <a:buNone/>
              <a:defRPr sz="5400" b="0" cap="none" spc="-102" baseline="0">
                <a:ln w="3175">
                  <a:noFill/>
                </a:ln>
                <a:gradFill>
                  <a:gsLst>
                    <a:gs pos="100000">
                      <a:schemeClr val="bg1"/>
                    </a:gs>
                    <a:gs pos="0">
                      <a:schemeClr val="bg1"/>
                    </a:gs>
                  </a:gsLst>
                  <a:lin ang="5400000" scaled="0"/>
                </a:gradFill>
                <a:effectLst/>
                <a:latin typeface="+mj-lt"/>
                <a:ea typeface="+mn-ea"/>
                <a:cs typeface="Segoe UI" pitchFamily="34" charset="0"/>
              </a:defRPr>
            </a:lvl1pPr>
          </a:lstStyle>
          <a:p>
            <a:r>
              <a:rPr lang="en-US" sz="5303" dirty="0" smtClean="0">
                <a:solidFill>
                  <a:srgbClr val="616161"/>
                </a:solidFill>
              </a:rPr>
              <a:t>Design de </a:t>
            </a:r>
            <a:r>
              <a:rPr lang="en-US" sz="5303" dirty="0" err="1" smtClean="0">
                <a:solidFill>
                  <a:srgbClr val="616161"/>
                </a:solidFill>
              </a:rPr>
              <a:t>l’UI</a:t>
            </a:r>
            <a:endParaRPr lang="en-US" sz="5303" dirty="0">
              <a:solidFill>
                <a:srgbClr val="616161"/>
              </a:solidFill>
            </a:endParaRPr>
          </a:p>
        </p:txBody>
      </p:sp>
      <p:pic>
        <p:nvPicPr>
          <p:cNvPr id="4" name="Picture 3"/>
          <p:cNvPicPr>
            <a:picLocks noChangeAspect="1"/>
          </p:cNvPicPr>
          <p:nvPr/>
        </p:nvPicPr>
        <p:blipFill>
          <a:blip r:embed="rId3"/>
          <a:stretch>
            <a:fillRect/>
          </a:stretch>
        </p:blipFill>
        <p:spPr>
          <a:xfrm>
            <a:off x="6605546" y="4130362"/>
            <a:ext cx="4758722" cy="2814928"/>
          </a:xfrm>
          <a:prstGeom prst="rect">
            <a:avLst/>
          </a:prstGeom>
        </p:spPr>
      </p:pic>
      <p:pic>
        <p:nvPicPr>
          <p:cNvPr id="5" name="Picture 2" descr="http://developer.xamarin.com/guides/ios/user_interface/designer/Images/designer_v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81735" y="765777"/>
            <a:ext cx="4582591" cy="266681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7728569" y="408983"/>
            <a:ext cx="3634008" cy="338426"/>
          </a:xfrm>
          <a:prstGeom prst="rect">
            <a:avLst/>
          </a:prstGeom>
        </p:spPr>
        <p:txBody>
          <a:bodyPr wrap="none">
            <a:spAutoFit/>
          </a:bodyPr>
          <a:lstStyle/>
          <a:p>
            <a:pPr defTabSz="932563"/>
            <a:r>
              <a:rPr lang="en-US" sz="1599" b="1" dirty="0">
                <a:solidFill>
                  <a:srgbClr val="404040"/>
                </a:solidFill>
              </a:rPr>
              <a:t>iOS app designer </a:t>
            </a:r>
            <a:r>
              <a:rPr lang="en-US" sz="1599" b="1" dirty="0" err="1" smtClean="0">
                <a:solidFill>
                  <a:srgbClr val="404040"/>
                </a:solidFill>
              </a:rPr>
              <a:t>dans</a:t>
            </a:r>
            <a:r>
              <a:rPr lang="en-US" sz="1599" b="1" dirty="0" smtClean="0">
                <a:solidFill>
                  <a:srgbClr val="404040"/>
                </a:solidFill>
              </a:rPr>
              <a:t> </a:t>
            </a:r>
            <a:r>
              <a:rPr lang="en-US" sz="1599" b="1" dirty="0">
                <a:solidFill>
                  <a:srgbClr val="404040"/>
                </a:solidFill>
              </a:rPr>
              <a:t>Visual Studio</a:t>
            </a:r>
          </a:p>
        </p:txBody>
      </p:sp>
      <p:sp>
        <p:nvSpPr>
          <p:cNvPr id="9" name="Rectangle 8"/>
          <p:cNvSpPr/>
          <p:nvPr/>
        </p:nvSpPr>
        <p:spPr>
          <a:xfrm>
            <a:off x="7367437" y="3791856"/>
            <a:ext cx="4090094" cy="338426"/>
          </a:xfrm>
          <a:prstGeom prst="rect">
            <a:avLst/>
          </a:prstGeom>
        </p:spPr>
        <p:txBody>
          <a:bodyPr wrap="none">
            <a:spAutoFit/>
          </a:bodyPr>
          <a:lstStyle/>
          <a:p>
            <a:pPr defTabSz="932563"/>
            <a:r>
              <a:rPr lang="en-US" sz="1599" b="1" dirty="0">
                <a:solidFill>
                  <a:srgbClr val="404040"/>
                </a:solidFill>
              </a:rPr>
              <a:t>Android app designer </a:t>
            </a:r>
            <a:r>
              <a:rPr lang="en-US" sz="1599" b="1" dirty="0" err="1" smtClean="0">
                <a:solidFill>
                  <a:srgbClr val="404040"/>
                </a:solidFill>
              </a:rPr>
              <a:t>dans</a:t>
            </a:r>
            <a:r>
              <a:rPr lang="en-US" sz="1599" b="1" dirty="0" smtClean="0">
                <a:solidFill>
                  <a:srgbClr val="404040"/>
                </a:solidFill>
              </a:rPr>
              <a:t> </a:t>
            </a:r>
            <a:r>
              <a:rPr lang="en-US" sz="1599" b="1" dirty="0">
                <a:solidFill>
                  <a:srgbClr val="404040"/>
                </a:solidFill>
              </a:rPr>
              <a:t>Visual Studio</a:t>
            </a:r>
          </a:p>
        </p:txBody>
      </p:sp>
    </p:spTree>
    <p:extLst>
      <p:ext uri="{BB962C8B-B14F-4D97-AF65-F5344CB8AC3E}">
        <p14:creationId xmlns:p14="http://schemas.microsoft.com/office/powerpoint/2010/main" val="7364694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auto">
          <a:xfrm>
            <a:off x="885" y="498"/>
            <a:ext cx="5760220" cy="6993533"/>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29707" tIns="2102822" rIns="182854" bIns="146283" numCol="1" rtlCol="0" anchor="t" anchorCtr="0" compatLnSpc="1">
            <a:prstTxWarp prst="textNoShape">
              <a:avLst/>
            </a:prstTxWarp>
          </a:bodyPr>
          <a:lstStyle/>
          <a:p>
            <a:pPr defTabSz="932361">
              <a:lnSpc>
                <a:spcPct val="90000"/>
              </a:lnSpc>
              <a:spcBef>
                <a:spcPts val="1800"/>
              </a:spcBef>
            </a:pPr>
            <a:endParaRPr lang="en-US" sz="3199" b="1" dirty="0">
              <a:gradFill>
                <a:gsLst>
                  <a:gs pos="100000">
                    <a:srgbClr val="FFFFFF"/>
                  </a:gs>
                  <a:gs pos="0">
                    <a:srgbClr val="FFFFFF"/>
                  </a:gs>
                </a:gsLst>
                <a:lin ang="5400000" scaled="0"/>
              </a:gradFill>
              <a:ea typeface="ＭＳ Ｐゴシック" charset="0"/>
            </a:endParaRPr>
          </a:p>
          <a:p>
            <a:pPr defTabSz="932361">
              <a:lnSpc>
                <a:spcPct val="90000"/>
              </a:lnSpc>
              <a:spcBef>
                <a:spcPts val="1800"/>
              </a:spcBef>
            </a:pPr>
            <a:endParaRPr lang="en-US" sz="3199" b="1" dirty="0">
              <a:gradFill>
                <a:gsLst>
                  <a:gs pos="100000">
                    <a:srgbClr val="FFFFFF"/>
                  </a:gs>
                  <a:gs pos="0">
                    <a:srgbClr val="FFFFFF"/>
                  </a:gs>
                </a:gsLst>
                <a:lin ang="5400000" scaled="0"/>
              </a:gradFill>
              <a:ea typeface="ＭＳ Ｐゴシック" charset="0"/>
            </a:endParaRPr>
          </a:p>
          <a:p>
            <a:pPr defTabSz="932361">
              <a:lnSpc>
                <a:spcPct val="90000"/>
              </a:lnSpc>
              <a:spcBef>
                <a:spcPts val="1800"/>
              </a:spcBef>
            </a:pPr>
            <a:endParaRPr lang="en-US" sz="3199" b="1" dirty="0">
              <a:gradFill>
                <a:gsLst>
                  <a:gs pos="100000">
                    <a:srgbClr val="FFFFFF"/>
                  </a:gs>
                  <a:gs pos="0">
                    <a:srgbClr val="FFFFFF"/>
                  </a:gs>
                </a:gsLst>
                <a:lin ang="5400000" scaled="0"/>
              </a:gradFill>
              <a:ea typeface="ＭＳ Ｐゴシック" charset="0"/>
            </a:endParaRPr>
          </a:p>
          <a:p>
            <a:pPr defTabSz="932361">
              <a:lnSpc>
                <a:spcPct val="90000"/>
              </a:lnSpc>
              <a:spcBef>
                <a:spcPts val="1800"/>
              </a:spcBef>
            </a:pPr>
            <a:endParaRPr lang="en-US" sz="3199" dirty="0">
              <a:gradFill>
                <a:gsLst>
                  <a:gs pos="100000">
                    <a:srgbClr val="FFFFFF"/>
                  </a:gs>
                  <a:gs pos="0">
                    <a:srgbClr val="FFFFFF"/>
                  </a:gs>
                </a:gsLst>
                <a:lin ang="5400000" scaled="0"/>
              </a:gradFill>
              <a:latin typeface="Segoe UI Light"/>
              <a:ea typeface="ＭＳ Ｐゴシック" charset="0"/>
            </a:endParaRPr>
          </a:p>
        </p:txBody>
      </p:sp>
      <p:sp>
        <p:nvSpPr>
          <p:cNvPr id="11" name="Title 10"/>
          <p:cNvSpPr>
            <a:spLocks noGrp="1"/>
          </p:cNvSpPr>
          <p:nvPr>
            <p:ph type="title"/>
          </p:nvPr>
        </p:nvSpPr>
        <p:spPr>
          <a:xfrm>
            <a:off x="275482" y="295731"/>
            <a:ext cx="11887878" cy="917444"/>
          </a:xfrm>
        </p:spPr>
        <p:txBody>
          <a:bodyPr/>
          <a:lstStyle/>
          <a:p>
            <a:r>
              <a:rPr lang="it-IT" sz="4896" dirty="0" smtClean="0"/>
              <a:t>Emulateur Visual Studio pour Android</a:t>
            </a:r>
            <a:endParaRPr lang="en-US" sz="4896"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9414" y="1525869"/>
            <a:ext cx="6863381" cy="4495852"/>
          </a:xfrm>
          <a:prstGeom prst="rect">
            <a:avLst/>
          </a:prstGeom>
        </p:spPr>
      </p:pic>
      <p:sp>
        <p:nvSpPr>
          <p:cNvPr id="20" name="Rectangle 19"/>
          <p:cNvSpPr/>
          <p:nvPr/>
        </p:nvSpPr>
        <p:spPr>
          <a:xfrm>
            <a:off x="7455598" y="1508407"/>
            <a:ext cx="6927464" cy="1169551"/>
          </a:xfrm>
          <a:prstGeom prst="rect">
            <a:avLst/>
          </a:prstGeom>
        </p:spPr>
        <p:txBody>
          <a:bodyPr wrap="square">
            <a:spAutoFit/>
          </a:bodyPr>
          <a:lstStyle/>
          <a:p>
            <a:pPr defTabSz="932361">
              <a:lnSpc>
                <a:spcPct val="150000"/>
              </a:lnSpc>
            </a:pPr>
            <a:endParaRPr lang="en-US" sz="2800" dirty="0">
              <a:solidFill>
                <a:srgbClr val="616161"/>
              </a:solidFill>
              <a:latin typeface="Segoe UI Light"/>
            </a:endParaRPr>
          </a:p>
          <a:p>
            <a:pPr defTabSz="932361"/>
            <a:endParaRPr lang="en-US" sz="2800" dirty="0">
              <a:solidFill>
                <a:srgbClr val="616161"/>
              </a:solidFill>
              <a:latin typeface="Segoe UI Light"/>
            </a:endParaRPr>
          </a:p>
        </p:txBody>
      </p:sp>
    </p:spTree>
    <p:extLst>
      <p:ext uri="{BB962C8B-B14F-4D97-AF65-F5344CB8AC3E}">
        <p14:creationId xmlns:p14="http://schemas.microsoft.com/office/powerpoint/2010/main" val="1195193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7775" y="1511850"/>
            <a:ext cx="7900006" cy="917445"/>
          </a:xfrm>
        </p:spPr>
        <p:txBody>
          <a:bodyPr/>
          <a:lstStyle/>
          <a:p>
            <a:r>
              <a:rPr lang="en-US" sz="4896" dirty="0" err="1" smtClean="0"/>
              <a:t>Créer</a:t>
            </a:r>
            <a:r>
              <a:rPr lang="en-US" sz="4896" dirty="0" smtClean="0"/>
              <a:t> </a:t>
            </a:r>
            <a:r>
              <a:rPr lang="en-US" sz="4896" dirty="0" err="1" smtClean="0"/>
              <a:t>une</a:t>
            </a:r>
            <a:r>
              <a:rPr lang="en-US" sz="4896" dirty="0" smtClean="0"/>
              <a:t> experience riche </a:t>
            </a:r>
            <a:r>
              <a:rPr lang="en-US" sz="4896" dirty="0" err="1" smtClean="0"/>
              <a:t>proche</a:t>
            </a:r>
            <a:r>
              <a:rPr lang="en-US" sz="4896" dirty="0" smtClean="0"/>
              <a:t> du </a:t>
            </a:r>
            <a:r>
              <a:rPr lang="en-US" sz="4896" dirty="0" err="1" smtClean="0"/>
              <a:t>natif</a:t>
            </a:r>
            <a:r>
              <a:rPr lang="en-US" sz="4896" dirty="0" smtClean="0"/>
              <a:t> pour Windows, iOS et Android en </a:t>
            </a:r>
            <a:r>
              <a:rPr lang="en-US" sz="4896" dirty="0" err="1" smtClean="0"/>
              <a:t>réutilisant</a:t>
            </a:r>
            <a:r>
              <a:rPr lang="en-US" sz="4896" dirty="0" smtClean="0"/>
              <a:t> du code</a:t>
            </a:r>
            <a:endParaRPr lang="en-US" sz="1632" dirty="0"/>
          </a:p>
        </p:txBody>
      </p:sp>
      <p:sp>
        <p:nvSpPr>
          <p:cNvPr id="4" name="Text Placeholder 3"/>
          <p:cNvSpPr>
            <a:spLocks noGrp="1"/>
          </p:cNvSpPr>
          <p:nvPr>
            <p:ph type="body" sz="quarter" idx="10"/>
          </p:nvPr>
        </p:nvSpPr>
        <p:spPr>
          <a:xfrm>
            <a:off x="-18887" y="297317"/>
            <a:ext cx="6389524" cy="648536"/>
          </a:xfrm>
          <a:solidFill>
            <a:srgbClr val="68217A"/>
          </a:solidFill>
        </p:spPr>
        <p:txBody>
          <a:bodyPr vert="horz" wrap="square" lIns="146304" tIns="111912" rIns="146304" bIns="91440" rtlCol="0">
            <a:spAutoFit/>
          </a:bodyPr>
          <a:lstStyle/>
          <a:p>
            <a:r>
              <a:rPr lang="en-US" b="1" dirty="0" smtClean="0">
                <a:solidFill>
                  <a:schemeClr val="bg1"/>
                </a:solidFill>
              </a:rPr>
              <a:t> Demo:	   	      &amp; Visual Studio</a:t>
            </a:r>
            <a:endParaRPr lang="en-US" b="1" dirty="0">
              <a:solidFill>
                <a:schemeClr val="bg1"/>
              </a:solidFill>
            </a:endParaRPr>
          </a:p>
        </p:txBody>
      </p:sp>
      <p:pic>
        <p:nvPicPr>
          <p:cNvPr id="5" name="Picture 4"/>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1493837" y="347827"/>
            <a:ext cx="2012636" cy="547515"/>
          </a:xfrm>
          <a:prstGeom prst="rect">
            <a:avLst/>
          </a:prstGeom>
        </p:spPr>
      </p:pic>
    </p:spTree>
    <p:extLst>
      <p:ext uri="{BB962C8B-B14F-4D97-AF65-F5344CB8AC3E}">
        <p14:creationId xmlns:p14="http://schemas.microsoft.com/office/powerpoint/2010/main" val="54659659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auto">
          <a:xfrm>
            <a:off x="-39757" y="496"/>
            <a:ext cx="6185948" cy="6992540"/>
          </a:xfrm>
          <a:prstGeom prst="rect">
            <a:avLst/>
          </a:prstGeom>
          <a:solidFill>
            <a:srgbClr val="68217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29646" tIns="2102524" rIns="182828" bIns="146262" numCol="1" rtlCol="0" anchor="t" anchorCtr="0" compatLnSpc="1">
            <a:prstTxWarp prst="textNoShape">
              <a:avLst/>
            </a:prstTxWarp>
          </a:bodyPr>
          <a:lstStyle/>
          <a:p>
            <a:pPr defTabSz="932228">
              <a:lnSpc>
                <a:spcPct val="90000"/>
              </a:lnSpc>
              <a:spcBef>
                <a:spcPts val="1801"/>
              </a:spcBef>
            </a:pPr>
            <a:endParaRPr lang="en-US" sz="3199" b="1" dirty="0">
              <a:gradFill>
                <a:gsLst>
                  <a:gs pos="100000">
                    <a:srgbClr val="FFFFFF"/>
                  </a:gs>
                  <a:gs pos="0">
                    <a:srgbClr val="FFFFFF"/>
                  </a:gs>
                </a:gsLst>
                <a:lin ang="5400000" scaled="0"/>
              </a:gradFill>
              <a:ea typeface="ＭＳ Ｐゴシック" charset="0"/>
            </a:endParaRPr>
          </a:p>
          <a:p>
            <a:pPr defTabSz="932228">
              <a:lnSpc>
                <a:spcPct val="90000"/>
              </a:lnSpc>
              <a:spcBef>
                <a:spcPts val="1801"/>
              </a:spcBef>
            </a:pPr>
            <a:endParaRPr lang="en-US" sz="3199" b="1" dirty="0">
              <a:gradFill>
                <a:gsLst>
                  <a:gs pos="100000">
                    <a:srgbClr val="FFFFFF"/>
                  </a:gs>
                  <a:gs pos="0">
                    <a:srgbClr val="FFFFFF"/>
                  </a:gs>
                </a:gsLst>
                <a:lin ang="5400000" scaled="0"/>
              </a:gradFill>
              <a:ea typeface="ＭＳ Ｐゴシック" charset="0"/>
            </a:endParaRPr>
          </a:p>
          <a:p>
            <a:pPr defTabSz="932228">
              <a:lnSpc>
                <a:spcPct val="90000"/>
              </a:lnSpc>
              <a:spcBef>
                <a:spcPts val="1801"/>
              </a:spcBef>
            </a:pPr>
            <a:endParaRPr lang="en-US" sz="3199" b="1" dirty="0">
              <a:gradFill>
                <a:gsLst>
                  <a:gs pos="100000">
                    <a:srgbClr val="FFFFFF"/>
                  </a:gs>
                  <a:gs pos="0">
                    <a:srgbClr val="FFFFFF"/>
                  </a:gs>
                </a:gsLst>
                <a:lin ang="5400000" scaled="0"/>
              </a:gradFill>
              <a:ea typeface="ＭＳ Ｐゴシック" charset="0"/>
            </a:endParaRPr>
          </a:p>
          <a:p>
            <a:pPr defTabSz="932228">
              <a:lnSpc>
                <a:spcPct val="90000"/>
              </a:lnSpc>
              <a:spcBef>
                <a:spcPts val="1801"/>
              </a:spcBef>
            </a:pPr>
            <a:endParaRPr lang="en-US" sz="3199" dirty="0">
              <a:gradFill>
                <a:gsLst>
                  <a:gs pos="100000">
                    <a:srgbClr val="FFFFFF"/>
                  </a:gs>
                  <a:gs pos="0">
                    <a:srgbClr val="FFFFFF"/>
                  </a:gs>
                </a:gsLst>
                <a:lin ang="5400000" scaled="0"/>
              </a:gradFill>
              <a:latin typeface="Segoe UI Light"/>
              <a:ea typeface="ＭＳ Ｐゴシック" charset="0"/>
            </a:endParaRPr>
          </a:p>
        </p:txBody>
      </p:sp>
      <p:sp>
        <p:nvSpPr>
          <p:cNvPr id="11" name="Title 10"/>
          <p:cNvSpPr>
            <a:spLocks noGrp="1"/>
          </p:cNvSpPr>
          <p:nvPr>
            <p:ph type="title"/>
          </p:nvPr>
        </p:nvSpPr>
        <p:spPr>
          <a:xfrm>
            <a:off x="276325" y="296185"/>
            <a:ext cx="11886192" cy="917315"/>
          </a:xfrm>
        </p:spPr>
        <p:txBody>
          <a:bodyPr/>
          <a:lstStyle/>
          <a:p>
            <a:r>
              <a:rPr lang="en-US" sz="5299" dirty="0" smtClean="0">
                <a:solidFill>
                  <a:schemeClr val="bg1"/>
                </a:solidFill>
              </a:rPr>
              <a:t>Apps mobile</a:t>
            </a:r>
            <a:br>
              <a:rPr lang="en-US" sz="5299" dirty="0" smtClean="0">
                <a:solidFill>
                  <a:schemeClr val="bg1"/>
                </a:solidFill>
              </a:rPr>
            </a:br>
            <a:r>
              <a:rPr lang="en-US" sz="5299" dirty="0">
                <a:solidFill>
                  <a:schemeClr val="bg1"/>
                </a:solidFill>
              </a:rPr>
              <a:t>c</a:t>
            </a:r>
            <a:r>
              <a:rPr lang="en-US" sz="5299" dirty="0" smtClean="0">
                <a:solidFill>
                  <a:schemeClr val="bg1"/>
                </a:solidFill>
              </a:rPr>
              <a:t>ross-platform </a:t>
            </a:r>
            <a:br>
              <a:rPr lang="en-US" sz="5299" dirty="0" smtClean="0">
                <a:solidFill>
                  <a:schemeClr val="bg1"/>
                </a:solidFill>
              </a:rPr>
            </a:br>
            <a:r>
              <a:rPr lang="en-US" sz="5299" dirty="0" smtClean="0">
                <a:solidFill>
                  <a:schemeClr val="bg1"/>
                </a:solidFill>
              </a:rPr>
              <a:t>en </a:t>
            </a:r>
            <a:r>
              <a:rPr lang="en-US" sz="5299" dirty="0">
                <a:solidFill>
                  <a:schemeClr val="bg1"/>
                </a:solidFill>
              </a:rPr>
              <a:t>C++</a:t>
            </a:r>
          </a:p>
        </p:txBody>
      </p:sp>
      <p:sp>
        <p:nvSpPr>
          <p:cNvPr id="36" name="Content Placeholder 2"/>
          <p:cNvSpPr txBox="1">
            <a:spLocks/>
          </p:cNvSpPr>
          <p:nvPr/>
        </p:nvSpPr>
        <p:spPr>
          <a:xfrm>
            <a:off x="256322" y="2659062"/>
            <a:ext cx="5733316" cy="3416267"/>
          </a:xfrm>
          <a:prstGeom prst="rect">
            <a:avLst/>
          </a:prstGeom>
        </p:spPr>
        <p:txBody>
          <a:bodyPr vert="horz" wrap="square" lIns="146262" tIns="91414" rIns="146262" bIns="91414"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Clr>
                <a:srgbClr val="404040"/>
              </a:buClr>
              <a:buFontTx/>
              <a:buNone/>
            </a:pPr>
            <a:r>
              <a:rPr lang="en-US" sz="2800" b="1" dirty="0" smtClean="0">
                <a:solidFill>
                  <a:srgbClr val="FFFFFF"/>
                </a:solidFill>
              </a:rPr>
              <a:t>Installation simple</a:t>
            </a:r>
            <a:endParaRPr lang="en-US" sz="2800" b="1" dirty="0">
              <a:solidFill>
                <a:srgbClr val="FFFFFF"/>
              </a:solidFill>
            </a:endParaRPr>
          </a:p>
          <a:p>
            <a:pPr marL="0" indent="0">
              <a:lnSpc>
                <a:spcPct val="150000"/>
              </a:lnSpc>
              <a:spcBef>
                <a:spcPts val="0"/>
              </a:spcBef>
              <a:buClr>
                <a:srgbClr val="404040"/>
              </a:buClr>
              <a:buFontTx/>
              <a:buNone/>
            </a:pPr>
            <a:r>
              <a:rPr lang="en-US" sz="2800" b="1" dirty="0" smtClean="0">
                <a:solidFill>
                  <a:srgbClr val="FFFFFF"/>
                </a:solidFill>
              </a:rPr>
              <a:t>Un </a:t>
            </a:r>
            <a:r>
              <a:rPr lang="en-US" sz="2800" b="1" dirty="0" err="1" smtClean="0">
                <a:solidFill>
                  <a:srgbClr val="FFFFFF"/>
                </a:solidFill>
              </a:rPr>
              <a:t>seul</a:t>
            </a:r>
            <a:r>
              <a:rPr lang="en-US" sz="2800" b="1" dirty="0" smtClean="0">
                <a:solidFill>
                  <a:srgbClr val="FFFFFF"/>
                </a:solidFill>
              </a:rPr>
              <a:t> IDE pour le dev cross-</a:t>
            </a:r>
            <a:r>
              <a:rPr lang="en-US" sz="2800" b="1" dirty="0" err="1" smtClean="0">
                <a:solidFill>
                  <a:srgbClr val="FFFFFF"/>
                </a:solidFill>
              </a:rPr>
              <a:t>plateformes</a:t>
            </a:r>
            <a:r>
              <a:rPr lang="en-US" sz="2800" b="1" dirty="0" smtClean="0">
                <a:solidFill>
                  <a:srgbClr val="FFFFFF"/>
                </a:solidFill>
              </a:rPr>
              <a:t> C++</a:t>
            </a:r>
            <a:endParaRPr lang="en-US" sz="2800" dirty="0">
              <a:solidFill>
                <a:srgbClr val="FFFFFF"/>
              </a:solidFill>
            </a:endParaRPr>
          </a:p>
          <a:p>
            <a:pPr marL="0" indent="0">
              <a:lnSpc>
                <a:spcPct val="150000"/>
              </a:lnSpc>
              <a:spcBef>
                <a:spcPts val="0"/>
              </a:spcBef>
              <a:buClr>
                <a:srgbClr val="404040"/>
              </a:buClr>
              <a:buFontTx/>
              <a:buNone/>
            </a:pPr>
            <a:r>
              <a:rPr lang="en-US" sz="2800" b="1" dirty="0" err="1" smtClean="0">
                <a:solidFill>
                  <a:srgbClr val="FFFFFF"/>
                </a:solidFill>
              </a:rPr>
              <a:t>Expérience</a:t>
            </a:r>
            <a:r>
              <a:rPr lang="en-US" sz="2800" b="1" dirty="0" smtClean="0">
                <a:solidFill>
                  <a:srgbClr val="FFFFFF"/>
                </a:solidFill>
              </a:rPr>
              <a:t> de debug </a:t>
            </a:r>
            <a:r>
              <a:rPr lang="en-US" sz="2800" b="1" dirty="0" err="1" smtClean="0">
                <a:solidFill>
                  <a:srgbClr val="FFFFFF"/>
                </a:solidFill>
              </a:rPr>
              <a:t>puissante</a:t>
            </a:r>
            <a:endParaRPr lang="en-US" sz="2800" dirty="0">
              <a:solidFill>
                <a:srgbClr val="FFFFFF"/>
              </a:solidFill>
            </a:endParaRPr>
          </a:p>
          <a:p>
            <a:pPr marL="0" indent="0">
              <a:lnSpc>
                <a:spcPct val="150000"/>
              </a:lnSpc>
              <a:spcBef>
                <a:spcPts val="0"/>
              </a:spcBef>
              <a:buClr>
                <a:srgbClr val="404040"/>
              </a:buClr>
              <a:buFontTx/>
              <a:buNone/>
            </a:pPr>
            <a:r>
              <a:rPr lang="en-US" sz="2800" b="1" dirty="0" smtClean="0">
                <a:solidFill>
                  <a:srgbClr val="FFFFFF"/>
                </a:solidFill>
              </a:rPr>
              <a:t>Emulation </a:t>
            </a:r>
            <a:r>
              <a:rPr lang="en-US" sz="2800" b="1" dirty="0" err="1" smtClean="0">
                <a:solidFill>
                  <a:srgbClr val="FFFFFF"/>
                </a:solidFill>
              </a:rPr>
              <a:t>rapide</a:t>
            </a:r>
            <a:endParaRPr lang="en-US" sz="2800" dirty="0">
              <a:solidFill>
                <a:srgbClr val="FFFFFF"/>
              </a:solidFill>
            </a:endParaRPr>
          </a:p>
        </p:txBody>
      </p:sp>
      <p:pic>
        <p:nvPicPr>
          <p:cNvPr id="23" name="Picture 22"/>
          <p:cNvPicPr>
            <a:picLocks noChangeAspect="1"/>
          </p:cNvPicPr>
          <p:nvPr/>
        </p:nvPicPr>
        <p:blipFill>
          <a:blip r:embed="rId4"/>
          <a:stretch>
            <a:fillRect/>
          </a:stretch>
        </p:blipFill>
        <p:spPr>
          <a:xfrm>
            <a:off x="7361237" y="1753031"/>
            <a:ext cx="4067175" cy="4048125"/>
          </a:xfrm>
          <a:prstGeom prst="rect">
            <a:avLst/>
          </a:prstGeom>
        </p:spPr>
      </p:pic>
    </p:spTree>
    <p:extLst>
      <p:ext uri="{BB962C8B-B14F-4D97-AF65-F5344CB8AC3E}">
        <p14:creationId xmlns:p14="http://schemas.microsoft.com/office/powerpoint/2010/main" val="2965308422"/>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auto">
          <a:xfrm>
            <a:off x="-39757" y="496"/>
            <a:ext cx="6185948" cy="6992540"/>
          </a:xfrm>
          <a:prstGeom prst="rect">
            <a:avLst/>
          </a:prstGeom>
          <a:solidFill>
            <a:srgbClr val="68217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29646" tIns="2102524" rIns="182828" bIns="146262" numCol="1" rtlCol="0" anchor="t" anchorCtr="0" compatLnSpc="1">
            <a:prstTxWarp prst="textNoShape">
              <a:avLst/>
            </a:prstTxWarp>
          </a:bodyPr>
          <a:lstStyle/>
          <a:p>
            <a:pPr defTabSz="932228">
              <a:lnSpc>
                <a:spcPct val="90000"/>
              </a:lnSpc>
              <a:spcBef>
                <a:spcPts val="1801"/>
              </a:spcBef>
            </a:pPr>
            <a:endParaRPr lang="en-US" sz="3199" b="1" dirty="0">
              <a:gradFill>
                <a:gsLst>
                  <a:gs pos="100000">
                    <a:srgbClr val="FFFFFF"/>
                  </a:gs>
                  <a:gs pos="0">
                    <a:srgbClr val="FFFFFF"/>
                  </a:gs>
                </a:gsLst>
                <a:lin ang="5400000" scaled="0"/>
              </a:gradFill>
              <a:ea typeface="ＭＳ Ｐゴシック" charset="0"/>
            </a:endParaRPr>
          </a:p>
          <a:p>
            <a:pPr defTabSz="932228">
              <a:lnSpc>
                <a:spcPct val="90000"/>
              </a:lnSpc>
              <a:spcBef>
                <a:spcPts val="1801"/>
              </a:spcBef>
            </a:pPr>
            <a:endParaRPr lang="en-US" sz="3199" b="1" dirty="0">
              <a:gradFill>
                <a:gsLst>
                  <a:gs pos="100000">
                    <a:srgbClr val="FFFFFF"/>
                  </a:gs>
                  <a:gs pos="0">
                    <a:srgbClr val="FFFFFF"/>
                  </a:gs>
                </a:gsLst>
                <a:lin ang="5400000" scaled="0"/>
              </a:gradFill>
              <a:ea typeface="ＭＳ Ｐゴシック" charset="0"/>
            </a:endParaRPr>
          </a:p>
          <a:p>
            <a:pPr defTabSz="932228">
              <a:lnSpc>
                <a:spcPct val="90000"/>
              </a:lnSpc>
              <a:spcBef>
                <a:spcPts val="1801"/>
              </a:spcBef>
            </a:pPr>
            <a:endParaRPr lang="en-US" sz="3199" b="1" dirty="0">
              <a:gradFill>
                <a:gsLst>
                  <a:gs pos="100000">
                    <a:srgbClr val="FFFFFF"/>
                  </a:gs>
                  <a:gs pos="0">
                    <a:srgbClr val="FFFFFF"/>
                  </a:gs>
                </a:gsLst>
                <a:lin ang="5400000" scaled="0"/>
              </a:gradFill>
              <a:ea typeface="ＭＳ Ｐゴシック" charset="0"/>
            </a:endParaRPr>
          </a:p>
          <a:p>
            <a:pPr defTabSz="932228">
              <a:lnSpc>
                <a:spcPct val="90000"/>
              </a:lnSpc>
              <a:spcBef>
                <a:spcPts val="1801"/>
              </a:spcBef>
            </a:pPr>
            <a:endParaRPr lang="en-US" sz="3199" dirty="0">
              <a:gradFill>
                <a:gsLst>
                  <a:gs pos="100000">
                    <a:srgbClr val="FFFFFF"/>
                  </a:gs>
                  <a:gs pos="0">
                    <a:srgbClr val="FFFFFF"/>
                  </a:gs>
                </a:gsLst>
                <a:lin ang="5400000" scaled="0"/>
              </a:gradFill>
              <a:latin typeface="Segoe UI Light"/>
              <a:ea typeface="ＭＳ Ｐゴシック" charset="0"/>
            </a:endParaRPr>
          </a:p>
        </p:txBody>
      </p:sp>
      <p:sp>
        <p:nvSpPr>
          <p:cNvPr id="6" name="Rectangle 5"/>
          <p:cNvSpPr/>
          <p:nvPr/>
        </p:nvSpPr>
        <p:spPr>
          <a:xfrm>
            <a:off x="270552" y="3817694"/>
            <a:ext cx="5338260" cy="2169825"/>
          </a:xfrm>
          <a:prstGeom prst="rect">
            <a:avLst/>
          </a:prstGeom>
        </p:spPr>
        <p:txBody>
          <a:bodyPr wrap="square">
            <a:spAutoFit/>
          </a:bodyPr>
          <a:lstStyle/>
          <a:p>
            <a:pPr marL="285695" indent="-285695" defTabSz="932148">
              <a:lnSpc>
                <a:spcPct val="90000"/>
              </a:lnSpc>
              <a:spcBef>
                <a:spcPts val="1801"/>
              </a:spcBef>
              <a:buFont typeface="Arial" panose="020B0604020202020204" pitchFamily="34" charset="0"/>
              <a:buChar char="•"/>
            </a:pPr>
            <a:r>
              <a:rPr lang="en-US" sz="2000" dirty="0" err="1" smtClean="0">
                <a:gradFill>
                  <a:gsLst>
                    <a:gs pos="100000">
                      <a:srgbClr val="FFFFFF"/>
                    </a:gs>
                    <a:gs pos="0">
                      <a:srgbClr val="FFFFFF"/>
                    </a:gs>
                  </a:gsLst>
                  <a:lin ang="5400000" scaled="0"/>
                </a:gradFill>
                <a:latin typeface="Segoe UI Light"/>
                <a:ea typeface="ＭＳ Ｐゴシック" charset="0"/>
              </a:rPr>
              <a:t>Productivité</a:t>
            </a:r>
            <a:r>
              <a:rPr lang="en-US" sz="2000" dirty="0" smtClean="0">
                <a:gradFill>
                  <a:gsLst>
                    <a:gs pos="100000">
                      <a:srgbClr val="FFFFFF"/>
                    </a:gs>
                    <a:gs pos="0">
                      <a:srgbClr val="FFFFFF"/>
                    </a:gs>
                  </a:gsLst>
                  <a:lin ang="5400000" scaled="0"/>
                </a:gradFill>
                <a:latin typeface="Segoe UI Light"/>
                <a:ea typeface="ＭＳ Ｐゴシック" charset="0"/>
              </a:rPr>
              <a:t> de Visual Studio </a:t>
            </a:r>
            <a:endParaRPr lang="en-US" sz="2000" dirty="0">
              <a:gradFill>
                <a:gsLst>
                  <a:gs pos="100000">
                    <a:srgbClr val="FFFFFF"/>
                  </a:gs>
                  <a:gs pos="0">
                    <a:srgbClr val="FFFFFF"/>
                  </a:gs>
                </a:gsLst>
                <a:lin ang="5400000" scaled="0"/>
              </a:gradFill>
              <a:latin typeface="Segoe UI Light"/>
              <a:ea typeface="ＭＳ Ｐゴシック" charset="0"/>
            </a:endParaRPr>
          </a:p>
          <a:p>
            <a:pPr marL="285695" indent="-285695" defTabSz="932148">
              <a:lnSpc>
                <a:spcPct val="90000"/>
              </a:lnSpc>
              <a:spcBef>
                <a:spcPts val="1801"/>
              </a:spcBef>
              <a:buFont typeface="Arial" panose="020B0604020202020204" pitchFamily="34" charset="0"/>
              <a:buChar char="•"/>
            </a:pPr>
            <a:r>
              <a:rPr lang="en-US" sz="2000" dirty="0" err="1" smtClean="0">
                <a:gradFill>
                  <a:gsLst>
                    <a:gs pos="100000">
                      <a:srgbClr val="FFFFFF"/>
                    </a:gs>
                    <a:gs pos="0">
                      <a:srgbClr val="FFFFFF"/>
                    </a:gs>
                  </a:gsLst>
                  <a:lin ang="5400000" scaled="0"/>
                </a:gradFill>
                <a:latin typeface="Segoe UI Light"/>
                <a:ea typeface="ＭＳ Ｐゴシック" charset="0"/>
              </a:rPr>
              <a:t>Utilisation</a:t>
            </a:r>
            <a:r>
              <a:rPr lang="en-US" sz="2000" dirty="0" smtClean="0">
                <a:gradFill>
                  <a:gsLst>
                    <a:gs pos="100000">
                      <a:srgbClr val="FFFFFF"/>
                    </a:gs>
                    <a:gs pos="0">
                      <a:srgbClr val="FFFFFF"/>
                    </a:gs>
                  </a:gsLst>
                  <a:lin ang="5400000" scaled="0"/>
                </a:gradFill>
                <a:latin typeface="Segoe UI Light"/>
                <a:ea typeface="ＭＳ Ｐゴシック" charset="0"/>
              </a:rPr>
              <a:t> de </a:t>
            </a:r>
            <a:r>
              <a:rPr lang="en-US" sz="2000" dirty="0" err="1" smtClean="0">
                <a:gradFill>
                  <a:gsLst>
                    <a:gs pos="100000">
                      <a:srgbClr val="FFFFFF"/>
                    </a:gs>
                    <a:gs pos="0">
                      <a:srgbClr val="FFFFFF"/>
                    </a:gs>
                  </a:gsLst>
                  <a:lin ang="5400000" scaled="0"/>
                </a:gradFill>
                <a:latin typeface="Segoe UI Light"/>
                <a:ea typeface="ＭＳ Ｐゴシック" charset="0"/>
              </a:rPr>
              <a:t>TypeScript</a:t>
            </a:r>
            <a:endParaRPr lang="en-US" sz="2000" dirty="0">
              <a:gradFill>
                <a:gsLst>
                  <a:gs pos="100000">
                    <a:srgbClr val="FFFFFF"/>
                  </a:gs>
                  <a:gs pos="0">
                    <a:srgbClr val="FFFFFF"/>
                  </a:gs>
                </a:gsLst>
                <a:lin ang="5400000" scaled="0"/>
              </a:gradFill>
              <a:latin typeface="Segoe UI Light"/>
              <a:ea typeface="ＭＳ Ｐゴシック" charset="0"/>
            </a:endParaRPr>
          </a:p>
          <a:p>
            <a:pPr marL="285695" indent="-285695" defTabSz="932148">
              <a:lnSpc>
                <a:spcPct val="90000"/>
              </a:lnSpc>
              <a:spcBef>
                <a:spcPts val="1801"/>
              </a:spcBef>
              <a:buFont typeface="Arial" panose="020B0604020202020204" pitchFamily="34" charset="0"/>
              <a:buChar char="•"/>
            </a:pPr>
            <a:r>
              <a:rPr lang="en-US" sz="2000" dirty="0" smtClean="0">
                <a:gradFill>
                  <a:gsLst>
                    <a:gs pos="100000">
                      <a:srgbClr val="FFFFFF"/>
                    </a:gs>
                    <a:gs pos="0">
                      <a:srgbClr val="FFFFFF"/>
                    </a:gs>
                  </a:gsLst>
                  <a:lin ang="5400000" scaled="0"/>
                </a:gradFill>
                <a:latin typeface="Segoe UI Light"/>
                <a:ea typeface="ＭＳ Ｐゴシック" charset="0"/>
              </a:rPr>
              <a:t>Workflow de </a:t>
            </a:r>
            <a:r>
              <a:rPr lang="en-US" sz="2000" dirty="0" err="1" smtClean="0">
                <a:gradFill>
                  <a:gsLst>
                    <a:gs pos="100000">
                      <a:srgbClr val="FFFFFF"/>
                    </a:gs>
                    <a:gs pos="0">
                      <a:srgbClr val="FFFFFF"/>
                    </a:gs>
                  </a:gsLst>
                  <a:lin ang="5400000" scaled="0"/>
                </a:gradFill>
                <a:latin typeface="Segoe UI Light"/>
                <a:ea typeface="ＭＳ Ｐゴシック" charset="0"/>
              </a:rPr>
              <a:t>développement</a:t>
            </a:r>
            <a:r>
              <a:rPr lang="en-US" sz="2000" dirty="0" smtClean="0">
                <a:gradFill>
                  <a:gsLst>
                    <a:gs pos="100000">
                      <a:srgbClr val="FFFFFF"/>
                    </a:gs>
                    <a:gs pos="0">
                      <a:srgbClr val="FFFFFF"/>
                    </a:gs>
                  </a:gsLst>
                  <a:lin ang="5400000" scaled="0"/>
                </a:gradFill>
                <a:latin typeface="Segoe UI Light"/>
                <a:ea typeface="ＭＳ Ｐゴシック" charset="0"/>
              </a:rPr>
              <a:t> End-to-End </a:t>
            </a:r>
            <a:endParaRPr lang="en-US" sz="2000" dirty="0">
              <a:gradFill>
                <a:gsLst>
                  <a:gs pos="100000">
                    <a:srgbClr val="FFFFFF"/>
                  </a:gs>
                  <a:gs pos="0">
                    <a:srgbClr val="FFFFFF"/>
                  </a:gs>
                </a:gsLst>
                <a:lin ang="5400000" scaled="0"/>
              </a:gradFill>
              <a:latin typeface="Segoe UI Light"/>
              <a:ea typeface="ＭＳ Ｐゴシック" charset="0"/>
            </a:endParaRPr>
          </a:p>
          <a:p>
            <a:pPr marL="285695" indent="-285695" defTabSz="932148">
              <a:lnSpc>
                <a:spcPct val="90000"/>
              </a:lnSpc>
              <a:spcBef>
                <a:spcPts val="1801"/>
              </a:spcBef>
              <a:buFont typeface="Arial" panose="020B0604020202020204" pitchFamily="34" charset="0"/>
              <a:buChar char="•"/>
            </a:pPr>
            <a:r>
              <a:rPr lang="en-US" sz="2000" dirty="0" err="1" smtClean="0">
                <a:gradFill>
                  <a:gsLst>
                    <a:gs pos="100000">
                      <a:srgbClr val="FFFFFF"/>
                    </a:gs>
                    <a:gs pos="0">
                      <a:srgbClr val="FFFFFF"/>
                    </a:gs>
                  </a:gsLst>
                  <a:lin ang="5400000" scaled="0"/>
                </a:gradFill>
                <a:latin typeface="Segoe UI Light"/>
                <a:ea typeface="ＭＳ Ｐゴシック" charset="0"/>
              </a:rPr>
              <a:t>Vous</a:t>
            </a:r>
            <a:r>
              <a:rPr lang="en-US" sz="2000" dirty="0" smtClean="0">
                <a:gradFill>
                  <a:gsLst>
                    <a:gs pos="100000">
                      <a:srgbClr val="FFFFFF"/>
                    </a:gs>
                    <a:gs pos="0">
                      <a:srgbClr val="FFFFFF"/>
                    </a:gs>
                  </a:gsLst>
                  <a:lin ang="5400000" scaled="0"/>
                </a:gradFill>
                <a:latin typeface="Segoe UI Light"/>
                <a:ea typeface="ＭＳ Ｐゴシック" charset="0"/>
              </a:rPr>
              <a:t> </a:t>
            </a:r>
            <a:r>
              <a:rPr lang="en-US" sz="2000" dirty="0" err="1" smtClean="0">
                <a:gradFill>
                  <a:gsLst>
                    <a:gs pos="100000">
                      <a:srgbClr val="FFFFFF"/>
                    </a:gs>
                    <a:gs pos="0">
                      <a:srgbClr val="FFFFFF"/>
                    </a:gs>
                  </a:gsLst>
                  <a:lin ang="5400000" scaled="0"/>
                </a:gradFill>
                <a:latin typeface="Segoe UI Light"/>
                <a:ea typeface="ＭＳ Ｐゴシック" charset="0"/>
              </a:rPr>
              <a:t>pouvez</a:t>
            </a:r>
            <a:r>
              <a:rPr lang="en-US" sz="2000" dirty="0" smtClean="0">
                <a:gradFill>
                  <a:gsLst>
                    <a:gs pos="100000">
                      <a:srgbClr val="FFFFFF"/>
                    </a:gs>
                    <a:gs pos="0">
                      <a:srgbClr val="FFFFFF"/>
                    </a:gs>
                  </a:gsLst>
                  <a:lin ang="5400000" scaled="0"/>
                </a:gradFill>
                <a:latin typeface="Segoe UI Light"/>
                <a:ea typeface="ＭＳ Ｐゴシック" charset="0"/>
              </a:rPr>
              <a:t> utilizer </a:t>
            </a:r>
            <a:r>
              <a:rPr lang="en-US" sz="2000" dirty="0" err="1" smtClean="0">
                <a:gradFill>
                  <a:gsLst>
                    <a:gs pos="100000">
                      <a:srgbClr val="FFFFFF"/>
                    </a:gs>
                    <a:gs pos="0">
                      <a:srgbClr val="FFFFFF"/>
                    </a:gs>
                  </a:gsLst>
                  <a:lin ang="5400000" scaled="0"/>
                </a:gradFill>
                <a:latin typeface="Segoe UI Light"/>
                <a:ea typeface="ＭＳ Ｐゴシック" charset="0"/>
              </a:rPr>
              <a:t>n’importe</a:t>
            </a:r>
            <a:r>
              <a:rPr lang="en-US" sz="2000" dirty="0" smtClean="0">
                <a:gradFill>
                  <a:gsLst>
                    <a:gs pos="100000">
                      <a:srgbClr val="FFFFFF"/>
                    </a:gs>
                    <a:gs pos="0">
                      <a:srgbClr val="FFFFFF"/>
                    </a:gs>
                  </a:gsLst>
                  <a:lin ang="5400000" scaled="0"/>
                </a:gradFill>
                <a:latin typeface="Segoe UI Light"/>
                <a:ea typeface="ＭＳ Ｐゴシック" charset="0"/>
              </a:rPr>
              <a:t> </a:t>
            </a:r>
            <a:r>
              <a:rPr lang="en-US" sz="2000" dirty="0" err="1" smtClean="0">
                <a:gradFill>
                  <a:gsLst>
                    <a:gs pos="100000">
                      <a:srgbClr val="FFFFFF"/>
                    </a:gs>
                    <a:gs pos="0">
                      <a:srgbClr val="FFFFFF"/>
                    </a:gs>
                  </a:gsLst>
                  <a:lin ang="5400000" scaled="0"/>
                </a:gradFill>
                <a:latin typeface="Segoe UI Light"/>
                <a:ea typeface="ＭＳ Ｐゴシック" charset="0"/>
              </a:rPr>
              <a:t>quel</a:t>
            </a:r>
            <a:r>
              <a:rPr lang="en-US" sz="2000" dirty="0" smtClean="0">
                <a:gradFill>
                  <a:gsLst>
                    <a:gs pos="100000">
                      <a:srgbClr val="FFFFFF"/>
                    </a:gs>
                    <a:gs pos="0">
                      <a:srgbClr val="FFFFFF"/>
                    </a:gs>
                  </a:gsLst>
                  <a:lin ang="5400000" scaled="0"/>
                </a:gradFill>
                <a:latin typeface="Segoe UI Light"/>
                <a:ea typeface="ＭＳ Ｐゴシック" charset="0"/>
              </a:rPr>
              <a:t> framework JavaScript</a:t>
            </a:r>
          </a:p>
        </p:txBody>
      </p:sp>
      <p:sp>
        <p:nvSpPr>
          <p:cNvPr id="11" name="Title 10"/>
          <p:cNvSpPr>
            <a:spLocks noGrp="1"/>
          </p:cNvSpPr>
          <p:nvPr>
            <p:ph type="title"/>
          </p:nvPr>
        </p:nvSpPr>
        <p:spPr>
          <a:xfrm>
            <a:off x="276325" y="296185"/>
            <a:ext cx="11886192" cy="917315"/>
          </a:xfrm>
        </p:spPr>
        <p:txBody>
          <a:bodyPr/>
          <a:lstStyle/>
          <a:p>
            <a:r>
              <a:rPr lang="it-IT" sz="5299" dirty="0" smtClean="0">
                <a:solidFill>
                  <a:schemeClr val="bg1"/>
                </a:solidFill>
              </a:rPr>
              <a:t>Tools for</a:t>
            </a:r>
            <a:br>
              <a:rPr lang="it-IT" sz="5299" dirty="0" smtClean="0">
                <a:solidFill>
                  <a:schemeClr val="bg1"/>
                </a:solidFill>
              </a:rPr>
            </a:br>
            <a:r>
              <a:rPr lang="it-IT" sz="5299" dirty="0" smtClean="0">
                <a:solidFill>
                  <a:schemeClr val="bg1"/>
                </a:solidFill>
              </a:rPr>
              <a:t>Apache Cordova</a:t>
            </a:r>
            <a:endParaRPr lang="en-US" sz="5299" dirty="0">
              <a:solidFill>
                <a:schemeClr val="bg1"/>
              </a:solidFill>
              <a:latin typeface="+mn-lt"/>
            </a:endParaRPr>
          </a:p>
        </p:txBody>
      </p:sp>
      <p:sp>
        <p:nvSpPr>
          <p:cNvPr id="36" name="Content Placeholder 2"/>
          <p:cNvSpPr txBox="1">
            <a:spLocks/>
          </p:cNvSpPr>
          <p:nvPr/>
        </p:nvSpPr>
        <p:spPr>
          <a:xfrm>
            <a:off x="230943" y="1943733"/>
            <a:ext cx="4709878" cy="580133"/>
          </a:xfrm>
          <a:prstGeom prst="rect">
            <a:avLst/>
          </a:prstGeom>
        </p:spPr>
        <p:txBody>
          <a:bodyPr vert="horz" wrap="square" lIns="146262" tIns="91414" rIns="146262" bIns="91414"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FFFFFF"/>
              </a:buClr>
              <a:buFontTx/>
              <a:buNone/>
              <a:defRPr/>
            </a:pPr>
            <a:r>
              <a:rPr lang="en-US" sz="2800" dirty="0" smtClean="0">
                <a:solidFill>
                  <a:srgbClr val="FFFFFF"/>
                </a:solidFill>
                <a:latin typeface="Segoe UI Semibold" panose="020B0702040204020203" pitchFamily="34" charset="0"/>
                <a:cs typeface="Segoe UI Semibold" panose="020B0702040204020203" pitchFamily="34" charset="0"/>
              </a:rPr>
              <a:t>Apps </a:t>
            </a:r>
            <a:r>
              <a:rPr lang="en-US" sz="2800" dirty="0" err="1" smtClean="0">
                <a:solidFill>
                  <a:srgbClr val="FFFFFF"/>
                </a:solidFill>
                <a:latin typeface="Segoe UI Semibold" panose="020B0702040204020203" pitchFamily="34" charset="0"/>
                <a:cs typeface="Segoe UI Semibold" panose="020B0702040204020203" pitchFamily="34" charset="0"/>
              </a:rPr>
              <a:t>hybrides</a:t>
            </a:r>
            <a:r>
              <a:rPr lang="en-US" sz="2800" dirty="0" smtClean="0">
                <a:solidFill>
                  <a:srgbClr val="FFFFFF"/>
                </a:solidFill>
                <a:latin typeface="Segoe UI Semibold" panose="020B0702040204020203" pitchFamily="34" charset="0"/>
                <a:cs typeface="Segoe UI Semibold" panose="020B0702040204020203" pitchFamily="34" charset="0"/>
              </a:rPr>
              <a:t> HTML</a:t>
            </a:r>
            <a:endParaRPr lang="en-US" sz="2800" dirty="0">
              <a:solidFill>
                <a:srgbClr val="FFFFFF"/>
              </a:solidFill>
              <a:latin typeface="Segoe UI Semibold" panose="020B0702040204020203" pitchFamily="34" charset="0"/>
              <a:cs typeface="Segoe UI Semibold" panose="020B0702040204020203" pitchFamily="34" charset="0"/>
            </a:endParaRPr>
          </a:p>
        </p:txBody>
      </p:sp>
      <p:sp>
        <p:nvSpPr>
          <p:cNvPr id="38" name="Content Placeholder 2"/>
          <p:cNvSpPr txBox="1">
            <a:spLocks/>
          </p:cNvSpPr>
          <p:nvPr/>
        </p:nvSpPr>
        <p:spPr>
          <a:xfrm>
            <a:off x="270551" y="3178011"/>
            <a:ext cx="5759403" cy="580133"/>
          </a:xfrm>
          <a:prstGeom prst="rect">
            <a:avLst/>
          </a:prstGeom>
        </p:spPr>
        <p:txBody>
          <a:bodyPr vert="horz" wrap="square" lIns="146262" tIns="91414" rIns="146262" bIns="91414"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FFFFFF"/>
              </a:buClr>
              <a:buFontTx/>
              <a:buNone/>
              <a:defRPr/>
            </a:pPr>
            <a:r>
              <a:rPr lang="it-IT" sz="2800" dirty="0" smtClean="0">
                <a:solidFill>
                  <a:srgbClr val="FFFFFF"/>
                </a:solidFill>
                <a:latin typeface="Segoe UI Semibold" panose="020B0702040204020203" pitchFamily="34" charset="0"/>
                <a:cs typeface="Segoe UI Semibold" panose="020B0702040204020203" pitchFamily="34" charset="0"/>
              </a:rPr>
              <a:t>Outils Cordova dans </a:t>
            </a:r>
            <a:r>
              <a:rPr lang="it-IT" sz="2800" dirty="0">
                <a:solidFill>
                  <a:srgbClr val="FFFFFF"/>
                </a:solidFill>
                <a:latin typeface="Segoe UI Semibold" panose="020B0702040204020203" pitchFamily="34" charset="0"/>
                <a:cs typeface="Segoe UI Semibold" panose="020B0702040204020203" pitchFamily="34" charset="0"/>
              </a:rPr>
              <a:t>Visual Studio</a:t>
            </a:r>
            <a:endParaRPr lang="en-US" sz="2800" dirty="0">
              <a:solidFill>
                <a:srgbClr val="FFFFFF"/>
              </a:solidFill>
              <a:latin typeface="Segoe UI Semibold" panose="020B0702040204020203" pitchFamily="34" charset="0"/>
              <a:cs typeface="Segoe UI Semibold" panose="020B0702040204020203" pitchFamily="34" charset="0"/>
            </a:endParaRPr>
          </a:p>
        </p:txBody>
      </p:sp>
      <p:sp>
        <p:nvSpPr>
          <p:cNvPr id="4" name="Rectangle 3"/>
          <p:cNvSpPr/>
          <p:nvPr/>
        </p:nvSpPr>
        <p:spPr>
          <a:xfrm>
            <a:off x="270552" y="2516035"/>
            <a:ext cx="5490616" cy="369332"/>
          </a:xfrm>
          <a:prstGeom prst="rect">
            <a:avLst/>
          </a:prstGeom>
        </p:spPr>
        <p:txBody>
          <a:bodyPr wrap="square">
            <a:spAutoFit/>
          </a:bodyPr>
          <a:lstStyle/>
          <a:p>
            <a:pPr marL="285695" indent="-285695" defTabSz="932148">
              <a:lnSpc>
                <a:spcPct val="90000"/>
              </a:lnSpc>
              <a:spcBef>
                <a:spcPts val="1801"/>
              </a:spcBef>
              <a:buFont typeface="Arial" panose="020B0604020202020204" pitchFamily="34" charset="0"/>
              <a:buChar char="•"/>
            </a:pPr>
            <a:r>
              <a:rPr lang="en-US" sz="2000" dirty="0" err="1" smtClean="0">
                <a:gradFill>
                  <a:gsLst>
                    <a:gs pos="100000">
                      <a:srgbClr val="FFFFFF"/>
                    </a:gs>
                    <a:gs pos="0">
                      <a:srgbClr val="FFFFFF"/>
                    </a:gs>
                  </a:gsLst>
                  <a:lin ang="5400000" scaled="0"/>
                </a:gradFill>
                <a:latin typeface="Segoe UI Light"/>
                <a:ea typeface="ＭＳ Ｐゴシック" charset="0"/>
              </a:rPr>
              <a:t>Chemin</a:t>
            </a:r>
            <a:r>
              <a:rPr lang="en-US" sz="2000" dirty="0" smtClean="0">
                <a:gradFill>
                  <a:gsLst>
                    <a:gs pos="100000">
                      <a:srgbClr val="FFFFFF"/>
                    </a:gs>
                    <a:gs pos="0">
                      <a:srgbClr val="FFFFFF"/>
                    </a:gs>
                  </a:gsLst>
                  <a:lin ang="5400000" scaled="0"/>
                </a:gradFill>
                <a:latin typeface="Segoe UI Light"/>
                <a:ea typeface="ＭＳ Ｐゴシック" charset="0"/>
              </a:rPr>
              <a:t> naturel pour les </a:t>
            </a:r>
            <a:r>
              <a:rPr lang="en-US" sz="2000" dirty="0" err="1" smtClean="0">
                <a:gradFill>
                  <a:gsLst>
                    <a:gs pos="100000">
                      <a:srgbClr val="FFFFFF"/>
                    </a:gs>
                    <a:gs pos="0">
                      <a:srgbClr val="FFFFFF"/>
                    </a:gs>
                  </a:gsLst>
                  <a:lin ang="5400000" scaled="0"/>
                </a:gradFill>
                <a:latin typeface="Segoe UI Light"/>
                <a:ea typeface="ＭＳ Ｐゴシック" charset="0"/>
              </a:rPr>
              <a:t>développeurs</a:t>
            </a:r>
            <a:r>
              <a:rPr lang="en-US" sz="2000" dirty="0" smtClean="0">
                <a:gradFill>
                  <a:gsLst>
                    <a:gs pos="100000">
                      <a:srgbClr val="FFFFFF"/>
                    </a:gs>
                    <a:gs pos="0">
                      <a:srgbClr val="FFFFFF"/>
                    </a:gs>
                  </a:gsLst>
                  <a:lin ang="5400000" scaled="0"/>
                </a:gradFill>
                <a:latin typeface="Segoe UI Light"/>
                <a:ea typeface="ＭＳ Ｐゴシック" charset="0"/>
              </a:rPr>
              <a:t> web</a:t>
            </a:r>
            <a:endParaRPr lang="en-US" sz="2000" dirty="0">
              <a:gradFill>
                <a:gsLst>
                  <a:gs pos="100000">
                    <a:srgbClr val="FFFFFF"/>
                  </a:gs>
                  <a:gs pos="0">
                    <a:srgbClr val="FFFFFF"/>
                  </a:gs>
                </a:gsLst>
                <a:lin ang="5400000" scaled="0"/>
              </a:gradFill>
              <a:latin typeface="Segoe UI Light"/>
              <a:ea typeface="ＭＳ Ｐゴシック" charset="0"/>
            </a:endParaRPr>
          </a:p>
        </p:txBody>
      </p:sp>
      <p:sp>
        <p:nvSpPr>
          <p:cNvPr id="57" name="TextBox 56"/>
          <p:cNvSpPr txBox="1"/>
          <p:nvPr/>
        </p:nvSpPr>
        <p:spPr>
          <a:xfrm>
            <a:off x="8505406" y="3361785"/>
            <a:ext cx="1371211" cy="298077"/>
          </a:xfrm>
          <a:prstGeom prst="rect">
            <a:avLst/>
          </a:prstGeom>
          <a:noFill/>
        </p:spPr>
        <p:txBody>
          <a:bodyPr wrap="square" rtlCol="0">
            <a:spAutoFit/>
          </a:bodyPr>
          <a:lstStyle/>
          <a:p>
            <a:pPr defTabSz="914165">
              <a:defRPr/>
            </a:pPr>
            <a:r>
              <a:rPr lang="en-US" sz="1299" kern="0" dirty="0">
                <a:solidFill>
                  <a:srgbClr val="FFFFFF"/>
                </a:solidFill>
              </a:rPr>
              <a:t>Black Box</a:t>
            </a:r>
          </a:p>
        </p:txBody>
      </p:sp>
      <p:grpSp>
        <p:nvGrpSpPr>
          <p:cNvPr id="58" name="Group 57"/>
          <p:cNvGrpSpPr/>
          <p:nvPr/>
        </p:nvGrpSpPr>
        <p:grpSpPr>
          <a:xfrm>
            <a:off x="7283506" y="2049873"/>
            <a:ext cx="3034216" cy="4342989"/>
            <a:chOff x="993228" y="1680735"/>
            <a:chExt cx="3035078" cy="5161799"/>
          </a:xfrm>
        </p:grpSpPr>
        <p:grpSp>
          <p:nvGrpSpPr>
            <p:cNvPr id="59" name="Group 58"/>
            <p:cNvGrpSpPr/>
            <p:nvPr/>
          </p:nvGrpSpPr>
          <p:grpSpPr>
            <a:xfrm>
              <a:off x="993228" y="1680735"/>
              <a:ext cx="3035078" cy="4890098"/>
              <a:chOff x="993228" y="1680735"/>
              <a:chExt cx="3035078" cy="4890098"/>
            </a:xfrm>
          </p:grpSpPr>
          <p:sp>
            <p:nvSpPr>
              <p:cNvPr id="61" name="Rectangle 60"/>
              <p:cNvSpPr/>
              <p:nvPr/>
            </p:nvSpPr>
            <p:spPr bwMode="auto">
              <a:xfrm>
                <a:off x="993228" y="2259012"/>
                <a:ext cx="3035078" cy="2871998"/>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32232" fontAlgn="base">
                  <a:lnSpc>
                    <a:spcPct val="90000"/>
                  </a:lnSpc>
                  <a:spcBef>
                    <a:spcPct val="0"/>
                  </a:spcBef>
                  <a:spcAft>
                    <a:spcPct val="0"/>
                  </a:spcAft>
                  <a:defRPr/>
                </a:pPr>
                <a:endParaRPr lang="en-US" sz="2000" i="1" kern="0" dirty="0">
                  <a:gradFill>
                    <a:gsLst>
                      <a:gs pos="0">
                        <a:srgbClr val="FFFFFF"/>
                      </a:gs>
                      <a:gs pos="100000">
                        <a:srgbClr val="FFFFFF"/>
                      </a:gs>
                    </a:gsLst>
                    <a:lin ang="5400000" scaled="0"/>
                  </a:gradFill>
                  <a:ea typeface="Segoe UI" pitchFamily="34" charset="0"/>
                  <a:cs typeface="Segoe UI" pitchFamily="34" charset="0"/>
                </a:endParaRPr>
              </a:p>
            </p:txBody>
          </p:sp>
          <p:sp>
            <p:nvSpPr>
              <p:cNvPr id="62" name="Down Arrow 61"/>
              <p:cNvSpPr/>
              <p:nvPr/>
            </p:nvSpPr>
            <p:spPr bwMode="auto">
              <a:xfrm>
                <a:off x="1367287" y="4719956"/>
                <a:ext cx="484632" cy="978408"/>
              </a:xfrm>
              <a:prstGeom prst="downArrow">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63" name="Down Arrow 62"/>
              <p:cNvSpPr/>
              <p:nvPr/>
            </p:nvSpPr>
            <p:spPr bwMode="auto">
              <a:xfrm>
                <a:off x="2283737" y="4719956"/>
                <a:ext cx="484632" cy="978408"/>
              </a:xfrm>
              <a:prstGeom prst="downArrow">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64" name="Down Arrow 63"/>
              <p:cNvSpPr/>
              <p:nvPr/>
            </p:nvSpPr>
            <p:spPr bwMode="auto">
              <a:xfrm>
                <a:off x="3200187" y="4719956"/>
                <a:ext cx="484632" cy="978408"/>
              </a:xfrm>
              <a:prstGeom prst="downArrow">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5" name="Picture 6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18417" y="5702849"/>
                <a:ext cx="615272" cy="867984"/>
              </a:xfrm>
              <a:prstGeom prst="rect">
                <a:avLst/>
              </a:prstGeom>
            </p:spPr>
          </p:pic>
          <p:pic>
            <p:nvPicPr>
              <p:cNvPr id="66" name="Picture 65"/>
              <p:cNvPicPr>
                <a:picLocks noChangeAspect="1"/>
              </p:cNvPicPr>
              <p:nvPr/>
            </p:nvPicPr>
            <p:blipFill>
              <a:blip r:embed="rId5" cstate="print">
                <a:duotone>
                  <a:srgbClr val="55C5E9">
                    <a:shade val="45000"/>
                    <a:satMod val="135000"/>
                  </a:srgbClr>
                  <a:prstClr val="white"/>
                </a:duotone>
                <a:extLst>
                  <a:ext uri="{28A0092B-C50C-407E-A947-70E740481C1C}">
                    <a14:useLocalDpi xmlns:a14="http://schemas.microsoft.com/office/drawing/2010/main" val="0"/>
                  </a:ext>
                </a:extLst>
              </a:blip>
              <a:stretch>
                <a:fillRect/>
              </a:stretch>
            </p:blipFill>
            <p:spPr>
              <a:xfrm>
                <a:off x="3131271" y="5698364"/>
                <a:ext cx="563115" cy="736044"/>
              </a:xfrm>
              <a:prstGeom prst="rect">
                <a:avLst/>
              </a:prstGeom>
            </p:spPr>
          </p:pic>
          <p:sp>
            <p:nvSpPr>
              <p:cNvPr id="67" name="Down Arrow 66"/>
              <p:cNvSpPr/>
              <p:nvPr/>
            </p:nvSpPr>
            <p:spPr bwMode="auto">
              <a:xfrm>
                <a:off x="2268451" y="1680735"/>
                <a:ext cx="484632" cy="978408"/>
              </a:xfrm>
              <a:prstGeom prst="downArrow">
                <a:avLst/>
              </a:prstGeom>
              <a:solidFill>
                <a:srgbClr val="FFFFFF">
                  <a:lumMod val="85000"/>
                </a:srgbClr>
              </a:solidFill>
              <a:ln w="28575" cap="flat" cmpd="sng" algn="ctr">
                <a:solidFill>
                  <a:schemeClr val="bg1"/>
                </a:solidFill>
                <a:prstDash val="solid"/>
                <a:headEnd type="none" w="med" len="med"/>
                <a:tailEnd type="none" w="med" len="med"/>
              </a:ln>
              <a:effectLst/>
            </p:spPr>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60" name="Picture 59"/>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998311" y="5469242"/>
              <a:ext cx="1036857" cy="1373292"/>
            </a:xfrm>
            <a:prstGeom prst="rect">
              <a:avLst/>
            </a:prstGeom>
          </p:spPr>
        </p:pic>
      </p:grpSp>
      <p:sp>
        <p:nvSpPr>
          <p:cNvPr id="68" name="Rectangle 67"/>
          <p:cNvSpPr/>
          <p:nvPr/>
        </p:nvSpPr>
        <p:spPr bwMode="auto">
          <a:xfrm>
            <a:off x="7283508" y="976184"/>
            <a:ext cx="3034216" cy="1444189"/>
          </a:xfrm>
          <a:prstGeom prst="rect">
            <a:avLst/>
          </a:pr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32232" fontAlgn="base">
              <a:lnSpc>
                <a:spcPct val="90000"/>
              </a:lnSpc>
              <a:spcBef>
                <a:spcPct val="0"/>
              </a:spcBef>
              <a:spcAft>
                <a:spcPct val="0"/>
              </a:spcAft>
              <a:defRPr/>
            </a:pPr>
            <a:r>
              <a:rPr lang="en-US" sz="1299" kern="0" dirty="0">
                <a:gradFill>
                  <a:gsLst>
                    <a:gs pos="0">
                      <a:srgbClr val="3F3F3F"/>
                    </a:gs>
                    <a:gs pos="100000">
                      <a:srgbClr val="3F3F3F"/>
                    </a:gs>
                  </a:gsLst>
                  <a:lin ang="5400000" scaled="0"/>
                </a:gradFill>
                <a:ea typeface="Segoe UI" pitchFamily="34" charset="0"/>
                <a:cs typeface="Segoe UI" pitchFamily="34" charset="0"/>
              </a:rPr>
              <a:t>CSS | HTML</a:t>
            </a:r>
          </a:p>
          <a:p>
            <a:pPr algn="ctr" defTabSz="932232" fontAlgn="base">
              <a:lnSpc>
                <a:spcPct val="90000"/>
              </a:lnSpc>
              <a:spcBef>
                <a:spcPct val="0"/>
              </a:spcBef>
              <a:spcAft>
                <a:spcPct val="0"/>
              </a:spcAft>
              <a:defRPr/>
            </a:pPr>
            <a:r>
              <a:rPr lang="en-US" sz="1299" kern="0" dirty="0">
                <a:gradFill>
                  <a:gsLst>
                    <a:gs pos="0">
                      <a:srgbClr val="3F3F3F"/>
                    </a:gs>
                    <a:gs pos="100000">
                      <a:srgbClr val="3F3F3F"/>
                    </a:gs>
                  </a:gsLst>
                  <a:lin ang="5400000" scaled="0"/>
                </a:gradFill>
                <a:ea typeface="Segoe UI" pitchFamily="34" charset="0"/>
                <a:cs typeface="Segoe UI" pitchFamily="34" charset="0"/>
              </a:rPr>
              <a:t>JavaScript | TypeScript</a:t>
            </a:r>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14748" y="3244553"/>
            <a:ext cx="2971731" cy="1233716"/>
          </a:xfrm>
          <a:prstGeom prst="rect">
            <a:avLst/>
          </a:prstGeom>
        </p:spPr>
      </p:pic>
      <p:sp>
        <p:nvSpPr>
          <p:cNvPr id="71" name="Rectangle 70"/>
          <p:cNvSpPr/>
          <p:nvPr/>
        </p:nvSpPr>
        <p:spPr bwMode="auto">
          <a:xfrm>
            <a:off x="10442107" y="976183"/>
            <a:ext cx="803905" cy="3976652"/>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2" name="Picture 71"/>
          <p:cNvPicPr>
            <a:picLocks noChangeAspect="1" noChangeArrowheads="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rot="5400000">
            <a:off x="9421428" y="2617814"/>
            <a:ext cx="2845265" cy="741913"/>
          </a:xfrm>
          <a:prstGeom prst="rect">
            <a:avLst/>
          </a:prstGeom>
          <a:solidFill>
            <a:srgbClr val="661F79"/>
          </a:solidFill>
          <a:ln>
            <a:noFill/>
            <a:headEnd type="none" w="med" len="med"/>
            <a:tailEnd type="none" w="med" len="med"/>
          </a:ln>
          <a:extLst/>
        </p:spPr>
      </p:pic>
    </p:spTree>
    <p:extLst>
      <p:ext uri="{BB962C8B-B14F-4D97-AF65-F5344CB8AC3E}">
        <p14:creationId xmlns:p14="http://schemas.microsoft.com/office/powerpoint/2010/main" val="3132105227"/>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7774" y="1511850"/>
            <a:ext cx="8733260" cy="917445"/>
          </a:xfrm>
        </p:spPr>
        <p:txBody>
          <a:bodyPr/>
          <a:lstStyle/>
          <a:p>
            <a:r>
              <a:rPr lang="en-US" sz="4896" dirty="0" err="1" smtClean="0"/>
              <a:t>Créer</a:t>
            </a:r>
            <a:r>
              <a:rPr lang="en-US" sz="4896" dirty="0" smtClean="0"/>
              <a:t> </a:t>
            </a:r>
            <a:r>
              <a:rPr lang="en-US" sz="4896" dirty="0" err="1" smtClean="0"/>
              <a:t>une</a:t>
            </a:r>
            <a:r>
              <a:rPr lang="en-US" sz="4896" dirty="0" smtClean="0"/>
              <a:t> application </a:t>
            </a:r>
            <a:r>
              <a:rPr lang="en-US" sz="4896" dirty="0" err="1" smtClean="0"/>
              <a:t>hybride</a:t>
            </a:r>
            <a:r>
              <a:rPr lang="en-US" sz="4896" dirty="0" smtClean="0"/>
              <a:t> HTML en </a:t>
            </a:r>
            <a:r>
              <a:rPr lang="en-US" sz="4896" dirty="0" err="1" smtClean="0"/>
              <a:t>utilisant</a:t>
            </a:r>
            <a:r>
              <a:rPr lang="en-US" sz="4896" dirty="0" smtClean="0"/>
              <a:t> Visual Studio 2015 et Cordova</a:t>
            </a:r>
            <a:endParaRPr lang="en-US" sz="1632" dirty="0"/>
          </a:p>
        </p:txBody>
      </p:sp>
      <p:sp>
        <p:nvSpPr>
          <p:cNvPr id="4" name="Text Placeholder 3"/>
          <p:cNvSpPr>
            <a:spLocks noGrp="1"/>
          </p:cNvSpPr>
          <p:nvPr>
            <p:ph type="body" sz="quarter" idx="10"/>
          </p:nvPr>
        </p:nvSpPr>
        <p:spPr>
          <a:xfrm>
            <a:off x="-18887" y="297316"/>
            <a:ext cx="8675524" cy="648536"/>
          </a:xfrm>
          <a:solidFill>
            <a:srgbClr val="68217A"/>
          </a:solidFill>
        </p:spPr>
        <p:txBody>
          <a:bodyPr vert="horz" wrap="square" lIns="146304" tIns="111912" rIns="146304" bIns="91440" rtlCol="0">
            <a:spAutoFit/>
          </a:bodyPr>
          <a:lstStyle/>
          <a:p>
            <a:r>
              <a:rPr lang="en-US" b="1" dirty="0" smtClean="0">
                <a:solidFill>
                  <a:schemeClr val="bg1"/>
                </a:solidFill>
              </a:rPr>
              <a:t>Demo: Visual Studio Tools for Apache Cordova™</a:t>
            </a:r>
            <a:endParaRPr lang="en-US" b="1" dirty="0">
              <a:solidFill>
                <a:schemeClr val="bg1"/>
              </a:solidFill>
            </a:endParaRPr>
          </a:p>
        </p:txBody>
      </p:sp>
    </p:spTree>
    <p:extLst>
      <p:ext uri="{BB962C8B-B14F-4D97-AF65-F5344CB8AC3E}">
        <p14:creationId xmlns:p14="http://schemas.microsoft.com/office/powerpoint/2010/main" val="360768314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FR" dirty="0"/>
              <a:t>Migrer à partir d’autres plateformes</a:t>
            </a:r>
          </a:p>
        </p:txBody>
      </p:sp>
    </p:spTree>
    <p:extLst>
      <p:ext uri="{BB962C8B-B14F-4D97-AF65-F5344CB8AC3E}">
        <p14:creationId xmlns:p14="http://schemas.microsoft.com/office/powerpoint/2010/main" val="11597286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ad"/>
          <p:cNvSpPr/>
          <p:nvPr/>
        </p:nvSpPr>
        <p:spPr bwMode="auto">
          <a:xfrm>
            <a:off x="1765" y="4301910"/>
            <a:ext cx="12432948" cy="2691623"/>
          </a:xfrm>
          <a:prstGeom prst="rect">
            <a:avLst/>
          </a:prstGeom>
          <a:solidFill>
            <a:schemeClr val="bg2">
              <a:lumMod val="75000"/>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MASK TOP"/>
          <p:cNvSpPr>
            <a:spLocks noEditPoints="1"/>
          </p:cNvSpPr>
          <p:nvPr/>
        </p:nvSpPr>
        <p:spPr bwMode="auto">
          <a:xfrm>
            <a:off x="-2264363" y="-510338"/>
            <a:ext cx="16991902" cy="6915761"/>
          </a:xfrm>
          <a:custGeom>
            <a:avLst/>
            <a:gdLst>
              <a:gd name="T0" fmla="*/ 3577 w 7408"/>
              <a:gd name="T1" fmla="*/ 2095 h 3013"/>
              <a:gd name="T2" fmla="*/ 8 w 7408"/>
              <a:gd name="T3" fmla="*/ 3000 h 3013"/>
              <a:gd name="T4" fmla="*/ 0 w 7408"/>
              <a:gd name="T5" fmla="*/ 0 h 3013"/>
              <a:gd name="T6" fmla="*/ 7408 w 7408"/>
              <a:gd name="T7" fmla="*/ 0 h 3013"/>
              <a:gd name="T8" fmla="*/ 7408 w 7408"/>
              <a:gd name="T9" fmla="*/ 3000 h 3013"/>
              <a:gd name="T10" fmla="*/ 7408 w 7408"/>
              <a:gd name="T11" fmla="*/ 3000 h 3013"/>
              <a:gd name="T12" fmla="*/ 3839 w 7408"/>
              <a:gd name="T13" fmla="*/ 2095 h 3013"/>
              <a:gd name="T14" fmla="*/ 3577 w 7408"/>
              <a:gd name="T15" fmla="*/ 2095 h 3013"/>
              <a:gd name="T16" fmla="*/ 7408 w 7408"/>
              <a:gd name="T17" fmla="*/ 3000 h 3013"/>
              <a:gd name="T18" fmla="*/ 7408 w 7408"/>
              <a:gd name="T19" fmla="*/ 3000 h 3013"/>
              <a:gd name="T20" fmla="*/ 3839 w 7408"/>
              <a:gd name="T21" fmla="*/ 2095 h 3013"/>
              <a:gd name="T22" fmla="*/ 3839 w 7408"/>
              <a:gd name="T23" fmla="*/ 2095 h 3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08" h="3013">
                <a:moveTo>
                  <a:pt x="3577" y="2095"/>
                </a:moveTo>
                <a:cubicBezTo>
                  <a:pt x="3492" y="2095"/>
                  <a:pt x="8" y="3000"/>
                  <a:pt x="8" y="3000"/>
                </a:cubicBezTo>
                <a:cubicBezTo>
                  <a:pt x="20" y="3013"/>
                  <a:pt x="0" y="0"/>
                  <a:pt x="0" y="0"/>
                </a:cubicBezTo>
                <a:cubicBezTo>
                  <a:pt x="7408" y="0"/>
                  <a:pt x="7408" y="0"/>
                  <a:pt x="7408" y="0"/>
                </a:cubicBezTo>
                <a:cubicBezTo>
                  <a:pt x="7408" y="3000"/>
                  <a:pt x="7408" y="3000"/>
                  <a:pt x="7408" y="3000"/>
                </a:cubicBezTo>
                <a:moveTo>
                  <a:pt x="7408" y="3000"/>
                </a:moveTo>
                <a:cubicBezTo>
                  <a:pt x="7408" y="3000"/>
                  <a:pt x="3924" y="2095"/>
                  <a:pt x="3839" y="2095"/>
                </a:cubicBezTo>
                <a:cubicBezTo>
                  <a:pt x="3577" y="2095"/>
                  <a:pt x="3577" y="2095"/>
                  <a:pt x="3577" y="2095"/>
                </a:cubicBezTo>
                <a:moveTo>
                  <a:pt x="7408" y="3000"/>
                </a:moveTo>
                <a:cubicBezTo>
                  <a:pt x="7408" y="3000"/>
                  <a:pt x="7408" y="3000"/>
                  <a:pt x="7408" y="3000"/>
                </a:cubicBezTo>
                <a:moveTo>
                  <a:pt x="3839" y="2095"/>
                </a:moveTo>
                <a:cubicBezTo>
                  <a:pt x="3839" y="2095"/>
                  <a:pt x="3839" y="2095"/>
                  <a:pt x="3839" y="2095"/>
                </a:cubicBezTo>
              </a:path>
            </a:pathLst>
          </a:custGeom>
          <a:solidFill>
            <a:schemeClr val="bg2"/>
          </a:solidFill>
          <a:ln>
            <a:noFill/>
          </a:ln>
        </p:spPr>
        <p:txBody>
          <a:bodyPr vert="horz" wrap="square" lIns="89616" tIns="44809" rIns="89616" bIns="44809" numCol="1" anchor="t" anchorCtr="0" compatLnSpc="1">
            <a:prstTxWarp prst="textNoShape">
              <a:avLst/>
            </a:prstTxWarp>
          </a:bodyPr>
          <a:lstStyle/>
          <a:p>
            <a:pPr defTabSz="914015">
              <a:defRPr/>
            </a:pPr>
            <a:endParaRPr lang="en-US" sz="1763">
              <a:solidFill>
                <a:srgbClr val="FFFFFF"/>
              </a:solidFill>
            </a:endParaRPr>
          </a:p>
        </p:txBody>
      </p:sp>
      <p:sp>
        <p:nvSpPr>
          <p:cNvPr id="4" name="Support Lines"/>
          <p:cNvSpPr>
            <a:spLocks noEditPoints="1"/>
          </p:cNvSpPr>
          <p:nvPr/>
        </p:nvSpPr>
        <p:spPr bwMode="auto">
          <a:xfrm>
            <a:off x="-400009" y="2596697"/>
            <a:ext cx="13282308" cy="2126851"/>
          </a:xfrm>
          <a:custGeom>
            <a:avLst/>
            <a:gdLst>
              <a:gd name="T0" fmla="*/ 20 w 5778"/>
              <a:gd name="T1" fmla="*/ 923 h 924"/>
              <a:gd name="T2" fmla="*/ 1256 w 5778"/>
              <a:gd name="T3" fmla="*/ 385 h 924"/>
              <a:gd name="T4" fmla="*/ 1770 w 5778"/>
              <a:gd name="T5" fmla="*/ 396 h 924"/>
              <a:gd name="T6" fmla="*/ 2031 w 5778"/>
              <a:gd name="T7" fmla="*/ 769 h 924"/>
              <a:gd name="T8" fmla="*/ 2011 w 5778"/>
              <a:gd name="T9" fmla="*/ 770 h 924"/>
              <a:gd name="T10" fmla="*/ 2176 w 5778"/>
              <a:gd name="T11" fmla="*/ 395 h 924"/>
              <a:gd name="T12" fmla="*/ 2304 w 5778"/>
              <a:gd name="T13" fmla="*/ 379 h 924"/>
              <a:gd name="T14" fmla="*/ 2386 w 5778"/>
              <a:gd name="T15" fmla="*/ 745 h 924"/>
              <a:gd name="T16" fmla="*/ 2386 w 5778"/>
              <a:gd name="T17" fmla="*/ 745 h 924"/>
              <a:gd name="T18" fmla="*/ 2429 w 5778"/>
              <a:gd name="T19" fmla="*/ 742 h 924"/>
              <a:gd name="T20" fmla="*/ 2479 w 5778"/>
              <a:gd name="T21" fmla="*/ 328 h 924"/>
              <a:gd name="T22" fmla="*/ 2528 w 5778"/>
              <a:gd name="T23" fmla="*/ 303 h 924"/>
              <a:gd name="T24" fmla="*/ 2560 w 5778"/>
              <a:gd name="T25" fmla="*/ 734 h 924"/>
              <a:gd name="T26" fmla="*/ 2560 w 5778"/>
              <a:gd name="T27" fmla="*/ 734 h 924"/>
              <a:gd name="T28" fmla="*/ 2575 w 5778"/>
              <a:gd name="T29" fmla="*/ 733 h 924"/>
              <a:gd name="T30" fmla="*/ 2600 w 5778"/>
              <a:gd name="T31" fmla="*/ 249 h 924"/>
              <a:gd name="T32" fmla="*/ 2628 w 5778"/>
              <a:gd name="T33" fmla="*/ 731 h 924"/>
              <a:gd name="T34" fmla="*/ 2628 w 5778"/>
              <a:gd name="T35" fmla="*/ 731 h 924"/>
              <a:gd name="T36" fmla="*/ 2638 w 5778"/>
              <a:gd name="T37" fmla="*/ 730 h 924"/>
              <a:gd name="T38" fmla="*/ 2657 w 5778"/>
              <a:gd name="T39" fmla="*/ 181 h 924"/>
              <a:gd name="T40" fmla="*/ 2682 w 5778"/>
              <a:gd name="T41" fmla="*/ 141 h 924"/>
              <a:gd name="T42" fmla="*/ 2698 w 5778"/>
              <a:gd name="T43" fmla="*/ 727 h 924"/>
              <a:gd name="T44" fmla="*/ 2698 w 5778"/>
              <a:gd name="T45" fmla="*/ 727 h 924"/>
              <a:gd name="T46" fmla="*/ 2715 w 5778"/>
              <a:gd name="T47" fmla="*/ 727 h 924"/>
              <a:gd name="T48" fmla="*/ 2736 w 5778"/>
              <a:gd name="T49" fmla="*/ 13 h 924"/>
              <a:gd name="T50" fmla="*/ 5758 w 5778"/>
              <a:gd name="T51" fmla="*/ 338 h 924"/>
              <a:gd name="T52" fmla="*/ 4522 w 5778"/>
              <a:gd name="T53" fmla="*/ 826 h 924"/>
              <a:gd name="T54" fmla="*/ 4522 w 5778"/>
              <a:gd name="T55" fmla="*/ 826 h 924"/>
              <a:gd name="T56" fmla="*/ 4008 w 5778"/>
              <a:gd name="T57" fmla="*/ 788 h 924"/>
              <a:gd name="T58" fmla="*/ 3762 w 5778"/>
              <a:gd name="T59" fmla="*/ 398 h 924"/>
              <a:gd name="T60" fmla="*/ 3602 w 5778"/>
              <a:gd name="T61" fmla="*/ 759 h 924"/>
              <a:gd name="T62" fmla="*/ 3602 w 5778"/>
              <a:gd name="T63" fmla="*/ 759 h 924"/>
              <a:gd name="T64" fmla="*/ 3474 w 5778"/>
              <a:gd name="T65" fmla="*/ 750 h 924"/>
              <a:gd name="T66" fmla="*/ 3392 w 5778"/>
              <a:gd name="T67" fmla="*/ 360 h 924"/>
              <a:gd name="T68" fmla="*/ 3349 w 5778"/>
              <a:gd name="T69" fmla="*/ 347 h 924"/>
              <a:gd name="T70" fmla="*/ 3299 w 5778"/>
              <a:gd name="T71" fmla="*/ 739 h 924"/>
              <a:gd name="T72" fmla="*/ 3299 w 5778"/>
              <a:gd name="T73" fmla="*/ 739 h 924"/>
              <a:gd name="T74" fmla="*/ 3250 w 5778"/>
              <a:gd name="T75" fmla="*/ 736 h 924"/>
              <a:gd name="T76" fmla="*/ 3218 w 5778"/>
              <a:gd name="T77" fmla="*/ 282 h 924"/>
              <a:gd name="T78" fmla="*/ 3203 w 5778"/>
              <a:gd name="T79" fmla="*/ 271 h 924"/>
              <a:gd name="T80" fmla="*/ 3180 w 5778"/>
              <a:gd name="T81" fmla="*/ 732 h 924"/>
              <a:gd name="T82" fmla="*/ 3172 w 5778"/>
              <a:gd name="T83" fmla="*/ 732 h 924"/>
              <a:gd name="T84" fmla="*/ 3150 w 5778"/>
              <a:gd name="T85" fmla="*/ 220 h 924"/>
              <a:gd name="T86" fmla="*/ 3140 w 5778"/>
              <a:gd name="T87" fmla="*/ 207 h 924"/>
              <a:gd name="T88" fmla="*/ 3121 w 5778"/>
              <a:gd name="T89" fmla="*/ 729 h 924"/>
              <a:gd name="T90" fmla="*/ 3121 w 5778"/>
              <a:gd name="T91" fmla="*/ 729 h 924"/>
              <a:gd name="T92" fmla="*/ 3096 w 5778"/>
              <a:gd name="T93" fmla="*/ 728 h 924"/>
              <a:gd name="T94" fmla="*/ 3080 w 5778"/>
              <a:gd name="T95" fmla="*/ 110 h 924"/>
              <a:gd name="T96" fmla="*/ 3063 w 5778"/>
              <a:gd name="T97" fmla="*/ 72 h 924"/>
              <a:gd name="T98" fmla="*/ 3042 w 5778"/>
              <a:gd name="T99" fmla="*/ 726 h 924"/>
              <a:gd name="T100" fmla="*/ 3042 w 5778"/>
              <a:gd name="T101" fmla="*/ 726 h 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778" h="924">
                <a:moveTo>
                  <a:pt x="0" y="924"/>
                </a:moveTo>
                <a:cubicBezTo>
                  <a:pt x="0" y="337"/>
                  <a:pt x="0" y="337"/>
                  <a:pt x="0" y="337"/>
                </a:cubicBezTo>
                <a:cubicBezTo>
                  <a:pt x="7" y="337"/>
                  <a:pt x="14" y="337"/>
                  <a:pt x="20" y="338"/>
                </a:cubicBezTo>
                <a:cubicBezTo>
                  <a:pt x="20" y="923"/>
                  <a:pt x="20" y="923"/>
                  <a:pt x="20" y="923"/>
                </a:cubicBezTo>
                <a:cubicBezTo>
                  <a:pt x="14" y="923"/>
                  <a:pt x="7" y="924"/>
                  <a:pt x="0" y="924"/>
                </a:cubicBezTo>
                <a:close/>
                <a:moveTo>
                  <a:pt x="1276" y="824"/>
                </a:moveTo>
                <a:cubicBezTo>
                  <a:pt x="1276" y="386"/>
                  <a:pt x="1276" y="386"/>
                  <a:pt x="1276" y="386"/>
                </a:cubicBezTo>
                <a:cubicBezTo>
                  <a:pt x="1270" y="385"/>
                  <a:pt x="1263" y="385"/>
                  <a:pt x="1256" y="385"/>
                </a:cubicBezTo>
                <a:cubicBezTo>
                  <a:pt x="1256" y="826"/>
                  <a:pt x="1256" y="826"/>
                  <a:pt x="1256" y="826"/>
                </a:cubicBezTo>
                <a:cubicBezTo>
                  <a:pt x="1263" y="825"/>
                  <a:pt x="1270" y="825"/>
                  <a:pt x="1276" y="824"/>
                </a:cubicBezTo>
                <a:close/>
                <a:moveTo>
                  <a:pt x="1770" y="788"/>
                </a:moveTo>
                <a:cubicBezTo>
                  <a:pt x="1770" y="396"/>
                  <a:pt x="1770" y="396"/>
                  <a:pt x="1770" y="396"/>
                </a:cubicBezTo>
                <a:cubicBezTo>
                  <a:pt x="1763" y="396"/>
                  <a:pt x="1756" y="396"/>
                  <a:pt x="1750" y="396"/>
                </a:cubicBezTo>
                <a:cubicBezTo>
                  <a:pt x="1750" y="789"/>
                  <a:pt x="1750" y="789"/>
                  <a:pt x="1750" y="789"/>
                </a:cubicBezTo>
                <a:cubicBezTo>
                  <a:pt x="1756" y="789"/>
                  <a:pt x="1763" y="788"/>
                  <a:pt x="1770" y="788"/>
                </a:cubicBezTo>
                <a:close/>
                <a:moveTo>
                  <a:pt x="2031" y="769"/>
                </a:moveTo>
                <a:cubicBezTo>
                  <a:pt x="2031" y="399"/>
                  <a:pt x="2031" y="399"/>
                  <a:pt x="2031" y="399"/>
                </a:cubicBezTo>
                <a:cubicBezTo>
                  <a:pt x="2021" y="398"/>
                  <a:pt x="2016" y="398"/>
                  <a:pt x="2016" y="398"/>
                </a:cubicBezTo>
                <a:cubicBezTo>
                  <a:pt x="2014" y="398"/>
                  <a:pt x="2013" y="398"/>
                  <a:pt x="2011" y="398"/>
                </a:cubicBezTo>
                <a:cubicBezTo>
                  <a:pt x="2011" y="770"/>
                  <a:pt x="2011" y="770"/>
                  <a:pt x="2011" y="770"/>
                </a:cubicBezTo>
                <a:cubicBezTo>
                  <a:pt x="2018" y="770"/>
                  <a:pt x="2024" y="769"/>
                  <a:pt x="2031" y="769"/>
                </a:cubicBezTo>
                <a:close/>
                <a:moveTo>
                  <a:pt x="2196" y="757"/>
                </a:moveTo>
                <a:cubicBezTo>
                  <a:pt x="2196" y="393"/>
                  <a:pt x="2196" y="393"/>
                  <a:pt x="2196" y="393"/>
                </a:cubicBezTo>
                <a:cubicBezTo>
                  <a:pt x="2190" y="394"/>
                  <a:pt x="2183" y="395"/>
                  <a:pt x="2176" y="395"/>
                </a:cubicBezTo>
                <a:cubicBezTo>
                  <a:pt x="2176" y="759"/>
                  <a:pt x="2176" y="759"/>
                  <a:pt x="2176" y="759"/>
                </a:cubicBezTo>
                <a:cubicBezTo>
                  <a:pt x="2183" y="758"/>
                  <a:pt x="2190" y="758"/>
                  <a:pt x="2196" y="757"/>
                </a:cubicBezTo>
                <a:close/>
                <a:moveTo>
                  <a:pt x="2304" y="750"/>
                </a:moveTo>
                <a:cubicBezTo>
                  <a:pt x="2304" y="379"/>
                  <a:pt x="2304" y="379"/>
                  <a:pt x="2304" y="379"/>
                </a:cubicBezTo>
                <a:cubicBezTo>
                  <a:pt x="2298" y="380"/>
                  <a:pt x="2293" y="381"/>
                  <a:pt x="2288" y="382"/>
                </a:cubicBezTo>
                <a:cubicBezTo>
                  <a:pt x="2288" y="751"/>
                  <a:pt x="2288" y="751"/>
                  <a:pt x="2288" y="751"/>
                </a:cubicBezTo>
                <a:cubicBezTo>
                  <a:pt x="2293" y="751"/>
                  <a:pt x="2298" y="750"/>
                  <a:pt x="2304" y="750"/>
                </a:cubicBezTo>
                <a:close/>
                <a:moveTo>
                  <a:pt x="2386" y="745"/>
                </a:moveTo>
                <a:cubicBezTo>
                  <a:pt x="2386" y="360"/>
                  <a:pt x="2386" y="360"/>
                  <a:pt x="2386" y="360"/>
                </a:cubicBezTo>
                <a:cubicBezTo>
                  <a:pt x="2381" y="362"/>
                  <a:pt x="2376" y="363"/>
                  <a:pt x="2370" y="365"/>
                </a:cubicBezTo>
                <a:cubicBezTo>
                  <a:pt x="2370" y="746"/>
                  <a:pt x="2370" y="746"/>
                  <a:pt x="2370" y="746"/>
                </a:cubicBezTo>
                <a:cubicBezTo>
                  <a:pt x="2376" y="745"/>
                  <a:pt x="2381" y="745"/>
                  <a:pt x="2386" y="745"/>
                </a:cubicBezTo>
                <a:close/>
                <a:moveTo>
                  <a:pt x="2445" y="741"/>
                </a:moveTo>
                <a:cubicBezTo>
                  <a:pt x="2445" y="342"/>
                  <a:pt x="2445" y="342"/>
                  <a:pt x="2445" y="342"/>
                </a:cubicBezTo>
                <a:cubicBezTo>
                  <a:pt x="2440" y="344"/>
                  <a:pt x="2434" y="346"/>
                  <a:pt x="2429" y="347"/>
                </a:cubicBezTo>
                <a:cubicBezTo>
                  <a:pt x="2429" y="742"/>
                  <a:pt x="2429" y="742"/>
                  <a:pt x="2429" y="742"/>
                </a:cubicBezTo>
                <a:cubicBezTo>
                  <a:pt x="2434" y="742"/>
                  <a:pt x="2440" y="741"/>
                  <a:pt x="2445" y="741"/>
                </a:cubicBezTo>
                <a:close/>
                <a:moveTo>
                  <a:pt x="2491" y="738"/>
                </a:moveTo>
                <a:cubicBezTo>
                  <a:pt x="2491" y="322"/>
                  <a:pt x="2491" y="322"/>
                  <a:pt x="2491" y="322"/>
                </a:cubicBezTo>
                <a:cubicBezTo>
                  <a:pt x="2487" y="324"/>
                  <a:pt x="2483" y="326"/>
                  <a:pt x="2479" y="328"/>
                </a:cubicBezTo>
                <a:cubicBezTo>
                  <a:pt x="2479" y="739"/>
                  <a:pt x="2479" y="739"/>
                  <a:pt x="2479" y="739"/>
                </a:cubicBezTo>
                <a:cubicBezTo>
                  <a:pt x="2483" y="739"/>
                  <a:pt x="2487" y="738"/>
                  <a:pt x="2491" y="738"/>
                </a:cubicBezTo>
                <a:close/>
                <a:moveTo>
                  <a:pt x="2528" y="736"/>
                </a:moveTo>
                <a:cubicBezTo>
                  <a:pt x="2528" y="303"/>
                  <a:pt x="2528" y="303"/>
                  <a:pt x="2528" y="303"/>
                </a:cubicBezTo>
                <a:cubicBezTo>
                  <a:pt x="2524" y="305"/>
                  <a:pt x="2520" y="307"/>
                  <a:pt x="2516" y="310"/>
                </a:cubicBezTo>
                <a:cubicBezTo>
                  <a:pt x="2516" y="737"/>
                  <a:pt x="2516" y="737"/>
                  <a:pt x="2516" y="737"/>
                </a:cubicBezTo>
                <a:cubicBezTo>
                  <a:pt x="2520" y="736"/>
                  <a:pt x="2524" y="736"/>
                  <a:pt x="2528" y="736"/>
                </a:cubicBezTo>
                <a:close/>
                <a:moveTo>
                  <a:pt x="2560" y="734"/>
                </a:moveTo>
                <a:cubicBezTo>
                  <a:pt x="2560" y="282"/>
                  <a:pt x="2560" y="282"/>
                  <a:pt x="2560" y="282"/>
                </a:cubicBezTo>
                <a:cubicBezTo>
                  <a:pt x="2556" y="285"/>
                  <a:pt x="2552" y="288"/>
                  <a:pt x="2548" y="290"/>
                </a:cubicBezTo>
                <a:cubicBezTo>
                  <a:pt x="2548" y="735"/>
                  <a:pt x="2548" y="735"/>
                  <a:pt x="2548" y="735"/>
                </a:cubicBezTo>
                <a:cubicBezTo>
                  <a:pt x="2552" y="735"/>
                  <a:pt x="2556" y="734"/>
                  <a:pt x="2560" y="734"/>
                </a:cubicBezTo>
                <a:close/>
                <a:moveTo>
                  <a:pt x="2587" y="733"/>
                </a:moveTo>
                <a:cubicBezTo>
                  <a:pt x="2587" y="261"/>
                  <a:pt x="2587" y="261"/>
                  <a:pt x="2587" y="261"/>
                </a:cubicBezTo>
                <a:cubicBezTo>
                  <a:pt x="2583" y="264"/>
                  <a:pt x="2579" y="268"/>
                  <a:pt x="2575" y="271"/>
                </a:cubicBezTo>
                <a:cubicBezTo>
                  <a:pt x="2575" y="733"/>
                  <a:pt x="2575" y="733"/>
                  <a:pt x="2575" y="733"/>
                </a:cubicBezTo>
                <a:cubicBezTo>
                  <a:pt x="2579" y="733"/>
                  <a:pt x="2583" y="733"/>
                  <a:pt x="2587" y="733"/>
                </a:cubicBezTo>
                <a:close/>
                <a:moveTo>
                  <a:pt x="2606" y="732"/>
                </a:moveTo>
                <a:cubicBezTo>
                  <a:pt x="2606" y="243"/>
                  <a:pt x="2606" y="243"/>
                  <a:pt x="2606" y="243"/>
                </a:cubicBezTo>
                <a:cubicBezTo>
                  <a:pt x="2602" y="247"/>
                  <a:pt x="2600" y="249"/>
                  <a:pt x="2600" y="249"/>
                </a:cubicBezTo>
                <a:cubicBezTo>
                  <a:pt x="2599" y="249"/>
                  <a:pt x="2599" y="250"/>
                  <a:pt x="2598" y="250"/>
                </a:cubicBezTo>
                <a:cubicBezTo>
                  <a:pt x="2598" y="732"/>
                  <a:pt x="2598" y="732"/>
                  <a:pt x="2598" y="732"/>
                </a:cubicBezTo>
                <a:cubicBezTo>
                  <a:pt x="2601" y="732"/>
                  <a:pt x="2604" y="732"/>
                  <a:pt x="2606" y="732"/>
                </a:cubicBezTo>
                <a:close/>
                <a:moveTo>
                  <a:pt x="2628" y="731"/>
                </a:moveTo>
                <a:cubicBezTo>
                  <a:pt x="2628" y="220"/>
                  <a:pt x="2628" y="220"/>
                  <a:pt x="2628" y="220"/>
                </a:cubicBezTo>
                <a:cubicBezTo>
                  <a:pt x="2625" y="223"/>
                  <a:pt x="2622" y="227"/>
                  <a:pt x="2620" y="229"/>
                </a:cubicBezTo>
                <a:cubicBezTo>
                  <a:pt x="2620" y="731"/>
                  <a:pt x="2620" y="731"/>
                  <a:pt x="2620" y="731"/>
                </a:cubicBezTo>
                <a:cubicBezTo>
                  <a:pt x="2622" y="731"/>
                  <a:pt x="2625" y="731"/>
                  <a:pt x="2628" y="731"/>
                </a:cubicBezTo>
                <a:close/>
                <a:moveTo>
                  <a:pt x="2646" y="730"/>
                </a:moveTo>
                <a:cubicBezTo>
                  <a:pt x="2646" y="197"/>
                  <a:pt x="2646" y="197"/>
                  <a:pt x="2646" y="197"/>
                </a:cubicBezTo>
                <a:cubicBezTo>
                  <a:pt x="2644" y="200"/>
                  <a:pt x="2641" y="204"/>
                  <a:pt x="2638" y="207"/>
                </a:cubicBezTo>
                <a:cubicBezTo>
                  <a:pt x="2638" y="730"/>
                  <a:pt x="2638" y="730"/>
                  <a:pt x="2638" y="730"/>
                </a:cubicBezTo>
                <a:cubicBezTo>
                  <a:pt x="2641" y="730"/>
                  <a:pt x="2644" y="730"/>
                  <a:pt x="2646" y="730"/>
                </a:cubicBezTo>
                <a:close/>
                <a:moveTo>
                  <a:pt x="2665" y="729"/>
                </a:moveTo>
                <a:cubicBezTo>
                  <a:pt x="2665" y="169"/>
                  <a:pt x="2665" y="169"/>
                  <a:pt x="2665" y="169"/>
                </a:cubicBezTo>
                <a:cubicBezTo>
                  <a:pt x="2662" y="173"/>
                  <a:pt x="2660" y="178"/>
                  <a:pt x="2657" y="181"/>
                </a:cubicBezTo>
                <a:cubicBezTo>
                  <a:pt x="2657" y="729"/>
                  <a:pt x="2657" y="729"/>
                  <a:pt x="2657" y="729"/>
                </a:cubicBezTo>
                <a:cubicBezTo>
                  <a:pt x="2660" y="729"/>
                  <a:pt x="2662" y="729"/>
                  <a:pt x="2665" y="729"/>
                </a:cubicBezTo>
                <a:close/>
                <a:moveTo>
                  <a:pt x="2682" y="728"/>
                </a:moveTo>
                <a:cubicBezTo>
                  <a:pt x="2682" y="141"/>
                  <a:pt x="2682" y="141"/>
                  <a:pt x="2682" y="141"/>
                </a:cubicBezTo>
                <a:cubicBezTo>
                  <a:pt x="2680" y="144"/>
                  <a:pt x="2679" y="146"/>
                  <a:pt x="2678" y="148"/>
                </a:cubicBezTo>
                <a:cubicBezTo>
                  <a:pt x="2678" y="728"/>
                  <a:pt x="2678" y="728"/>
                  <a:pt x="2678" y="728"/>
                </a:cubicBezTo>
                <a:cubicBezTo>
                  <a:pt x="2679" y="728"/>
                  <a:pt x="2680" y="728"/>
                  <a:pt x="2682" y="728"/>
                </a:cubicBezTo>
                <a:close/>
                <a:moveTo>
                  <a:pt x="2698" y="727"/>
                </a:moveTo>
                <a:cubicBezTo>
                  <a:pt x="2698" y="110"/>
                  <a:pt x="2698" y="110"/>
                  <a:pt x="2698" y="110"/>
                </a:cubicBezTo>
                <a:cubicBezTo>
                  <a:pt x="2696" y="113"/>
                  <a:pt x="2695" y="116"/>
                  <a:pt x="2694" y="119"/>
                </a:cubicBezTo>
                <a:cubicBezTo>
                  <a:pt x="2694" y="728"/>
                  <a:pt x="2694" y="728"/>
                  <a:pt x="2694" y="728"/>
                </a:cubicBezTo>
                <a:cubicBezTo>
                  <a:pt x="2695" y="728"/>
                  <a:pt x="2696" y="728"/>
                  <a:pt x="2698" y="727"/>
                </a:cubicBezTo>
                <a:close/>
                <a:moveTo>
                  <a:pt x="2719" y="727"/>
                </a:moveTo>
                <a:cubicBezTo>
                  <a:pt x="2719" y="62"/>
                  <a:pt x="2719" y="62"/>
                  <a:pt x="2719" y="62"/>
                </a:cubicBezTo>
                <a:cubicBezTo>
                  <a:pt x="2718" y="65"/>
                  <a:pt x="2716" y="68"/>
                  <a:pt x="2715" y="72"/>
                </a:cubicBezTo>
                <a:cubicBezTo>
                  <a:pt x="2715" y="727"/>
                  <a:pt x="2715" y="727"/>
                  <a:pt x="2715" y="727"/>
                </a:cubicBezTo>
                <a:cubicBezTo>
                  <a:pt x="2716" y="727"/>
                  <a:pt x="2718" y="727"/>
                  <a:pt x="2719" y="727"/>
                </a:cubicBezTo>
                <a:close/>
                <a:moveTo>
                  <a:pt x="2740" y="726"/>
                </a:moveTo>
                <a:cubicBezTo>
                  <a:pt x="2740" y="0"/>
                  <a:pt x="2740" y="0"/>
                  <a:pt x="2740" y="0"/>
                </a:cubicBezTo>
                <a:cubicBezTo>
                  <a:pt x="2739" y="4"/>
                  <a:pt x="2738" y="9"/>
                  <a:pt x="2736" y="13"/>
                </a:cubicBezTo>
                <a:cubicBezTo>
                  <a:pt x="2736" y="726"/>
                  <a:pt x="2736" y="726"/>
                  <a:pt x="2736" y="726"/>
                </a:cubicBezTo>
                <a:cubicBezTo>
                  <a:pt x="2738" y="726"/>
                  <a:pt x="2739" y="726"/>
                  <a:pt x="2740" y="726"/>
                </a:cubicBezTo>
                <a:close/>
                <a:moveTo>
                  <a:pt x="5758" y="923"/>
                </a:moveTo>
                <a:cubicBezTo>
                  <a:pt x="5758" y="338"/>
                  <a:pt x="5758" y="338"/>
                  <a:pt x="5758" y="338"/>
                </a:cubicBezTo>
                <a:cubicBezTo>
                  <a:pt x="5764" y="337"/>
                  <a:pt x="5771" y="337"/>
                  <a:pt x="5778" y="337"/>
                </a:cubicBezTo>
                <a:cubicBezTo>
                  <a:pt x="5778" y="924"/>
                  <a:pt x="5778" y="924"/>
                  <a:pt x="5778" y="924"/>
                </a:cubicBezTo>
                <a:cubicBezTo>
                  <a:pt x="5771" y="924"/>
                  <a:pt x="5764" y="923"/>
                  <a:pt x="5758" y="923"/>
                </a:cubicBezTo>
                <a:close/>
                <a:moveTo>
                  <a:pt x="4522" y="826"/>
                </a:moveTo>
                <a:cubicBezTo>
                  <a:pt x="4522" y="385"/>
                  <a:pt x="4522" y="385"/>
                  <a:pt x="4522" y="385"/>
                </a:cubicBezTo>
                <a:cubicBezTo>
                  <a:pt x="4515" y="385"/>
                  <a:pt x="4508" y="385"/>
                  <a:pt x="4502" y="386"/>
                </a:cubicBezTo>
                <a:cubicBezTo>
                  <a:pt x="4502" y="824"/>
                  <a:pt x="4502" y="824"/>
                  <a:pt x="4502" y="824"/>
                </a:cubicBezTo>
                <a:cubicBezTo>
                  <a:pt x="4508" y="825"/>
                  <a:pt x="4515" y="825"/>
                  <a:pt x="4522" y="826"/>
                </a:cubicBezTo>
                <a:close/>
                <a:moveTo>
                  <a:pt x="4028" y="789"/>
                </a:moveTo>
                <a:cubicBezTo>
                  <a:pt x="4028" y="396"/>
                  <a:pt x="4028" y="396"/>
                  <a:pt x="4028" y="396"/>
                </a:cubicBezTo>
                <a:cubicBezTo>
                  <a:pt x="4022" y="396"/>
                  <a:pt x="4015" y="396"/>
                  <a:pt x="4008" y="396"/>
                </a:cubicBezTo>
                <a:cubicBezTo>
                  <a:pt x="4008" y="788"/>
                  <a:pt x="4008" y="788"/>
                  <a:pt x="4008" y="788"/>
                </a:cubicBezTo>
                <a:cubicBezTo>
                  <a:pt x="4015" y="788"/>
                  <a:pt x="4022" y="789"/>
                  <a:pt x="4028" y="789"/>
                </a:cubicBezTo>
                <a:close/>
                <a:moveTo>
                  <a:pt x="3767" y="770"/>
                </a:moveTo>
                <a:cubicBezTo>
                  <a:pt x="3767" y="398"/>
                  <a:pt x="3767" y="398"/>
                  <a:pt x="3767" y="398"/>
                </a:cubicBezTo>
                <a:cubicBezTo>
                  <a:pt x="3765" y="398"/>
                  <a:pt x="3764" y="398"/>
                  <a:pt x="3762" y="398"/>
                </a:cubicBezTo>
                <a:cubicBezTo>
                  <a:pt x="3762" y="398"/>
                  <a:pt x="3757" y="398"/>
                  <a:pt x="3747" y="399"/>
                </a:cubicBezTo>
                <a:cubicBezTo>
                  <a:pt x="3747" y="769"/>
                  <a:pt x="3747" y="769"/>
                  <a:pt x="3747" y="769"/>
                </a:cubicBezTo>
                <a:cubicBezTo>
                  <a:pt x="3754" y="769"/>
                  <a:pt x="3760" y="770"/>
                  <a:pt x="3767" y="770"/>
                </a:cubicBezTo>
                <a:close/>
                <a:moveTo>
                  <a:pt x="3602" y="759"/>
                </a:moveTo>
                <a:cubicBezTo>
                  <a:pt x="3602" y="395"/>
                  <a:pt x="3602" y="395"/>
                  <a:pt x="3602" y="395"/>
                </a:cubicBezTo>
                <a:cubicBezTo>
                  <a:pt x="3595" y="395"/>
                  <a:pt x="3588" y="394"/>
                  <a:pt x="3582" y="393"/>
                </a:cubicBezTo>
                <a:cubicBezTo>
                  <a:pt x="3582" y="757"/>
                  <a:pt x="3582" y="757"/>
                  <a:pt x="3582" y="757"/>
                </a:cubicBezTo>
                <a:cubicBezTo>
                  <a:pt x="3588" y="758"/>
                  <a:pt x="3595" y="758"/>
                  <a:pt x="3602" y="759"/>
                </a:cubicBezTo>
                <a:close/>
                <a:moveTo>
                  <a:pt x="3490" y="751"/>
                </a:moveTo>
                <a:cubicBezTo>
                  <a:pt x="3490" y="382"/>
                  <a:pt x="3490" y="382"/>
                  <a:pt x="3490" y="382"/>
                </a:cubicBezTo>
                <a:cubicBezTo>
                  <a:pt x="3485" y="381"/>
                  <a:pt x="3480" y="380"/>
                  <a:pt x="3474" y="379"/>
                </a:cubicBezTo>
                <a:cubicBezTo>
                  <a:pt x="3474" y="750"/>
                  <a:pt x="3474" y="750"/>
                  <a:pt x="3474" y="750"/>
                </a:cubicBezTo>
                <a:cubicBezTo>
                  <a:pt x="3480" y="750"/>
                  <a:pt x="3485" y="751"/>
                  <a:pt x="3490" y="751"/>
                </a:cubicBezTo>
                <a:close/>
                <a:moveTo>
                  <a:pt x="3408" y="746"/>
                </a:moveTo>
                <a:cubicBezTo>
                  <a:pt x="3408" y="365"/>
                  <a:pt x="3408" y="365"/>
                  <a:pt x="3408" y="365"/>
                </a:cubicBezTo>
                <a:cubicBezTo>
                  <a:pt x="3402" y="363"/>
                  <a:pt x="3397" y="362"/>
                  <a:pt x="3392" y="360"/>
                </a:cubicBezTo>
                <a:cubicBezTo>
                  <a:pt x="3392" y="745"/>
                  <a:pt x="3392" y="745"/>
                  <a:pt x="3392" y="745"/>
                </a:cubicBezTo>
                <a:cubicBezTo>
                  <a:pt x="3397" y="745"/>
                  <a:pt x="3402" y="745"/>
                  <a:pt x="3408" y="746"/>
                </a:cubicBezTo>
                <a:close/>
                <a:moveTo>
                  <a:pt x="3349" y="742"/>
                </a:moveTo>
                <a:cubicBezTo>
                  <a:pt x="3349" y="347"/>
                  <a:pt x="3349" y="347"/>
                  <a:pt x="3349" y="347"/>
                </a:cubicBezTo>
                <a:cubicBezTo>
                  <a:pt x="3344" y="346"/>
                  <a:pt x="3338" y="344"/>
                  <a:pt x="3333" y="342"/>
                </a:cubicBezTo>
                <a:cubicBezTo>
                  <a:pt x="3333" y="741"/>
                  <a:pt x="3333" y="741"/>
                  <a:pt x="3333" y="741"/>
                </a:cubicBezTo>
                <a:cubicBezTo>
                  <a:pt x="3338" y="741"/>
                  <a:pt x="3343" y="742"/>
                  <a:pt x="3349" y="742"/>
                </a:cubicBezTo>
                <a:close/>
                <a:moveTo>
                  <a:pt x="3299" y="739"/>
                </a:moveTo>
                <a:cubicBezTo>
                  <a:pt x="3299" y="328"/>
                  <a:pt x="3299" y="328"/>
                  <a:pt x="3299" y="328"/>
                </a:cubicBezTo>
                <a:cubicBezTo>
                  <a:pt x="3295" y="326"/>
                  <a:pt x="3291" y="324"/>
                  <a:pt x="3287" y="322"/>
                </a:cubicBezTo>
                <a:cubicBezTo>
                  <a:pt x="3287" y="738"/>
                  <a:pt x="3287" y="738"/>
                  <a:pt x="3287" y="738"/>
                </a:cubicBezTo>
                <a:cubicBezTo>
                  <a:pt x="3291" y="738"/>
                  <a:pt x="3295" y="739"/>
                  <a:pt x="3299" y="739"/>
                </a:cubicBezTo>
                <a:close/>
                <a:moveTo>
                  <a:pt x="3262" y="737"/>
                </a:moveTo>
                <a:cubicBezTo>
                  <a:pt x="3262" y="310"/>
                  <a:pt x="3262" y="310"/>
                  <a:pt x="3262" y="310"/>
                </a:cubicBezTo>
                <a:cubicBezTo>
                  <a:pt x="3257" y="307"/>
                  <a:pt x="3253" y="305"/>
                  <a:pt x="3250" y="303"/>
                </a:cubicBezTo>
                <a:cubicBezTo>
                  <a:pt x="3250" y="736"/>
                  <a:pt x="3250" y="736"/>
                  <a:pt x="3250" y="736"/>
                </a:cubicBezTo>
                <a:cubicBezTo>
                  <a:pt x="3254" y="736"/>
                  <a:pt x="3258" y="736"/>
                  <a:pt x="3262" y="737"/>
                </a:cubicBezTo>
                <a:close/>
                <a:moveTo>
                  <a:pt x="3230" y="735"/>
                </a:moveTo>
                <a:cubicBezTo>
                  <a:pt x="3230" y="290"/>
                  <a:pt x="3230" y="290"/>
                  <a:pt x="3230" y="290"/>
                </a:cubicBezTo>
                <a:cubicBezTo>
                  <a:pt x="3225" y="288"/>
                  <a:pt x="3221" y="285"/>
                  <a:pt x="3218" y="282"/>
                </a:cubicBezTo>
                <a:cubicBezTo>
                  <a:pt x="3218" y="734"/>
                  <a:pt x="3218" y="734"/>
                  <a:pt x="3218" y="734"/>
                </a:cubicBezTo>
                <a:cubicBezTo>
                  <a:pt x="3222" y="734"/>
                  <a:pt x="3225" y="735"/>
                  <a:pt x="3230" y="735"/>
                </a:cubicBezTo>
                <a:close/>
                <a:moveTo>
                  <a:pt x="3203" y="733"/>
                </a:moveTo>
                <a:cubicBezTo>
                  <a:pt x="3203" y="271"/>
                  <a:pt x="3203" y="271"/>
                  <a:pt x="3203" y="271"/>
                </a:cubicBezTo>
                <a:cubicBezTo>
                  <a:pt x="3199" y="268"/>
                  <a:pt x="3195" y="264"/>
                  <a:pt x="3191" y="261"/>
                </a:cubicBezTo>
                <a:cubicBezTo>
                  <a:pt x="3191" y="733"/>
                  <a:pt x="3191" y="733"/>
                  <a:pt x="3191" y="733"/>
                </a:cubicBezTo>
                <a:cubicBezTo>
                  <a:pt x="3195" y="733"/>
                  <a:pt x="3199" y="733"/>
                  <a:pt x="3203" y="733"/>
                </a:cubicBezTo>
                <a:close/>
                <a:moveTo>
                  <a:pt x="3180" y="732"/>
                </a:moveTo>
                <a:cubicBezTo>
                  <a:pt x="3180" y="250"/>
                  <a:pt x="3180" y="250"/>
                  <a:pt x="3180" y="250"/>
                </a:cubicBezTo>
                <a:cubicBezTo>
                  <a:pt x="3179" y="250"/>
                  <a:pt x="3179" y="249"/>
                  <a:pt x="3178" y="249"/>
                </a:cubicBezTo>
                <a:cubicBezTo>
                  <a:pt x="3178" y="249"/>
                  <a:pt x="3176" y="247"/>
                  <a:pt x="3172" y="243"/>
                </a:cubicBezTo>
                <a:cubicBezTo>
                  <a:pt x="3172" y="732"/>
                  <a:pt x="3172" y="732"/>
                  <a:pt x="3172" y="732"/>
                </a:cubicBezTo>
                <a:cubicBezTo>
                  <a:pt x="3174" y="732"/>
                  <a:pt x="3177" y="732"/>
                  <a:pt x="3180" y="732"/>
                </a:cubicBezTo>
                <a:close/>
                <a:moveTo>
                  <a:pt x="3158" y="731"/>
                </a:moveTo>
                <a:cubicBezTo>
                  <a:pt x="3158" y="229"/>
                  <a:pt x="3158" y="229"/>
                  <a:pt x="3158" y="229"/>
                </a:cubicBezTo>
                <a:cubicBezTo>
                  <a:pt x="3156" y="227"/>
                  <a:pt x="3153" y="223"/>
                  <a:pt x="3150" y="220"/>
                </a:cubicBezTo>
                <a:cubicBezTo>
                  <a:pt x="3150" y="731"/>
                  <a:pt x="3150" y="731"/>
                  <a:pt x="3150" y="731"/>
                </a:cubicBezTo>
                <a:cubicBezTo>
                  <a:pt x="3153" y="731"/>
                  <a:pt x="3156" y="731"/>
                  <a:pt x="3158" y="731"/>
                </a:cubicBezTo>
                <a:close/>
                <a:moveTo>
                  <a:pt x="3140" y="730"/>
                </a:moveTo>
                <a:cubicBezTo>
                  <a:pt x="3140" y="207"/>
                  <a:pt x="3140" y="207"/>
                  <a:pt x="3140" y="207"/>
                </a:cubicBezTo>
                <a:cubicBezTo>
                  <a:pt x="3137" y="204"/>
                  <a:pt x="3134" y="200"/>
                  <a:pt x="3132" y="197"/>
                </a:cubicBezTo>
                <a:cubicBezTo>
                  <a:pt x="3132" y="730"/>
                  <a:pt x="3132" y="730"/>
                  <a:pt x="3132" y="730"/>
                </a:cubicBezTo>
                <a:cubicBezTo>
                  <a:pt x="3134" y="730"/>
                  <a:pt x="3137" y="730"/>
                  <a:pt x="3140" y="730"/>
                </a:cubicBezTo>
                <a:close/>
                <a:moveTo>
                  <a:pt x="3121" y="729"/>
                </a:moveTo>
                <a:cubicBezTo>
                  <a:pt x="3121" y="181"/>
                  <a:pt x="3121" y="181"/>
                  <a:pt x="3121" y="181"/>
                </a:cubicBezTo>
                <a:cubicBezTo>
                  <a:pt x="3118" y="178"/>
                  <a:pt x="3116" y="173"/>
                  <a:pt x="3113" y="169"/>
                </a:cubicBezTo>
                <a:cubicBezTo>
                  <a:pt x="3113" y="729"/>
                  <a:pt x="3113" y="729"/>
                  <a:pt x="3113" y="729"/>
                </a:cubicBezTo>
                <a:cubicBezTo>
                  <a:pt x="3116" y="729"/>
                  <a:pt x="3118" y="729"/>
                  <a:pt x="3121" y="729"/>
                </a:cubicBezTo>
                <a:close/>
                <a:moveTo>
                  <a:pt x="3100" y="728"/>
                </a:moveTo>
                <a:cubicBezTo>
                  <a:pt x="3100" y="148"/>
                  <a:pt x="3100" y="148"/>
                  <a:pt x="3100" y="148"/>
                </a:cubicBezTo>
                <a:cubicBezTo>
                  <a:pt x="3099" y="146"/>
                  <a:pt x="3098" y="144"/>
                  <a:pt x="3096" y="141"/>
                </a:cubicBezTo>
                <a:cubicBezTo>
                  <a:pt x="3096" y="728"/>
                  <a:pt x="3096" y="728"/>
                  <a:pt x="3096" y="728"/>
                </a:cubicBezTo>
                <a:cubicBezTo>
                  <a:pt x="3098" y="728"/>
                  <a:pt x="3099" y="728"/>
                  <a:pt x="3100" y="728"/>
                </a:cubicBezTo>
                <a:close/>
                <a:moveTo>
                  <a:pt x="3084" y="728"/>
                </a:moveTo>
                <a:cubicBezTo>
                  <a:pt x="3084" y="119"/>
                  <a:pt x="3084" y="119"/>
                  <a:pt x="3084" y="119"/>
                </a:cubicBezTo>
                <a:cubicBezTo>
                  <a:pt x="3083" y="116"/>
                  <a:pt x="3082" y="113"/>
                  <a:pt x="3080" y="110"/>
                </a:cubicBezTo>
                <a:cubicBezTo>
                  <a:pt x="3080" y="727"/>
                  <a:pt x="3080" y="727"/>
                  <a:pt x="3080" y="727"/>
                </a:cubicBezTo>
                <a:cubicBezTo>
                  <a:pt x="3082" y="728"/>
                  <a:pt x="3083" y="728"/>
                  <a:pt x="3084" y="728"/>
                </a:cubicBezTo>
                <a:close/>
                <a:moveTo>
                  <a:pt x="3063" y="727"/>
                </a:moveTo>
                <a:cubicBezTo>
                  <a:pt x="3063" y="72"/>
                  <a:pt x="3063" y="72"/>
                  <a:pt x="3063" y="72"/>
                </a:cubicBezTo>
                <a:cubicBezTo>
                  <a:pt x="3062" y="68"/>
                  <a:pt x="3060" y="65"/>
                  <a:pt x="3059" y="62"/>
                </a:cubicBezTo>
                <a:cubicBezTo>
                  <a:pt x="3059" y="727"/>
                  <a:pt x="3059" y="727"/>
                  <a:pt x="3059" y="727"/>
                </a:cubicBezTo>
                <a:cubicBezTo>
                  <a:pt x="3060" y="727"/>
                  <a:pt x="3062" y="727"/>
                  <a:pt x="3063" y="727"/>
                </a:cubicBezTo>
                <a:close/>
                <a:moveTo>
                  <a:pt x="3042" y="726"/>
                </a:moveTo>
                <a:cubicBezTo>
                  <a:pt x="3042" y="13"/>
                  <a:pt x="3042" y="13"/>
                  <a:pt x="3042" y="13"/>
                </a:cubicBezTo>
                <a:cubicBezTo>
                  <a:pt x="3040" y="9"/>
                  <a:pt x="3039" y="4"/>
                  <a:pt x="3038" y="0"/>
                </a:cubicBezTo>
                <a:cubicBezTo>
                  <a:pt x="3038" y="726"/>
                  <a:pt x="3038" y="726"/>
                  <a:pt x="3038" y="726"/>
                </a:cubicBezTo>
                <a:cubicBezTo>
                  <a:pt x="3039" y="726"/>
                  <a:pt x="3040" y="726"/>
                  <a:pt x="3042" y="726"/>
                </a:cubicBezTo>
                <a:close/>
              </a:path>
            </a:pathLst>
          </a:custGeom>
          <a:solidFill>
            <a:srgbClr val="0069BC"/>
          </a:solidFill>
          <a:ln>
            <a:noFill/>
          </a:ln>
        </p:spPr>
        <p:txBody>
          <a:bodyPr vert="horz" wrap="square" lIns="89616" tIns="44809" rIns="89616" bIns="44809" numCol="1" anchor="t" anchorCtr="0" compatLnSpc="1">
            <a:prstTxWarp prst="textNoShape">
              <a:avLst/>
            </a:prstTxWarp>
          </a:bodyPr>
          <a:lstStyle/>
          <a:p>
            <a:pPr defTabSz="914015">
              <a:defRPr/>
            </a:pPr>
            <a:endParaRPr lang="en-US" sz="1763">
              <a:solidFill>
                <a:srgbClr val="FFFFFF"/>
              </a:solidFill>
            </a:endParaRPr>
          </a:p>
        </p:txBody>
      </p:sp>
      <p:sp>
        <p:nvSpPr>
          <p:cNvPr id="5" name="Column"/>
          <p:cNvSpPr>
            <a:spLocks noEditPoints="1"/>
          </p:cNvSpPr>
          <p:nvPr/>
        </p:nvSpPr>
        <p:spPr bwMode="auto">
          <a:xfrm>
            <a:off x="5940088" y="1857669"/>
            <a:ext cx="602115" cy="2458245"/>
          </a:xfrm>
          <a:custGeom>
            <a:avLst/>
            <a:gdLst>
              <a:gd name="T0" fmla="*/ 208 w 262"/>
              <a:gd name="T1" fmla="*/ 1069 h 1069"/>
              <a:gd name="T2" fmla="*/ 208 w 262"/>
              <a:gd name="T3" fmla="*/ 870 h 1069"/>
              <a:gd name="T4" fmla="*/ 187 w 262"/>
              <a:gd name="T5" fmla="*/ 849 h 1069"/>
              <a:gd name="T6" fmla="*/ 75 w 262"/>
              <a:gd name="T7" fmla="*/ 849 h 1069"/>
              <a:gd name="T8" fmla="*/ 54 w 262"/>
              <a:gd name="T9" fmla="*/ 870 h 1069"/>
              <a:gd name="T10" fmla="*/ 54 w 262"/>
              <a:gd name="T11" fmla="*/ 1069 h 1069"/>
              <a:gd name="T12" fmla="*/ 0 w 262"/>
              <a:gd name="T13" fmla="*/ 1069 h 1069"/>
              <a:gd name="T14" fmla="*/ 0 w 262"/>
              <a:gd name="T15" fmla="*/ 481 h 1069"/>
              <a:gd name="T16" fmla="*/ 8 w 262"/>
              <a:gd name="T17" fmla="*/ 470 h 1069"/>
              <a:gd name="T18" fmla="*/ 8 w 262"/>
              <a:gd name="T19" fmla="*/ 253 h 1069"/>
              <a:gd name="T20" fmla="*/ 17 w 262"/>
              <a:gd name="T21" fmla="*/ 241 h 1069"/>
              <a:gd name="T22" fmla="*/ 17 w 262"/>
              <a:gd name="T23" fmla="*/ 38 h 1069"/>
              <a:gd name="T24" fmla="*/ 29 w 262"/>
              <a:gd name="T25" fmla="*/ 17 h 1069"/>
              <a:gd name="T26" fmla="*/ 29 w 262"/>
              <a:gd name="T27" fmla="*/ 0 h 1069"/>
              <a:gd name="T28" fmla="*/ 37 w 262"/>
              <a:gd name="T29" fmla="*/ 0 h 1069"/>
              <a:gd name="T30" fmla="*/ 37 w 262"/>
              <a:gd name="T31" fmla="*/ 17 h 1069"/>
              <a:gd name="T32" fmla="*/ 48 w 262"/>
              <a:gd name="T33" fmla="*/ 34 h 1069"/>
              <a:gd name="T34" fmla="*/ 58 w 262"/>
              <a:gd name="T35" fmla="*/ 41 h 1069"/>
              <a:gd name="T36" fmla="*/ 73 w 262"/>
              <a:gd name="T37" fmla="*/ 44 h 1069"/>
              <a:gd name="T38" fmla="*/ 126 w 262"/>
              <a:gd name="T39" fmla="*/ 44 h 1069"/>
              <a:gd name="T40" fmla="*/ 136 w 262"/>
              <a:gd name="T41" fmla="*/ 44 h 1069"/>
              <a:gd name="T42" fmla="*/ 189 w 262"/>
              <a:gd name="T43" fmla="*/ 44 h 1069"/>
              <a:gd name="T44" fmla="*/ 204 w 262"/>
              <a:gd name="T45" fmla="*/ 41 h 1069"/>
              <a:gd name="T46" fmla="*/ 214 w 262"/>
              <a:gd name="T47" fmla="*/ 34 h 1069"/>
              <a:gd name="T48" fmla="*/ 225 w 262"/>
              <a:gd name="T49" fmla="*/ 17 h 1069"/>
              <a:gd name="T50" fmla="*/ 225 w 262"/>
              <a:gd name="T51" fmla="*/ 0 h 1069"/>
              <a:gd name="T52" fmla="*/ 233 w 262"/>
              <a:gd name="T53" fmla="*/ 0 h 1069"/>
              <a:gd name="T54" fmla="*/ 233 w 262"/>
              <a:gd name="T55" fmla="*/ 17 h 1069"/>
              <a:gd name="T56" fmla="*/ 245 w 262"/>
              <a:gd name="T57" fmla="*/ 38 h 1069"/>
              <a:gd name="T58" fmla="*/ 245 w 262"/>
              <a:gd name="T59" fmla="*/ 241 h 1069"/>
              <a:gd name="T60" fmla="*/ 254 w 262"/>
              <a:gd name="T61" fmla="*/ 253 h 1069"/>
              <a:gd name="T62" fmla="*/ 254 w 262"/>
              <a:gd name="T63" fmla="*/ 470 h 1069"/>
              <a:gd name="T64" fmla="*/ 262 w 262"/>
              <a:gd name="T65" fmla="*/ 481 h 1069"/>
              <a:gd name="T66" fmla="*/ 262 w 262"/>
              <a:gd name="T67" fmla="*/ 1069 h 1069"/>
              <a:gd name="T68" fmla="*/ 208 w 262"/>
              <a:gd name="T69" fmla="*/ 1069 h 1069"/>
              <a:gd name="T70" fmla="*/ 208 w 262"/>
              <a:gd name="T71" fmla="*/ 744 h 1069"/>
              <a:gd name="T72" fmla="*/ 208 w 262"/>
              <a:gd name="T73" fmla="*/ 584 h 1069"/>
              <a:gd name="T74" fmla="*/ 187 w 262"/>
              <a:gd name="T75" fmla="*/ 563 h 1069"/>
              <a:gd name="T76" fmla="*/ 75 w 262"/>
              <a:gd name="T77" fmla="*/ 563 h 1069"/>
              <a:gd name="T78" fmla="*/ 54 w 262"/>
              <a:gd name="T79" fmla="*/ 584 h 1069"/>
              <a:gd name="T80" fmla="*/ 54 w 262"/>
              <a:gd name="T81" fmla="*/ 744 h 1069"/>
              <a:gd name="T82" fmla="*/ 74 w 262"/>
              <a:gd name="T83" fmla="*/ 764 h 1069"/>
              <a:gd name="T84" fmla="*/ 188 w 262"/>
              <a:gd name="T85" fmla="*/ 764 h 1069"/>
              <a:gd name="T86" fmla="*/ 208 w 262"/>
              <a:gd name="T87" fmla="*/ 744 h 1069"/>
              <a:gd name="T88" fmla="*/ 208 w 262"/>
              <a:gd name="T89" fmla="*/ 470 h 1069"/>
              <a:gd name="T90" fmla="*/ 208 w 262"/>
              <a:gd name="T91" fmla="*/ 346 h 1069"/>
              <a:gd name="T92" fmla="*/ 187 w 262"/>
              <a:gd name="T93" fmla="*/ 325 h 1069"/>
              <a:gd name="T94" fmla="*/ 75 w 262"/>
              <a:gd name="T95" fmla="*/ 325 h 1069"/>
              <a:gd name="T96" fmla="*/ 54 w 262"/>
              <a:gd name="T97" fmla="*/ 346 h 1069"/>
              <a:gd name="T98" fmla="*/ 54 w 262"/>
              <a:gd name="T99" fmla="*/ 470 h 1069"/>
              <a:gd name="T100" fmla="*/ 74 w 262"/>
              <a:gd name="T101" fmla="*/ 490 h 1069"/>
              <a:gd name="T102" fmla="*/ 188 w 262"/>
              <a:gd name="T103" fmla="*/ 490 h 1069"/>
              <a:gd name="T104" fmla="*/ 208 w 262"/>
              <a:gd name="T105" fmla="*/ 470 h 1069"/>
              <a:gd name="T106" fmla="*/ 208 w 262"/>
              <a:gd name="T107" fmla="*/ 238 h 1069"/>
              <a:gd name="T108" fmla="*/ 208 w 262"/>
              <a:gd name="T109" fmla="*/ 122 h 1069"/>
              <a:gd name="T110" fmla="*/ 187 w 262"/>
              <a:gd name="T111" fmla="*/ 101 h 1069"/>
              <a:gd name="T112" fmla="*/ 75 w 262"/>
              <a:gd name="T113" fmla="*/ 101 h 1069"/>
              <a:gd name="T114" fmla="*/ 54 w 262"/>
              <a:gd name="T115" fmla="*/ 122 h 1069"/>
              <a:gd name="T116" fmla="*/ 54 w 262"/>
              <a:gd name="T117" fmla="*/ 238 h 1069"/>
              <a:gd name="T118" fmla="*/ 74 w 262"/>
              <a:gd name="T119" fmla="*/ 258 h 1069"/>
              <a:gd name="T120" fmla="*/ 188 w 262"/>
              <a:gd name="T121" fmla="*/ 258 h 1069"/>
              <a:gd name="T122" fmla="*/ 208 w 262"/>
              <a:gd name="T123" fmla="*/ 238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2" h="1069">
                <a:moveTo>
                  <a:pt x="208" y="1069"/>
                </a:moveTo>
                <a:cubicBezTo>
                  <a:pt x="208" y="870"/>
                  <a:pt x="208" y="870"/>
                  <a:pt x="208" y="870"/>
                </a:cubicBezTo>
                <a:cubicBezTo>
                  <a:pt x="208" y="859"/>
                  <a:pt x="199" y="849"/>
                  <a:pt x="187" y="849"/>
                </a:cubicBezTo>
                <a:cubicBezTo>
                  <a:pt x="75" y="849"/>
                  <a:pt x="75" y="849"/>
                  <a:pt x="75" y="849"/>
                </a:cubicBezTo>
                <a:cubicBezTo>
                  <a:pt x="63" y="849"/>
                  <a:pt x="54" y="859"/>
                  <a:pt x="54" y="870"/>
                </a:cubicBezTo>
                <a:cubicBezTo>
                  <a:pt x="54" y="1069"/>
                  <a:pt x="54" y="1069"/>
                  <a:pt x="54" y="1069"/>
                </a:cubicBezTo>
                <a:cubicBezTo>
                  <a:pt x="0" y="1069"/>
                  <a:pt x="0" y="1069"/>
                  <a:pt x="0" y="1069"/>
                </a:cubicBezTo>
                <a:cubicBezTo>
                  <a:pt x="0" y="481"/>
                  <a:pt x="0" y="481"/>
                  <a:pt x="0" y="481"/>
                </a:cubicBezTo>
                <a:cubicBezTo>
                  <a:pt x="8" y="470"/>
                  <a:pt x="8" y="470"/>
                  <a:pt x="8" y="470"/>
                </a:cubicBezTo>
                <a:cubicBezTo>
                  <a:pt x="8" y="253"/>
                  <a:pt x="8" y="253"/>
                  <a:pt x="8" y="253"/>
                </a:cubicBezTo>
                <a:cubicBezTo>
                  <a:pt x="17" y="241"/>
                  <a:pt x="17" y="241"/>
                  <a:pt x="17" y="241"/>
                </a:cubicBezTo>
                <a:cubicBezTo>
                  <a:pt x="17" y="38"/>
                  <a:pt x="17" y="38"/>
                  <a:pt x="17" y="38"/>
                </a:cubicBezTo>
                <a:cubicBezTo>
                  <a:pt x="29" y="17"/>
                  <a:pt x="29" y="17"/>
                  <a:pt x="29" y="17"/>
                </a:cubicBezTo>
                <a:cubicBezTo>
                  <a:pt x="29" y="0"/>
                  <a:pt x="29" y="0"/>
                  <a:pt x="29" y="0"/>
                </a:cubicBezTo>
                <a:cubicBezTo>
                  <a:pt x="37" y="0"/>
                  <a:pt x="37" y="0"/>
                  <a:pt x="37" y="0"/>
                </a:cubicBezTo>
                <a:cubicBezTo>
                  <a:pt x="37" y="17"/>
                  <a:pt x="37" y="17"/>
                  <a:pt x="37" y="17"/>
                </a:cubicBezTo>
                <a:cubicBezTo>
                  <a:pt x="48" y="34"/>
                  <a:pt x="48" y="34"/>
                  <a:pt x="48" y="34"/>
                </a:cubicBezTo>
                <a:cubicBezTo>
                  <a:pt x="58" y="41"/>
                  <a:pt x="58" y="41"/>
                  <a:pt x="58" y="41"/>
                </a:cubicBezTo>
                <a:cubicBezTo>
                  <a:pt x="73" y="44"/>
                  <a:pt x="73" y="44"/>
                  <a:pt x="73" y="44"/>
                </a:cubicBezTo>
                <a:cubicBezTo>
                  <a:pt x="126" y="44"/>
                  <a:pt x="126" y="44"/>
                  <a:pt x="126" y="44"/>
                </a:cubicBezTo>
                <a:cubicBezTo>
                  <a:pt x="136" y="44"/>
                  <a:pt x="136" y="44"/>
                  <a:pt x="136" y="44"/>
                </a:cubicBezTo>
                <a:cubicBezTo>
                  <a:pt x="189" y="44"/>
                  <a:pt x="189" y="44"/>
                  <a:pt x="189" y="44"/>
                </a:cubicBezTo>
                <a:cubicBezTo>
                  <a:pt x="204" y="41"/>
                  <a:pt x="204" y="41"/>
                  <a:pt x="204" y="41"/>
                </a:cubicBezTo>
                <a:cubicBezTo>
                  <a:pt x="214" y="34"/>
                  <a:pt x="214" y="34"/>
                  <a:pt x="214" y="34"/>
                </a:cubicBezTo>
                <a:cubicBezTo>
                  <a:pt x="225" y="17"/>
                  <a:pt x="225" y="17"/>
                  <a:pt x="225" y="17"/>
                </a:cubicBezTo>
                <a:cubicBezTo>
                  <a:pt x="225" y="0"/>
                  <a:pt x="225" y="0"/>
                  <a:pt x="225" y="0"/>
                </a:cubicBezTo>
                <a:cubicBezTo>
                  <a:pt x="233" y="0"/>
                  <a:pt x="233" y="0"/>
                  <a:pt x="233" y="0"/>
                </a:cubicBezTo>
                <a:cubicBezTo>
                  <a:pt x="233" y="17"/>
                  <a:pt x="233" y="17"/>
                  <a:pt x="233" y="17"/>
                </a:cubicBezTo>
                <a:cubicBezTo>
                  <a:pt x="245" y="38"/>
                  <a:pt x="245" y="38"/>
                  <a:pt x="245" y="38"/>
                </a:cubicBezTo>
                <a:cubicBezTo>
                  <a:pt x="245" y="241"/>
                  <a:pt x="245" y="241"/>
                  <a:pt x="245" y="241"/>
                </a:cubicBezTo>
                <a:cubicBezTo>
                  <a:pt x="254" y="253"/>
                  <a:pt x="254" y="253"/>
                  <a:pt x="254" y="253"/>
                </a:cubicBezTo>
                <a:cubicBezTo>
                  <a:pt x="254" y="470"/>
                  <a:pt x="254" y="470"/>
                  <a:pt x="254" y="470"/>
                </a:cubicBezTo>
                <a:cubicBezTo>
                  <a:pt x="262" y="481"/>
                  <a:pt x="262" y="481"/>
                  <a:pt x="262" y="481"/>
                </a:cubicBezTo>
                <a:cubicBezTo>
                  <a:pt x="262" y="1069"/>
                  <a:pt x="262" y="1069"/>
                  <a:pt x="262" y="1069"/>
                </a:cubicBezTo>
                <a:lnTo>
                  <a:pt x="208" y="1069"/>
                </a:lnTo>
                <a:close/>
                <a:moveTo>
                  <a:pt x="208" y="744"/>
                </a:moveTo>
                <a:cubicBezTo>
                  <a:pt x="208" y="584"/>
                  <a:pt x="208" y="584"/>
                  <a:pt x="208" y="584"/>
                </a:cubicBezTo>
                <a:cubicBezTo>
                  <a:pt x="208" y="573"/>
                  <a:pt x="199" y="563"/>
                  <a:pt x="187" y="563"/>
                </a:cubicBezTo>
                <a:cubicBezTo>
                  <a:pt x="75" y="563"/>
                  <a:pt x="75" y="563"/>
                  <a:pt x="75" y="563"/>
                </a:cubicBezTo>
                <a:cubicBezTo>
                  <a:pt x="63" y="563"/>
                  <a:pt x="54" y="573"/>
                  <a:pt x="54" y="584"/>
                </a:cubicBezTo>
                <a:cubicBezTo>
                  <a:pt x="54" y="744"/>
                  <a:pt x="54" y="744"/>
                  <a:pt x="54" y="744"/>
                </a:cubicBezTo>
                <a:cubicBezTo>
                  <a:pt x="54" y="755"/>
                  <a:pt x="63" y="764"/>
                  <a:pt x="74" y="764"/>
                </a:cubicBezTo>
                <a:cubicBezTo>
                  <a:pt x="188" y="764"/>
                  <a:pt x="188" y="764"/>
                  <a:pt x="188" y="764"/>
                </a:cubicBezTo>
                <a:cubicBezTo>
                  <a:pt x="199" y="764"/>
                  <a:pt x="208" y="755"/>
                  <a:pt x="208" y="744"/>
                </a:cubicBezTo>
                <a:close/>
                <a:moveTo>
                  <a:pt x="208" y="470"/>
                </a:moveTo>
                <a:cubicBezTo>
                  <a:pt x="208" y="346"/>
                  <a:pt x="208" y="346"/>
                  <a:pt x="208" y="346"/>
                </a:cubicBezTo>
                <a:cubicBezTo>
                  <a:pt x="208" y="335"/>
                  <a:pt x="199" y="325"/>
                  <a:pt x="187" y="325"/>
                </a:cubicBezTo>
                <a:cubicBezTo>
                  <a:pt x="75" y="325"/>
                  <a:pt x="75" y="325"/>
                  <a:pt x="75" y="325"/>
                </a:cubicBezTo>
                <a:cubicBezTo>
                  <a:pt x="63" y="325"/>
                  <a:pt x="54" y="335"/>
                  <a:pt x="54" y="346"/>
                </a:cubicBezTo>
                <a:cubicBezTo>
                  <a:pt x="54" y="470"/>
                  <a:pt x="54" y="470"/>
                  <a:pt x="54" y="470"/>
                </a:cubicBezTo>
                <a:cubicBezTo>
                  <a:pt x="54" y="481"/>
                  <a:pt x="63" y="490"/>
                  <a:pt x="74" y="490"/>
                </a:cubicBezTo>
                <a:cubicBezTo>
                  <a:pt x="188" y="490"/>
                  <a:pt x="188" y="490"/>
                  <a:pt x="188" y="490"/>
                </a:cubicBezTo>
                <a:cubicBezTo>
                  <a:pt x="199" y="490"/>
                  <a:pt x="208" y="481"/>
                  <a:pt x="208" y="470"/>
                </a:cubicBezTo>
                <a:close/>
                <a:moveTo>
                  <a:pt x="208" y="238"/>
                </a:moveTo>
                <a:cubicBezTo>
                  <a:pt x="208" y="122"/>
                  <a:pt x="208" y="122"/>
                  <a:pt x="208" y="122"/>
                </a:cubicBezTo>
                <a:cubicBezTo>
                  <a:pt x="208" y="111"/>
                  <a:pt x="199" y="101"/>
                  <a:pt x="187" y="101"/>
                </a:cubicBezTo>
                <a:cubicBezTo>
                  <a:pt x="75" y="101"/>
                  <a:pt x="75" y="101"/>
                  <a:pt x="75" y="101"/>
                </a:cubicBezTo>
                <a:cubicBezTo>
                  <a:pt x="63" y="101"/>
                  <a:pt x="54" y="111"/>
                  <a:pt x="54" y="122"/>
                </a:cubicBezTo>
                <a:cubicBezTo>
                  <a:pt x="54" y="238"/>
                  <a:pt x="54" y="238"/>
                  <a:pt x="54" y="238"/>
                </a:cubicBezTo>
                <a:cubicBezTo>
                  <a:pt x="54" y="249"/>
                  <a:pt x="63" y="258"/>
                  <a:pt x="74" y="258"/>
                </a:cubicBezTo>
                <a:cubicBezTo>
                  <a:pt x="188" y="258"/>
                  <a:pt x="188" y="258"/>
                  <a:pt x="188" y="258"/>
                </a:cubicBezTo>
                <a:cubicBezTo>
                  <a:pt x="199" y="258"/>
                  <a:pt x="208" y="249"/>
                  <a:pt x="208" y="238"/>
                </a:cubicBezTo>
                <a:close/>
              </a:path>
            </a:pathLst>
          </a:custGeom>
          <a:solidFill>
            <a:srgbClr val="005AA1"/>
          </a:solidFill>
          <a:ln>
            <a:noFill/>
          </a:ln>
        </p:spPr>
        <p:txBody>
          <a:bodyPr vert="horz" wrap="square" lIns="89616" tIns="44809" rIns="89616" bIns="44809" numCol="1" anchor="t" anchorCtr="0" compatLnSpc="1">
            <a:prstTxWarp prst="textNoShape">
              <a:avLst/>
            </a:prstTxWarp>
          </a:bodyPr>
          <a:lstStyle/>
          <a:p>
            <a:pPr defTabSz="914015">
              <a:defRPr/>
            </a:pPr>
            <a:endParaRPr lang="en-US" sz="1763">
              <a:solidFill>
                <a:srgbClr val="FFFFFF"/>
              </a:solidFill>
            </a:endParaRPr>
          </a:p>
        </p:txBody>
      </p:sp>
      <p:sp>
        <p:nvSpPr>
          <p:cNvPr id="6" name="MASK COLUMN"/>
          <p:cNvSpPr/>
          <p:nvPr/>
        </p:nvSpPr>
        <p:spPr bwMode="auto">
          <a:xfrm>
            <a:off x="5940088" y="4315913"/>
            <a:ext cx="602115" cy="2677620"/>
          </a:xfrm>
          <a:prstGeom prst="rect">
            <a:avLst/>
          </a:prstGeom>
          <a:solidFill>
            <a:srgbClr val="006CC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Lanes"/>
          <p:cNvSpPr>
            <a:spLocks noEditPoints="1"/>
          </p:cNvSpPr>
          <p:nvPr/>
        </p:nvSpPr>
        <p:spPr bwMode="auto">
          <a:xfrm>
            <a:off x="1711282" y="4309690"/>
            <a:ext cx="9073728" cy="2742967"/>
          </a:xfrm>
          <a:custGeom>
            <a:avLst/>
            <a:gdLst>
              <a:gd name="T0" fmla="*/ 1974 w 3948"/>
              <a:gd name="T1" fmla="*/ 1186 h 1193"/>
              <a:gd name="T2" fmla="*/ 1970 w 3948"/>
              <a:gd name="T3" fmla="*/ 1186 h 1193"/>
              <a:gd name="T4" fmla="*/ 1970 w 3948"/>
              <a:gd name="T5" fmla="*/ 2 h 1193"/>
              <a:gd name="T6" fmla="*/ 1974 w 3948"/>
              <a:gd name="T7" fmla="*/ 2 h 1193"/>
              <a:gd name="T8" fmla="*/ 1974 w 3948"/>
              <a:gd name="T9" fmla="*/ 1186 h 1193"/>
              <a:gd name="T10" fmla="*/ 1598 w 3948"/>
              <a:gd name="T11" fmla="*/ 161 h 1193"/>
              <a:gd name="T12" fmla="*/ 1931 w 3948"/>
              <a:gd name="T13" fmla="*/ 4 h 1193"/>
              <a:gd name="T14" fmla="*/ 1931 w 3948"/>
              <a:gd name="T15" fmla="*/ 0 h 1193"/>
              <a:gd name="T16" fmla="*/ 1598 w 3948"/>
              <a:gd name="T17" fmla="*/ 156 h 1193"/>
              <a:gd name="T18" fmla="*/ 0 w 3948"/>
              <a:gd name="T19" fmla="*/ 1190 h 1193"/>
              <a:gd name="T20" fmla="*/ 2 w 3948"/>
              <a:gd name="T21" fmla="*/ 1193 h 1193"/>
              <a:gd name="T22" fmla="*/ 1598 w 3948"/>
              <a:gd name="T23" fmla="*/ 161 h 1193"/>
              <a:gd name="T24" fmla="*/ 3948 w 3948"/>
              <a:gd name="T25" fmla="*/ 1190 h 1193"/>
              <a:gd name="T26" fmla="*/ 2350 w 3948"/>
              <a:gd name="T27" fmla="*/ 156 h 1193"/>
              <a:gd name="T28" fmla="*/ 2017 w 3948"/>
              <a:gd name="T29" fmla="*/ 0 h 1193"/>
              <a:gd name="T30" fmla="*/ 2017 w 3948"/>
              <a:gd name="T31" fmla="*/ 4 h 1193"/>
              <a:gd name="T32" fmla="*/ 2348 w 3948"/>
              <a:gd name="T33" fmla="*/ 160 h 1193"/>
              <a:gd name="T34" fmla="*/ 3946 w 3948"/>
              <a:gd name="T35" fmla="*/ 1193 h 1193"/>
              <a:gd name="T36" fmla="*/ 3948 w 3948"/>
              <a:gd name="T37" fmla="*/ 1190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48" h="1193">
                <a:moveTo>
                  <a:pt x="1974" y="1186"/>
                </a:moveTo>
                <a:cubicBezTo>
                  <a:pt x="1970" y="1186"/>
                  <a:pt x="1970" y="1186"/>
                  <a:pt x="1970" y="1186"/>
                </a:cubicBezTo>
                <a:cubicBezTo>
                  <a:pt x="1970" y="2"/>
                  <a:pt x="1970" y="2"/>
                  <a:pt x="1970" y="2"/>
                </a:cubicBezTo>
                <a:cubicBezTo>
                  <a:pt x="1974" y="2"/>
                  <a:pt x="1974" y="2"/>
                  <a:pt x="1974" y="2"/>
                </a:cubicBezTo>
                <a:lnTo>
                  <a:pt x="1974" y="1186"/>
                </a:lnTo>
                <a:close/>
                <a:moveTo>
                  <a:pt x="1598" y="161"/>
                </a:moveTo>
                <a:cubicBezTo>
                  <a:pt x="1867" y="11"/>
                  <a:pt x="1930" y="4"/>
                  <a:pt x="1931" y="4"/>
                </a:cubicBezTo>
                <a:cubicBezTo>
                  <a:pt x="1931" y="0"/>
                  <a:pt x="1931" y="0"/>
                  <a:pt x="1931" y="0"/>
                </a:cubicBezTo>
                <a:cubicBezTo>
                  <a:pt x="1928" y="0"/>
                  <a:pt x="1867" y="7"/>
                  <a:pt x="1598" y="156"/>
                </a:cubicBezTo>
                <a:cubicBezTo>
                  <a:pt x="1350" y="294"/>
                  <a:pt x="872" y="585"/>
                  <a:pt x="0" y="1190"/>
                </a:cubicBezTo>
                <a:cubicBezTo>
                  <a:pt x="2" y="1193"/>
                  <a:pt x="2" y="1193"/>
                  <a:pt x="2" y="1193"/>
                </a:cubicBezTo>
                <a:cubicBezTo>
                  <a:pt x="872" y="590"/>
                  <a:pt x="1350" y="299"/>
                  <a:pt x="1598" y="161"/>
                </a:cubicBezTo>
                <a:close/>
                <a:moveTo>
                  <a:pt x="3948" y="1190"/>
                </a:moveTo>
                <a:cubicBezTo>
                  <a:pt x="3076" y="585"/>
                  <a:pt x="2597" y="294"/>
                  <a:pt x="2350" y="156"/>
                </a:cubicBezTo>
                <a:cubicBezTo>
                  <a:pt x="2081" y="7"/>
                  <a:pt x="2019" y="0"/>
                  <a:pt x="2017" y="0"/>
                </a:cubicBezTo>
                <a:cubicBezTo>
                  <a:pt x="2017" y="4"/>
                  <a:pt x="2017" y="4"/>
                  <a:pt x="2017" y="4"/>
                </a:cubicBezTo>
                <a:cubicBezTo>
                  <a:pt x="2017" y="4"/>
                  <a:pt x="2080" y="10"/>
                  <a:pt x="2348" y="160"/>
                </a:cubicBezTo>
                <a:cubicBezTo>
                  <a:pt x="2595" y="297"/>
                  <a:pt x="3074" y="589"/>
                  <a:pt x="3946" y="1193"/>
                </a:cubicBezTo>
                <a:lnTo>
                  <a:pt x="3948" y="1190"/>
                </a:lnTo>
                <a:close/>
              </a:path>
            </a:pathLst>
          </a:custGeom>
          <a:gradFill flip="none" rotWithShape="1">
            <a:gsLst>
              <a:gs pos="0">
                <a:schemeClr val="accent1">
                  <a:lumMod val="5000"/>
                  <a:lumOff val="95000"/>
                </a:schemeClr>
              </a:gs>
              <a:gs pos="100000">
                <a:schemeClr val="accent1">
                  <a:lumMod val="30000"/>
                  <a:lumOff val="70000"/>
                  <a:alpha val="8000"/>
                </a:schemeClr>
              </a:gs>
            </a:gsLst>
            <a:lin ang="16200000" scaled="1"/>
            <a:tileRect/>
          </a:gradFill>
          <a:ln>
            <a:noFill/>
          </a:ln>
        </p:spPr>
        <p:txBody>
          <a:bodyPr vert="horz" wrap="square" lIns="89616" tIns="44809" rIns="89616" bIns="44809" numCol="1" anchor="t" anchorCtr="0" compatLnSpc="1">
            <a:prstTxWarp prst="textNoShape">
              <a:avLst/>
            </a:prstTxWarp>
          </a:bodyPr>
          <a:lstStyle/>
          <a:p>
            <a:pPr defTabSz="914015">
              <a:defRPr/>
            </a:pPr>
            <a:endParaRPr lang="en-US" sz="1763">
              <a:solidFill>
                <a:srgbClr val="FFFFFF"/>
              </a:solidFill>
            </a:endParaRPr>
          </a:p>
        </p:txBody>
      </p:sp>
      <p:sp>
        <p:nvSpPr>
          <p:cNvPr id="8" name="Cables"/>
          <p:cNvSpPr>
            <a:spLocks noEditPoints="1"/>
          </p:cNvSpPr>
          <p:nvPr/>
        </p:nvSpPr>
        <p:spPr bwMode="auto">
          <a:xfrm>
            <a:off x="-2254584" y="2024143"/>
            <a:ext cx="16991458" cy="1543405"/>
          </a:xfrm>
          <a:custGeom>
            <a:avLst/>
            <a:gdLst>
              <a:gd name="T0" fmla="*/ 0 w 7392"/>
              <a:gd name="T1" fmla="*/ 292 h 671"/>
              <a:gd name="T2" fmla="*/ 2552 w 7392"/>
              <a:gd name="T3" fmla="*/ 572 h 671"/>
              <a:gd name="T4" fmla="*/ 3252 w 7392"/>
              <a:gd name="T5" fmla="*/ 552 h 671"/>
              <a:gd name="T6" fmla="*/ 3582 w 7392"/>
              <a:gd name="T7" fmla="*/ 0 h 671"/>
              <a:gd name="T8" fmla="*/ 3583 w 7392"/>
              <a:gd name="T9" fmla="*/ 71 h 671"/>
              <a:gd name="T10" fmla="*/ 3407 w 7392"/>
              <a:gd name="T11" fmla="*/ 498 h 671"/>
              <a:gd name="T12" fmla="*/ 2823 w 7392"/>
              <a:gd name="T13" fmla="*/ 647 h 671"/>
              <a:gd name="T14" fmla="*/ 1 w 7392"/>
              <a:gd name="T15" fmla="*/ 546 h 671"/>
              <a:gd name="T16" fmla="*/ 0 w 7392"/>
              <a:gd name="T17" fmla="*/ 292 h 671"/>
              <a:gd name="T18" fmla="*/ 7391 w 7392"/>
              <a:gd name="T19" fmla="*/ 546 h 671"/>
              <a:gd name="T20" fmla="*/ 4569 w 7392"/>
              <a:gd name="T21" fmla="*/ 647 h 671"/>
              <a:gd name="T22" fmla="*/ 3985 w 7392"/>
              <a:gd name="T23" fmla="*/ 498 h 671"/>
              <a:gd name="T24" fmla="*/ 3809 w 7392"/>
              <a:gd name="T25" fmla="*/ 71 h 671"/>
              <a:gd name="T26" fmla="*/ 3810 w 7392"/>
              <a:gd name="T27" fmla="*/ 0 h 671"/>
              <a:gd name="T28" fmla="*/ 4140 w 7392"/>
              <a:gd name="T29" fmla="*/ 552 h 671"/>
              <a:gd name="T30" fmla="*/ 4840 w 7392"/>
              <a:gd name="T31" fmla="*/ 572 h 671"/>
              <a:gd name="T32" fmla="*/ 7392 w 7392"/>
              <a:gd name="T33" fmla="*/ 292 h 671"/>
              <a:gd name="T34" fmla="*/ 7391 w 7392"/>
              <a:gd name="T35" fmla="*/ 546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92" h="671">
                <a:moveTo>
                  <a:pt x="0" y="292"/>
                </a:moveTo>
                <a:cubicBezTo>
                  <a:pt x="633" y="399"/>
                  <a:pt x="2552" y="572"/>
                  <a:pt x="2552" y="572"/>
                </a:cubicBezTo>
                <a:cubicBezTo>
                  <a:pt x="2552" y="572"/>
                  <a:pt x="3088" y="600"/>
                  <a:pt x="3252" y="552"/>
                </a:cubicBezTo>
                <a:cubicBezTo>
                  <a:pt x="3252" y="552"/>
                  <a:pt x="3538" y="524"/>
                  <a:pt x="3582" y="0"/>
                </a:cubicBezTo>
                <a:cubicBezTo>
                  <a:pt x="3583" y="71"/>
                  <a:pt x="3583" y="71"/>
                  <a:pt x="3583" y="71"/>
                </a:cubicBezTo>
                <a:cubicBezTo>
                  <a:pt x="3548" y="386"/>
                  <a:pt x="3407" y="498"/>
                  <a:pt x="3407" y="498"/>
                </a:cubicBezTo>
                <a:cubicBezTo>
                  <a:pt x="3233" y="671"/>
                  <a:pt x="2823" y="647"/>
                  <a:pt x="2823" y="647"/>
                </a:cubicBezTo>
                <a:cubicBezTo>
                  <a:pt x="1841" y="647"/>
                  <a:pt x="1" y="546"/>
                  <a:pt x="1" y="546"/>
                </a:cubicBezTo>
                <a:lnTo>
                  <a:pt x="0" y="292"/>
                </a:lnTo>
                <a:close/>
                <a:moveTo>
                  <a:pt x="7391" y="546"/>
                </a:moveTo>
                <a:cubicBezTo>
                  <a:pt x="7391" y="546"/>
                  <a:pt x="5551" y="647"/>
                  <a:pt x="4569" y="647"/>
                </a:cubicBezTo>
                <a:cubicBezTo>
                  <a:pt x="4569" y="647"/>
                  <a:pt x="4159" y="671"/>
                  <a:pt x="3985" y="498"/>
                </a:cubicBezTo>
                <a:cubicBezTo>
                  <a:pt x="3985" y="498"/>
                  <a:pt x="3844" y="386"/>
                  <a:pt x="3809" y="71"/>
                </a:cubicBezTo>
                <a:cubicBezTo>
                  <a:pt x="3810" y="0"/>
                  <a:pt x="3810" y="0"/>
                  <a:pt x="3810" y="0"/>
                </a:cubicBezTo>
                <a:cubicBezTo>
                  <a:pt x="3854" y="524"/>
                  <a:pt x="4140" y="552"/>
                  <a:pt x="4140" y="552"/>
                </a:cubicBezTo>
                <a:cubicBezTo>
                  <a:pt x="4304" y="600"/>
                  <a:pt x="4840" y="572"/>
                  <a:pt x="4840" y="572"/>
                </a:cubicBezTo>
                <a:cubicBezTo>
                  <a:pt x="4840" y="572"/>
                  <a:pt x="6759" y="399"/>
                  <a:pt x="7392" y="292"/>
                </a:cubicBezTo>
                <a:lnTo>
                  <a:pt x="7391" y="546"/>
                </a:lnTo>
                <a:close/>
              </a:path>
            </a:pathLst>
          </a:custGeom>
          <a:solidFill>
            <a:srgbClr val="005AA1"/>
          </a:solidFill>
          <a:ln>
            <a:noFill/>
          </a:ln>
        </p:spPr>
        <p:txBody>
          <a:bodyPr vert="horz" wrap="square" lIns="89616" tIns="44809" rIns="89616" bIns="44809" numCol="1" anchor="t" anchorCtr="0" compatLnSpc="1">
            <a:prstTxWarp prst="textNoShape">
              <a:avLst/>
            </a:prstTxWarp>
          </a:bodyPr>
          <a:lstStyle/>
          <a:p>
            <a:pPr defTabSz="914015">
              <a:defRPr/>
            </a:pPr>
            <a:endParaRPr lang="en-US" sz="1763">
              <a:solidFill>
                <a:srgbClr val="FFFFFF"/>
              </a:solidFill>
            </a:endParaRPr>
          </a:p>
        </p:txBody>
      </p:sp>
      <p:grpSp>
        <p:nvGrpSpPr>
          <p:cNvPr id="9" name="Sidewalk"/>
          <p:cNvGrpSpPr/>
          <p:nvPr/>
        </p:nvGrpSpPr>
        <p:grpSpPr>
          <a:xfrm>
            <a:off x="-2288811" y="4267683"/>
            <a:ext cx="17059915" cy="2128405"/>
            <a:chOff x="-2487613" y="4213226"/>
            <a:chExt cx="17406939" cy="2171700"/>
          </a:xfrm>
        </p:grpSpPr>
        <p:sp>
          <p:nvSpPr>
            <p:cNvPr id="10" name="Freeform 19"/>
            <p:cNvSpPr>
              <a:spLocks noEditPoints="1"/>
            </p:cNvSpPr>
            <p:nvPr/>
          </p:nvSpPr>
          <p:spPr bwMode="auto">
            <a:xfrm>
              <a:off x="-2462213" y="4243388"/>
              <a:ext cx="17356139" cy="1592263"/>
            </a:xfrm>
            <a:custGeom>
              <a:avLst/>
              <a:gdLst>
                <a:gd name="T0" fmla="*/ 0 w 7400"/>
                <a:gd name="T1" fmla="*/ 678 h 678"/>
                <a:gd name="T2" fmla="*/ 0 w 7400"/>
                <a:gd name="T3" fmla="*/ 540 h 678"/>
                <a:gd name="T4" fmla="*/ 3569 w 7400"/>
                <a:gd name="T5" fmla="*/ 0 h 678"/>
                <a:gd name="T6" fmla="*/ 0 w 7400"/>
                <a:gd name="T7" fmla="*/ 678 h 678"/>
                <a:gd name="T8" fmla="*/ 3831 w 7400"/>
                <a:gd name="T9" fmla="*/ 0 h 678"/>
                <a:gd name="T10" fmla="*/ 7400 w 7400"/>
                <a:gd name="T11" fmla="*/ 540 h 678"/>
                <a:gd name="T12" fmla="*/ 7400 w 7400"/>
                <a:gd name="T13" fmla="*/ 678 h 678"/>
                <a:gd name="T14" fmla="*/ 3831 w 7400"/>
                <a:gd name="T15" fmla="*/ 0 h 6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00" h="678">
                  <a:moveTo>
                    <a:pt x="0" y="678"/>
                  </a:moveTo>
                  <a:cubicBezTo>
                    <a:pt x="0" y="540"/>
                    <a:pt x="0" y="540"/>
                    <a:pt x="0" y="540"/>
                  </a:cubicBezTo>
                  <a:cubicBezTo>
                    <a:pt x="568" y="442"/>
                    <a:pt x="3569" y="0"/>
                    <a:pt x="3569" y="0"/>
                  </a:cubicBezTo>
                  <a:lnTo>
                    <a:pt x="0" y="678"/>
                  </a:lnTo>
                  <a:close/>
                  <a:moveTo>
                    <a:pt x="3831" y="0"/>
                  </a:moveTo>
                  <a:cubicBezTo>
                    <a:pt x="3831" y="0"/>
                    <a:pt x="6832" y="442"/>
                    <a:pt x="7400" y="540"/>
                  </a:cubicBezTo>
                  <a:cubicBezTo>
                    <a:pt x="7400" y="678"/>
                    <a:pt x="7400" y="678"/>
                    <a:pt x="7400" y="678"/>
                  </a:cubicBezTo>
                  <a:lnTo>
                    <a:pt x="3831" y="0"/>
                  </a:lnTo>
                  <a:close/>
                </a:path>
              </a:pathLst>
            </a:custGeom>
            <a:solidFill>
              <a:srgbClr val="0069BC"/>
            </a:solidFill>
            <a:ln>
              <a:noFill/>
            </a:ln>
          </p:spPr>
          <p:txBody>
            <a:bodyPr vert="horz" wrap="square" lIns="89616" tIns="44809" rIns="89616" bIns="44809" numCol="1" anchor="t" anchorCtr="0" compatLnSpc="1">
              <a:prstTxWarp prst="textNoShape">
                <a:avLst/>
              </a:prstTxWarp>
            </a:bodyPr>
            <a:lstStyle/>
            <a:p>
              <a:pPr defTabSz="914015">
                <a:defRPr/>
              </a:pPr>
              <a:endParaRPr lang="en-US" sz="1763">
                <a:solidFill>
                  <a:srgbClr val="FFFFFF"/>
                </a:solidFill>
              </a:endParaRPr>
            </a:p>
          </p:txBody>
        </p:sp>
        <p:sp>
          <p:nvSpPr>
            <p:cNvPr id="11" name="Freeform 20"/>
            <p:cNvSpPr>
              <a:spLocks noEditPoints="1"/>
            </p:cNvSpPr>
            <p:nvPr/>
          </p:nvSpPr>
          <p:spPr bwMode="auto">
            <a:xfrm>
              <a:off x="-2462213" y="4243388"/>
              <a:ext cx="17356139" cy="2141538"/>
            </a:xfrm>
            <a:custGeom>
              <a:avLst/>
              <a:gdLst>
                <a:gd name="T0" fmla="*/ 3569 w 7400"/>
                <a:gd name="T1" fmla="*/ 0 h 912"/>
                <a:gd name="T2" fmla="*/ 3569 w 7400"/>
                <a:gd name="T3" fmla="*/ 7 h 912"/>
                <a:gd name="T4" fmla="*/ 0 w 7400"/>
                <a:gd name="T5" fmla="*/ 912 h 912"/>
                <a:gd name="T6" fmla="*/ 0 w 7400"/>
                <a:gd name="T7" fmla="*/ 678 h 912"/>
                <a:gd name="T8" fmla="*/ 3569 w 7400"/>
                <a:gd name="T9" fmla="*/ 0 h 912"/>
                <a:gd name="T10" fmla="*/ 7400 w 7400"/>
                <a:gd name="T11" fmla="*/ 678 h 912"/>
                <a:gd name="T12" fmla="*/ 7400 w 7400"/>
                <a:gd name="T13" fmla="*/ 912 h 912"/>
                <a:gd name="T14" fmla="*/ 3831 w 7400"/>
                <a:gd name="T15" fmla="*/ 7 h 912"/>
                <a:gd name="T16" fmla="*/ 3831 w 7400"/>
                <a:gd name="T17" fmla="*/ 0 h 912"/>
                <a:gd name="T18" fmla="*/ 7400 w 7400"/>
                <a:gd name="T19" fmla="*/ 678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00" h="912">
                  <a:moveTo>
                    <a:pt x="3569" y="0"/>
                  </a:moveTo>
                  <a:cubicBezTo>
                    <a:pt x="3569" y="7"/>
                    <a:pt x="3569" y="7"/>
                    <a:pt x="3569" y="7"/>
                  </a:cubicBezTo>
                  <a:cubicBezTo>
                    <a:pt x="3484" y="7"/>
                    <a:pt x="0" y="912"/>
                    <a:pt x="0" y="912"/>
                  </a:cubicBezTo>
                  <a:cubicBezTo>
                    <a:pt x="0" y="678"/>
                    <a:pt x="0" y="678"/>
                    <a:pt x="0" y="678"/>
                  </a:cubicBezTo>
                  <a:lnTo>
                    <a:pt x="3569" y="0"/>
                  </a:lnTo>
                  <a:close/>
                  <a:moveTo>
                    <a:pt x="7400" y="678"/>
                  </a:moveTo>
                  <a:cubicBezTo>
                    <a:pt x="7400" y="912"/>
                    <a:pt x="7400" y="912"/>
                    <a:pt x="7400" y="912"/>
                  </a:cubicBezTo>
                  <a:cubicBezTo>
                    <a:pt x="7400" y="912"/>
                    <a:pt x="3916" y="7"/>
                    <a:pt x="3831" y="7"/>
                  </a:cubicBezTo>
                  <a:cubicBezTo>
                    <a:pt x="3831" y="0"/>
                    <a:pt x="3831" y="0"/>
                    <a:pt x="3831" y="0"/>
                  </a:cubicBezTo>
                  <a:lnTo>
                    <a:pt x="7400" y="678"/>
                  </a:lnTo>
                  <a:close/>
                </a:path>
              </a:pathLst>
            </a:custGeom>
            <a:solidFill>
              <a:srgbClr val="005AA1"/>
            </a:solidFill>
            <a:ln>
              <a:noFill/>
            </a:ln>
          </p:spPr>
          <p:txBody>
            <a:bodyPr vert="horz" wrap="square" lIns="89616" tIns="44809" rIns="89616" bIns="44809" numCol="1" anchor="t" anchorCtr="0" compatLnSpc="1">
              <a:prstTxWarp prst="textNoShape">
                <a:avLst/>
              </a:prstTxWarp>
            </a:bodyPr>
            <a:lstStyle/>
            <a:p>
              <a:pPr defTabSz="914015">
                <a:defRPr/>
              </a:pPr>
              <a:endParaRPr lang="en-US" sz="1763">
                <a:solidFill>
                  <a:srgbClr val="FFFFFF"/>
                </a:solidFill>
              </a:endParaRPr>
            </a:p>
          </p:txBody>
        </p:sp>
        <p:sp>
          <p:nvSpPr>
            <p:cNvPr id="12" name="Freeform 22"/>
            <p:cNvSpPr>
              <a:spLocks noEditPoints="1"/>
            </p:cNvSpPr>
            <p:nvPr/>
          </p:nvSpPr>
          <p:spPr bwMode="auto">
            <a:xfrm>
              <a:off x="-2487613" y="4213226"/>
              <a:ext cx="17406939" cy="1298575"/>
            </a:xfrm>
            <a:custGeom>
              <a:avLst/>
              <a:gdLst>
                <a:gd name="T0" fmla="*/ 4 w 7422"/>
                <a:gd name="T1" fmla="*/ 264 h 553"/>
                <a:gd name="T2" fmla="*/ 3580 w 7422"/>
                <a:gd name="T3" fmla="*/ 0 h 553"/>
                <a:gd name="T4" fmla="*/ 3580 w 7422"/>
                <a:gd name="T5" fmla="*/ 13 h 553"/>
                <a:gd name="T6" fmla="*/ 11 w 7422"/>
                <a:gd name="T7" fmla="*/ 553 h 553"/>
                <a:gd name="T8" fmla="*/ 4 w 7422"/>
                <a:gd name="T9" fmla="*/ 264 h 553"/>
                <a:gd name="T10" fmla="*/ 7411 w 7422"/>
                <a:gd name="T11" fmla="*/ 553 h 553"/>
                <a:gd name="T12" fmla="*/ 3842 w 7422"/>
                <a:gd name="T13" fmla="*/ 13 h 553"/>
                <a:gd name="T14" fmla="*/ 3842 w 7422"/>
                <a:gd name="T15" fmla="*/ 0 h 553"/>
                <a:gd name="T16" fmla="*/ 7418 w 7422"/>
                <a:gd name="T17" fmla="*/ 264 h 553"/>
                <a:gd name="T18" fmla="*/ 7411 w 7422"/>
                <a:gd name="T19" fmla="*/ 553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22" h="553">
                  <a:moveTo>
                    <a:pt x="4" y="264"/>
                  </a:moveTo>
                  <a:cubicBezTo>
                    <a:pt x="4" y="264"/>
                    <a:pt x="3230" y="0"/>
                    <a:pt x="3580" y="0"/>
                  </a:cubicBezTo>
                  <a:cubicBezTo>
                    <a:pt x="3580" y="13"/>
                    <a:pt x="3580" y="13"/>
                    <a:pt x="3580" y="13"/>
                  </a:cubicBezTo>
                  <a:cubicBezTo>
                    <a:pt x="3580" y="13"/>
                    <a:pt x="579" y="455"/>
                    <a:pt x="11" y="553"/>
                  </a:cubicBezTo>
                  <a:cubicBezTo>
                    <a:pt x="11" y="553"/>
                    <a:pt x="0" y="264"/>
                    <a:pt x="4" y="264"/>
                  </a:cubicBezTo>
                  <a:close/>
                  <a:moveTo>
                    <a:pt x="7411" y="553"/>
                  </a:moveTo>
                  <a:cubicBezTo>
                    <a:pt x="6843" y="455"/>
                    <a:pt x="3842" y="13"/>
                    <a:pt x="3842" y="13"/>
                  </a:cubicBezTo>
                  <a:cubicBezTo>
                    <a:pt x="3842" y="0"/>
                    <a:pt x="3842" y="0"/>
                    <a:pt x="3842" y="0"/>
                  </a:cubicBezTo>
                  <a:cubicBezTo>
                    <a:pt x="4192" y="0"/>
                    <a:pt x="7418" y="264"/>
                    <a:pt x="7418" y="264"/>
                  </a:cubicBezTo>
                  <a:cubicBezTo>
                    <a:pt x="7422" y="264"/>
                    <a:pt x="7411" y="553"/>
                    <a:pt x="7411" y="553"/>
                  </a:cubicBezTo>
                  <a:close/>
                </a:path>
              </a:pathLst>
            </a:custGeom>
            <a:solidFill>
              <a:srgbClr val="005AA1"/>
            </a:solidFill>
            <a:ln>
              <a:noFill/>
            </a:ln>
          </p:spPr>
          <p:txBody>
            <a:bodyPr vert="horz" wrap="square" lIns="89616" tIns="44809" rIns="89616" bIns="44809" numCol="1" anchor="t" anchorCtr="0" compatLnSpc="1">
              <a:prstTxWarp prst="textNoShape">
                <a:avLst/>
              </a:prstTxWarp>
            </a:bodyPr>
            <a:lstStyle/>
            <a:p>
              <a:pPr defTabSz="914015">
                <a:defRPr/>
              </a:pPr>
              <a:endParaRPr lang="en-US" sz="1763">
                <a:solidFill>
                  <a:srgbClr val="FFFFFF"/>
                </a:solidFill>
              </a:endParaRPr>
            </a:p>
          </p:txBody>
        </p:sp>
      </p:grpSp>
      <p:grpSp>
        <p:nvGrpSpPr>
          <p:cNvPr id="13" name="Group 12"/>
          <p:cNvGrpSpPr/>
          <p:nvPr/>
        </p:nvGrpSpPr>
        <p:grpSpPr>
          <a:xfrm>
            <a:off x="-2290414" y="-510340"/>
            <a:ext cx="17059915" cy="7562995"/>
            <a:chOff x="-2335213" y="-509587"/>
            <a:chExt cx="17406939" cy="7716838"/>
          </a:xfrm>
        </p:grpSpPr>
        <p:sp>
          <p:nvSpPr>
            <p:cNvPr id="14" name="Road"/>
            <p:cNvSpPr/>
            <p:nvPr/>
          </p:nvSpPr>
          <p:spPr bwMode="auto">
            <a:xfrm>
              <a:off x="3592" y="4400550"/>
              <a:ext cx="12685852" cy="2746375"/>
            </a:xfrm>
            <a:prstGeom prst="rect">
              <a:avLst/>
            </a:prstGeom>
            <a:solidFill>
              <a:schemeClr val="bg2">
                <a:lumMod val="75000"/>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MASK TOP"/>
            <p:cNvSpPr>
              <a:spLocks noEditPoints="1"/>
            </p:cNvSpPr>
            <p:nvPr/>
          </p:nvSpPr>
          <p:spPr bwMode="auto">
            <a:xfrm>
              <a:off x="-2310268" y="-509587"/>
              <a:ext cx="17337544" cy="7056438"/>
            </a:xfrm>
            <a:custGeom>
              <a:avLst/>
              <a:gdLst>
                <a:gd name="T0" fmla="*/ 3577 w 7408"/>
                <a:gd name="T1" fmla="*/ 2095 h 3013"/>
                <a:gd name="T2" fmla="*/ 8 w 7408"/>
                <a:gd name="T3" fmla="*/ 3000 h 3013"/>
                <a:gd name="T4" fmla="*/ 0 w 7408"/>
                <a:gd name="T5" fmla="*/ 0 h 3013"/>
                <a:gd name="T6" fmla="*/ 7408 w 7408"/>
                <a:gd name="T7" fmla="*/ 0 h 3013"/>
                <a:gd name="T8" fmla="*/ 7408 w 7408"/>
                <a:gd name="T9" fmla="*/ 3000 h 3013"/>
                <a:gd name="T10" fmla="*/ 7408 w 7408"/>
                <a:gd name="T11" fmla="*/ 3000 h 3013"/>
                <a:gd name="T12" fmla="*/ 3839 w 7408"/>
                <a:gd name="T13" fmla="*/ 2095 h 3013"/>
                <a:gd name="T14" fmla="*/ 3577 w 7408"/>
                <a:gd name="T15" fmla="*/ 2095 h 3013"/>
                <a:gd name="T16" fmla="*/ 7408 w 7408"/>
                <a:gd name="T17" fmla="*/ 3000 h 3013"/>
                <a:gd name="T18" fmla="*/ 7408 w 7408"/>
                <a:gd name="T19" fmla="*/ 3000 h 3013"/>
                <a:gd name="T20" fmla="*/ 3839 w 7408"/>
                <a:gd name="T21" fmla="*/ 2095 h 3013"/>
                <a:gd name="T22" fmla="*/ 3839 w 7408"/>
                <a:gd name="T23" fmla="*/ 2095 h 3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08" h="3013">
                  <a:moveTo>
                    <a:pt x="3577" y="2095"/>
                  </a:moveTo>
                  <a:cubicBezTo>
                    <a:pt x="3492" y="2095"/>
                    <a:pt x="8" y="3000"/>
                    <a:pt x="8" y="3000"/>
                  </a:cubicBezTo>
                  <a:cubicBezTo>
                    <a:pt x="20" y="3013"/>
                    <a:pt x="0" y="0"/>
                    <a:pt x="0" y="0"/>
                  </a:cubicBezTo>
                  <a:cubicBezTo>
                    <a:pt x="7408" y="0"/>
                    <a:pt x="7408" y="0"/>
                    <a:pt x="7408" y="0"/>
                  </a:cubicBezTo>
                  <a:cubicBezTo>
                    <a:pt x="7408" y="3000"/>
                    <a:pt x="7408" y="3000"/>
                    <a:pt x="7408" y="3000"/>
                  </a:cubicBezTo>
                  <a:moveTo>
                    <a:pt x="7408" y="3000"/>
                  </a:moveTo>
                  <a:cubicBezTo>
                    <a:pt x="7408" y="3000"/>
                    <a:pt x="3924" y="2095"/>
                    <a:pt x="3839" y="2095"/>
                  </a:cubicBezTo>
                  <a:cubicBezTo>
                    <a:pt x="3577" y="2095"/>
                    <a:pt x="3577" y="2095"/>
                    <a:pt x="3577" y="2095"/>
                  </a:cubicBezTo>
                  <a:moveTo>
                    <a:pt x="7408" y="3000"/>
                  </a:moveTo>
                  <a:cubicBezTo>
                    <a:pt x="7408" y="3000"/>
                    <a:pt x="7408" y="3000"/>
                    <a:pt x="7408" y="3000"/>
                  </a:cubicBezTo>
                  <a:moveTo>
                    <a:pt x="3839" y="2095"/>
                  </a:moveTo>
                  <a:cubicBezTo>
                    <a:pt x="3839" y="2095"/>
                    <a:pt x="3839" y="2095"/>
                    <a:pt x="3839" y="2095"/>
                  </a:cubicBezTo>
                </a:path>
              </a:pathLst>
            </a:custGeom>
            <a:solidFill>
              <a:schemeClr val="bg2"/>
            </a:solidFill>
            <a:ln>
              <a:noFill/>
            </a:ln>
          </p:spPr>
          <p:txBody>
            <a:bodyPr vert="horz" wrap="square" lIns="89616" tIns="44809" rIns="89616" bIns="44809" numCol="1" anchor="t" anchorCtr="0" compatLnSpc="1">
              <a:prstTxWarp prst="textNoShape">
                <a:avLst/>
              </a:prstTxWarp>
            </a:bodyPr>
            <a:lstStyle/>
            <a:p>
              <a:pPr defTabSz="914015">
                <a:defRPr/>
              </a:pPr>
              <a:endParaRPr lang="en-US" sz="1763">
                <a:solidFill>
                  <a:srgbClr val="FFFFFF"/>
                </a:solidFill>
              </a:endParaRPr>
            </a:p>
          </p:txBody>
        </p:sp>
        <p:sp>
          <p:nvSpPr>
            <p:cNvPr id="16" name="Support Lines"/>
            <p:cNvSpPr>
              <a:spLocks noEditPoints="1"/>
            </p:cNvSpPr>
            <p:nvPr/>
          </p:nvSpPr>
          <p:spPr bwMode="auto">
            <a:xfrm>
              <a:off x="-407988" y="2660651"/>
              <a:ext cx="13552489" cy="2170113"/>
            </a:xfrm>
            <a:custGeom>
              <a:avLst/>
              <a:gdLst>
                <a:gd name="T0" fmla="*/ 20 w 5778"/>
                <a:gd name="T1" fmla="*/ 923 h 924"/>
                <a:gd name="T2" fmla="*/ 1256 w 5778"/>
                <a:gd name="T3" fmla="*/ 385 h 924"/>
                <a:gd name="T4" fmla="*/ 1770 w 5778"/>
                <a:gd name="T5" fmla="*/ 396 h 924"/>
                <a:gd name="T6" fmla="*/ 2031 w 5778"/>
                <a:gd name="T7" fmla="*/ 769 h 924"/>
                <a:gd name="T8" fmla="*/ 2011 w 5778"/>
                <a:gd name="T9" fmla="*/ 770 h 924"/>
                <a:gd name="T10" fmla="*/ 2176 w 5778"/>
                <a:gd name="T11" fmla="*/ 395 h 924"/>
                <a:gd name="T12" fmla="*/ 2304 w 5778"/>
                <a:gd name="T13" fmla="*/ 379 h 924"/>
                <a:gd name="T14" fmla="*/ 2386 w 5778"/>
                <a:gd name="T15" fmla="*/ 745 h 924"/>
                <a:gd name="T16" fmla="*/ 2386 w 5778"/>
                <a:gd name="T17" fmla="*/ 745 h 924"/>
                <a:gd name="T18" fmla="*/ 2429 w 5778"/>
                <a:gd name="T19" fmla="*/ 742 h 924"/>
                <a:gd name="T20" fmla="*/ 2479 w 5778"/>
                <a:gd name="T21" fmla="*/ 328 h 924"/>
                <a:gd name="T22" fmla="*/ 2528 w 5778"/>
                <a:gd name="T23" fmla="*/ 303 h 924"/>
                <a:gd name="T24" fmla="*/ 2560 w 5778"/>
                <a:gd name="T25" fmla="*/ 734 h 924"/>
                <a:gd name="T26" fmla="*/ 2560 w 5778"/>
                <a:gd name="T27" fmla="*/ 734 h 924"/>
                <a:gd name="T28" fmla="*/ 2575 w 5778"/>
                <a:gd name="T29" fmla="*/ 733 h 924"/>
                <a:gd name="T30" fmla="*/ 2600 w 5778"/>
                <a:gd name="T31" fmla="*/ 249 h 924"/>
                <a:gd name="T32" fmla="*/ 2628 w 5778"/>
                <a:gd name="T33" fmla="*/ 731 h 924"/>
                <a:gd name="T34" fmla="*/ 2628 w 5778"/>
                <a:gd name="T35" fmla="*/ 731 h 924"/>
                <a:gd name="T36" fmla="*/ 2638 w 5778"/>
                <a:gd name="T37" fmla="*/ 730 h 924"/>
                <a:gd name="T38" fmla="*/ 2657 w 5778"/>
                <a:gd name="T39" fmla="*/ 181 h 924"/>
                <a:gd name="T40" fmla="*/ 2682 w 5778"/>
                <a:gd name="T41" fmla="*/ 141 h 924"/>
                <a:gd name="T42" fmla="*/ 2698 w 5778"/>
                <a:gd name="T43" fmla="*/ 727 h 924"/>
                <a:gd name="T44" fmla="*/ 2698 w 5778"/>
                <a:gd name="T45" fmla="*/ 727 h 924"/>
                <a:gd name="T46" fmla="*/ 2715 w 5778"/>
                <a:gd name="T47" fmla="*/ 727 h 924"/>
                <a:gd name="T48" fmla="*/ 2736 w 5778"/>
                <a:gd name="T49" fmla="*/ 13 h 924"/>
                <a:gd name="T50" fmla="*/ 5758 w 5778"/>
                <a:gd name="T51" fmla="*/ 338 h 924"/>
                <a:gd name="T52" fmla="*/ 4522 w 5778"/>
                <a:gd name="T53" fmla="*/ 826 h 924"/>
                <a:gd name="T54" fmla="*/ 4522 w 5778"/>
                <a:gd name="T55" fmla="*/ 826 h 924"/>
                <a:gd name="T56" fmla="*/ 4008 w 5778"/>
                <a:gd name="T57" fmla="*/ 788 h 924"/>
                <a:gd name="T58" fmla="*/ 3762 w 5778"/>
                <a:gd name="T59" fmla="*/ 398 h 924"/>
                <a:gd name="T60" fmla="*/ 3602 w 5778"/>
                <a:gd name="T61" fmla="*/ 759 h 924"/>
                <a:gd name="T62" fmla="*/ 3602 w 5778"/>
                <a:gd name="T63" fmla="*/ 759 h 924"/>
                <a:gd name="T64" fmla="*/ 3474 w 5778"/>
                <a:gd name="T65" fmla="*/ 750 h 924"/>
                <a:gd name="T66" fmla="*/ 3392 w 5778"/>
                <a:gd name="T67" fmla="*/ 360 h 924"/>
                <a:gd name="T68" fmla="*/ 3349 w 5778"/>
                <a:gd name="T69" fmla="*/ 347 h 924"/>
                <a:gd name="T70" fmla="*/ 3299 w 5778"/>
                <a:gd name="T71" fmla="*/ 739 h 924"/>
                <a:gd name="T72" fmla="*/ 3299 w 5778"/>
                <a:gd name="T73" fmla="*/ 739 h 924"/>
                <a:gd name="T74" fmla="*/ 3250 w 5778"/>
                <a:gd name="T75" fmla="*/ 736 h 924"/>
                <a:gd name="T76" fmla="*/ 3218 w 5778"/>
                <a:gd name="T77" fmla="*/ 282 h 924"/>
                <a:gd name="T78" fmla="*/ 3203 w 5778"/>
                <a:gd name="T79" fmla="*/ 271 h 924"/>
                <a:gd name="T80" fmla="*/ 3180 w 5778"/>
                <a:gd name="T81" fmla="*/ 732 h 924"/>
                <a:gd name="T82" fmla="*/ 3172 w 5778"/>
                <a:gd name="T83" fmla="*/ 732 h 924"/>
                <a:gd name="T84" fmla="*/ 3150 w 5778"/>
                <a:gd name="T85" fmla="*/ 220 h 924"/>
                <a:gd name="T86" fmla="*/ 3140 w 5778"/>
                <a:gd name="T87" fmla="*/ 207 h 924"/>
                <a:gd name="T88" fmla="*/ 3121 w 5778"/>
                <a:gd name="T89" fmla="*/ 729 h 924"/>
                <a:gd name="T90" fmla="*/ 3121 w 5778"/>
                <a:gd name="T91" fmla="*/ 729 h 924"/>
                <a:gd name="T92" fmla="*/ 3096 w 5778"/>
                <a:gd name="T93" fmla="*/ 728 h 924"/>
                <a:gd name="T94" fmla="*/ 3080 w 5778"/>
                <a:gd name="T95" fmla="*/ 110 h 924"/>
                <a:gd name="T96" fmla="*/ 3063 w 5778"/>
                <a:gd name="T97" fmla="*/ 72 h 924"/>
                <a:gd name="T98" fmla="*/ 3042 w 5778"/>
                <a:gd name="T99" fmla="*/ 726 h 924"/>
                <a:gd name="T100" fmla="*/ 3042 w 5778"/>
                <a:gd name="T101" fmla="*/ 726 h 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778" h="924">
                  <a:moveTo>
                    <a:pt x="0" y="924"/>
                  </a:moveTo>
                  <a:cubicBezTo>
                    <a:pt x="0" y="337"/>
                    <a:pt x="0" y="337"/>
                    <a:pt x="0" y="337"/>
                  </a:cubicBezTo>
                  <a:cubicBezTo>
                    <a:pt x="7" y="337"/>
                    <a:pt x="14" y="337"/>
                    <a:pt x="20" y="338"/>
                  </a:cubicBezTo>
                  <a:cubicBezTo>
                    <a:pt x="20" y="923"/>
                    <a:pt x="20" y="923"/>
                    <a:pt x="20" y="923"/>
                  </a:cubicBezTo>
                  <a:cubicBezTo>
                    <a:pt x="14" y="923"/>
                    <a:pt x="7" y="924"/>
                    <a:pt x="0" y="924"/>
                  </a:cubicBezTo>
                  <a:close/>
                  <a:moveTo>
                    <a:pt x="1276" y="824"/>
                  </a:moveTo>
                  <a:cubicBezTo>
                    <a:pt x="1276" y="386"/>
                    <a:pt x="1276" y="386"/>
                    <a:pt x="1276" y="386"/>
                  </a:cubicBezTo>
                  <a:cubicBezTo>
                    <a:pt x="1270" y="385"/>
                    <a:pt x="1263" y="385"/>
                    <a:pt x="1256" y="385"/>
                  </a:cubicBezTo>
                  <a:cubicBezTo>
                    <a:pt x="1256" y="826"/>
                    <a:pt x="1256" y="826"/>
                    <a:pt x="1256" y="826"/>
                  </a:cubicBezTo>
                  <a:cubicBezTo>
                    <a:pt x="1263" y="825"/>
                    <a:pt x="1270" y="825"/>
                    <a:pt x="1276" y="824"/>
                  </a:cubicBezTo>
                  <a:close/>
                  <a:moveTo>
                    <a:pt x="1770" y="788"/>
                  </a:moveTo>
                  <a:cubicBezTo>
                    <a:pt x="1770" y="396"/>
                    <a:pt x="1770" y="396"/>
                    <a:pt x="1770" y="396"/>
                  </a:cubicBezTo>
                  <a:cubicBezTo>
                    <a:pt x="1763" y="396"/>
                    <a:pt x="1756" y="396"/>
                    <a:pt x="1750" y="396"/>
                  </a:cubicBezTo>
                  <a:cubicBezTo>
                    <a:pt x="1750" y="789"/>
                    <a:pt x="1750" y="789"/>
                    <a:pt x="1750" y="789"/>
                  </a:cubicBezTo>
                  <a:cubicBezTo>
                    <a:pt x="1756" y="789"/>
                    <a:pt x="1763" y="788"/>
                    <a:pt x="1770" y="788"/>
                  </a:cubicBezTo>
                  <a:close/>
                  <a:moveTo>
                    <a:pt x="2031" y="769"/>
                  </a:moveTo>
                  <a:cubicBezTo>
                    <a:pt x="2031" y="399"/>
                    <a:pt x="2031" y="399"/>
                    <a:pt x="2031" y="399"/>
                  </a:cubicBezTo>
                  <a:cubicBezTo>
                    <a:pt x="2021" y="398"/>
                    <a:pt x="2016" y="398"/>
                    <a:pt x="2016" y="398"/>
                  </a:cubicBezTo>
                  <a:cubicBezTo>
                    <a:pt x="2014" y="398"/>
                    <a:pt x="2013" y="398"/>
                    <a:pt x="2011" y="398"/>
                  </a:cubicBezTo>
                  <a:cubicBezTo>
                    <a:pt x="2011" y="770"/>
                    <a:pt x="2011" y="770"/>
                    <a:pt x="2011" y="770"/>
                  </a:cubicBezTo>
                  <a:cubicBezTo>
                    <a:pt x="2018" y="770"/>
                    <a:pt x="2024" y="769"/>
                    <a:pt x="2031" y="769"/>
                  </a:cubicBezTo>
                  <a:close/>
                  <a:moveTo>
                    <a:pt x="2196" y="757"/>
                  </a:moveTo>
                  <a:cubicBezTo>
                    <a:pt x="2196" y="393"/>
                    <a:pt x="2196" y="393"/>
                    <a:pt x="2196" y="393"/>
                  </a:cubicBezTo>
                  <a:cubicBezTo>
                    <a:pt x="2190" y="394"/>
                    <a:pt x="2183" y="395"/>
                    <a:pt x="2176" y="395"/>
                  </a:cubicBezTo>
                  <a:cubicBezTo>
                    <a:pt x="2176" y="759"/>
                    <a:pt x="2176" y="759"/>
                    <a:pt x="2176" y="759"/>
                  </a:cubicBezTo>
                  <a:cubicBezTo>
                    <a:pt x="2183" y="758"/>
                    <a:pt x="2190" y="758"/>
                    <a:pt x="2196" y="757"/>
                  </a:cubicBezTo>
                  <a:close/>
                  <a:moveTo>
                    <a:pt x="2304" y="750"/>
                  </a:moveTo>
                  <a:cubicBezTo>
                    <a:pt x="2304" y="379"/>
                    <a:pt x="2304" y="379"/>
                    <a:pt x="2304" y="379"/>
                  </a:cubicBezTo>
                  <a:cubicBezTo>
                    <a:pt x="2298" y="380"/>
                    <a:pt x="2293" y="381"/>
                    <a:pt x="2288" y="382"/>
                  </a:cubicBezTo>
                  <a:cubicBezTo>
                    <a:pt x="2288" y="751"/>
                    <a:pt x="2288" y="751"/>
                    <a:pt x="2288" y="751"/>
                  </a:cubicBezTo>
                  <a:cubicBezTo>
                    <a:pt x="2293" y="751"/>
                    <a:pt x="2298" y="750"/>
                    <a:pt x="2304" y="750"/>
                  </a:cubicBezTo>
                  <a:close/>
                  <a:moveTo>
                    <a:pt x="2386" y="745"/>
                  </a:moveTo>
                  <a:cubicBezTo>
                    <a:pt x="2386" y="360"/>
                    <a:pt x="2386" y="360"/>
                    <a:pt x="2386" y="360"/>
                  </a:cubicBezTo>
                  <a:cubicBezTo>
                    <a:pt x="2381" y="362"/>
                    <a:pt x="2376" y="363"/>
                    <a:pt x="2370" y="365"/>
                  </a:cubicBezTo>
                  <a:cubicBezTo>
                    <a:pt x="2370" y="746"/>
                    <a:pt x="2370" y="746"/>
                    <a:pt x="2370" y="746"/>
                  </a:cubicBezTo>
                  <a:cubicBezTo>
                    <a:pt x="2376" y="745"/>
                    <a:pt x="2381" y="745"/>
                    <a:pt x="2386" y="745"/>
                  </a:cubicBezTo>
                  <a:close/>
                  <a:moveTo>
                    <a:pt x="2445" y="741"/>
                  </a:moveTo>
                  <a:cubicBezTo>
                    <a:pt x="2445" y="342"/>
                    <a:pt x="2445" y="342"/>
                    <a:pt x="2445" y="342"/>
                  </a:cubicBezTo>
                  <a:cubicBezTo>
                    <a:pt x="2440" y="344"/>
                    <a:pt x="2434" y="346"/>
                    <a:pt x="2429" y="347"/>
                  </a:cubicBezTo>
                  <a:cubicBezTo>
                    <a:pt x="2429" y="742"/>
                    <a:pt x="2429" y="742"/>
                    <a:pt x="2429" y="742"/>
                  </a:cubicBezTo>
                  <a:cubicBezTo>
                    <a:pt x="2434" y="742"/>
                    <a:pt x="2440" y="741"/>
                    <a:pt x="2445" y="741"/>
                  </a:cubicBezTo>
                  <a:close/>
                  <a:moveTo>
                    <a:pt x="2491" y="738"/>
                  </a:moveTo>
                  <a:cubicBezTo>
                    <a:pt x="2491" y="322"/>
                    <a:pt x="2491" y="322"/>
                    <a:pt x="2491" y="322"/>
                  </a:cubicBezTo>
                  <a:cubicBezTo>
                    <a:pt x="2487" y="324"/>
                    <a:pt x="2483" y="326"/>
                    <a:pt x="2479" y="328"/>
                  </a:cubicBezTo>
                  <a:cubicBezTo>
                    <a:pt x="2479" y="739"/>
                    <a:pt x="2479" y="739"/>
                    <a:pt x="2479" y="739"/>
                  </a:cubicBezTo>
                  <a:cubicBezTo>
                    <a:pt x="2483" y="739"/>
                    <a:pt x="2487" y="738"/>
                    <a:pt x="2491" y="738"/>
                  </a:cubicBezTo>
                  <a:close/>
                  <a:moveTo>
                    <a:pt x="2528" y="736"/>
                  </a:moveTo>
                  <a:cubicBezTo>
                    <a:pt x="2528" y="303"/>
                    <a:pt x="2528" y="303"/>
                    <a:pt x="2528" y="303"/>
                  </a:cubicBezTo>
                  <a:cubicBezTo>
                    <a:pt x="2524" y="305"/>
                    <a:pt x="2520" y="307"/>
                    <a:pt x="2516" y="310"/>
                  </a:cubicBezTo>
                  <a:cubicBezTo>
                    <a:pt x="2516" y="737"/>
                    <a:pt x="2516" y="737"/>
                    <a:pt x="2516" y="737"/>
                  </a:cubicBezTo>
                  <a:cubicBezTo>
                    <a:pt x="2520" y="736"/>
                    <a:pt x="2524" y="736"/>
                    <a:pt x="2528" y="736"/>
                  </a:cubicBezTo>
                  <a:close/>
                  <a:moveTo>
                    <a:pt x="2560" y="734"/>
                  </a:moveTo>
                  <a:cubicBezTo>
                    <a:pt x="2560" y="282"/>
                    <a:pt x="2560" y="282"/>
                    <a:pt x="2560" y="282"/>
                  </a:cubicBezTo>
                  <a:cubicBezTo>
                    <a:pt x="2556" y="285"/>
                    <a:pt x="2552" y="288"/>
                    <a:pt x="2548" y="290"/>
                  </a:cubicBezTo>
                  <a:cubicBezTo>
                    <a:pt x="2548" y="735"/>
                    <a:pt x="2548" y="735"/>
                    <a:pt x="2548" y="735"/>
                  </a:cubicBezTo>
                  <a:cubicBezTo>
                    <a:pt x="2552" y="735"/>
                    <a:pt x="2556" y="734"/>
                    <a:pt x="2560" y="734"/>
                  </a:cubicBezTo>
                  <a:close/>
                  <a:moveTo>
                    <a:pt x="2587" y="733"/>
                  </a:moveTo>
                  <a:cubicBezTo>
                    <a:pt x="2587" y="261"/>
                    <a:pt x="2587" y="261"/>
                    <a:pt x="2587" y="261"/>
                  </a:cubicBezTo>
                  <a:cubicBezTo>
                    <a:pt x="2583" y="264"/>
                    <a:pt x="2579" y="268"/>
                    <a:pt x="2575" y="271"/>
                  </a:cubicBezTo>
                  <a:cubicBezTo>
                    <a:pt x="2575" y="733"/>
                    <a:pt x="2575" y="733"/>
                    <a:pt x="2575" y="733"/>
                  </a:cubicBezTo>
                  <a:cubicBezTo>
                    <a:pt x="2579" y="733"/>
                    <a:pt x="2583" y="733"/>
                    <a:pt x="2587" y="733"/>
                  </a:cubicBezTo>
                  <a:close/>
                  <a:moveTo>
                    <a:pt x="2606" y="732"/>
                  </a:moveTo>
                  <a:cubicBezTo>
                    <a:pt x="2606" y="243"/>
                    <a:pt x="2606" y="243"/>
                    <a:pt x="2606" y="243"/>
                  </a:cubicBezTo>
                  <a:cubicBezTo>
                    <a:pt x="2602" y="247"/>
                    <a:pt x="2600" y="249"/>
                    <a:pt x="2600" y="249"/>
                  </a:cubicBezTo>
                  <a:cubicBezTo>
                    <a:pt x="2599" y="249"/>
                    <a:pt x="2599" y="250"/>
                    <a:pt x="2598" y="250"/>
                  </a:cubicBezTo>
                  <a:cubicBezTo>
                    <a:pt x="2598" y="732"/>
                    <a:pt x="2598" y="732"/>
                    <a:pt x="2598" y="732"/>
                  </a:cubicBezTo>
                  <a:cubicBezTo>
                    <a:pt x="2601" y="732"/>
                    <a:pt x="2604" y="732"/>
                    <a:pt x="2606" y="732"/>
                  </a:cubicBezTo>
                  <a:close/>
                  <a:moveTo>
                    <a:pt x="2628" y="731"/>
                  </a:moveTo>
                  <a:cubicBezTo>
                    <a:pt x="2628" y="220"/>
                    <a:pt x="2628" y="220"/>
                    <a:pt x="2628" y="220"/>
                  </a:cubicBezTo>
                  <a:cubicBezTo>
                    <a:pt x="2625" y="223"/>
                    <a:pt x="2622" y="227"/>
                    <a:pt x="2620" y="229"/>
                  </a:cubicBezTo>
                  <a:cubicBezTo>
                    <a:pt x="2620" y="731"/>
                    <a:pt x="2620" y="731"/>
                    <a:pt x="2620" y="731"/>
                  </a:cubicBezTo>
                  <a:cubicBezTo>
                    <a:pt x="2622" y="731"/>
                    <a:pt x="2625" y="731"/>
                    <a:pt x="2628" y="731"/>
                  </a:cubicBezTo>
                  <a:close/>
                  <a:moveTo>
                    <a:pt x="2646" y="730"/>
                  </a:moveTo>
                  <a:cubicBezTo>
                    <a:pt x="2646" y="197"/>
                    <a:pt x="2646" y="197"/>
                    <a:pt x="2646" y="197"/>
                  </a:cubicBezTo>
                  <a:cubicBezTo>
                    <a:pt x="2644" y="200"/>
                    <a:pt x="2641" y="204"/>
                    <a:pt x="2638" y="207"/>
                  </a:cubicBezTo>
                  <a:cubicBezTo>
                    <a:pt x="2638" y="730"/>
                    <a:pt x="2638" y="730"/>
                    <a:pt x="2638" y="730"/>
                  </a:cubicBezTo>
                  <a:cubicBezTo>
                    <a:pt x="2641" y="730"/>
                    <a:pt x="2644" y="730"/>
                    <a:pt x="2646" y="730"/>
                  </a:cubicBezTo>
                  <a:close/>
                  <a:moveTo>
                    <a:pt x="2665" y="729"/>
                  </a:moveTo>
                  <a:cubicBezTo>
                    <a:pt x="2665" y="169"/>
                    <a:pt x="2665" y="169"/>
                    <a:pt x="2665" y="169"/>
                  </a:cubicBezTo>
                  <a:cubicBezTo>
                    <a:pt x="2662" y="173"/>
                    <a:pt x="2660" y="178"/>
                    <a:pt x="2657" y="181"/>
                  </a:cubicBezTo>
                  <a:cubicBezTo>
                    <a:pt x="2657" y="729"/>
                    <a:pt x="2657" y="729"/>
                    <a:pt x="2657" y="729"/>
                  </a:cubicBezTo>
                  <a:cubicBezTo>
                    <a:pt x="2660" y="729"/>
                    <a:pt x="2662" y="729"/>
                    <a:pt x="2665" y="729"/>
                  </a:cubicBezTo>
                  <a:close/>
                  <a:moveTo>
                    <a:pt x="2682" y="728"/>
                  </a:moveTo>
                  <a:cubicBezTo>
                    <a:pt x="2682" y="141"/>
                    <a:pt x="2682" y="141"/>
                    <a:pt x="2682" y="141"/>
                  </a:cubicBezTo>
                  <a:cubicBezTo>
                    <a:pt x="2680" y="144"/>
                    <a:pt x="2679" y="146"/>
                    <a:pt x="2678" y="148"/>
                  </a:cubicBezTo>
                  <a:cubicBezTo>
                    <a:pt x="2678" y="728"/>
                    <a:pt x="2678" y="728"/>
                    <a:pt x="2678" y="728"/>
                  </a:cubicBezTo>
                  <a:cubicBezTo>
                    <a:pt x="2679" y="728"/>
                    <a:pt x="2680" y="728"/>
                    <a:pt x="2682" y="728"/>
                  </a:cubicBezTo>
                  <a:close/>
                  <a:moveTo>
                    <a:pt x="2698" y="727"/>
                  </a:moveTo>
                  <a:cubicBezTo>
                    <a:pt x="2698" y="110"/>
                    <a:pt x="2698" y="110"/>
                    <a:pt x="2698" y="110"/>
                  </a:cubicBezTo>
                  <a:cubicBezTo>
                    <a:pt x="2696" y="113"/>
                    <a:pt x="2695" y="116"/>
                    <a:pt x="2694" y="119"/>
                  </a:cubicBezTo>
                  <a:cubicBezTo>
                    <a:pt x="2694" y="728"/>
                    <a:pt x="2694" y="728"/>
                    <a:pt x="2694" y="728"/>
                  </a:cubicBezTo>
                  <a:cubicBezTo>
                    <a:pt x="2695" y="728"/>
                    <a:pt x="2696" y="728"/>
                    <a:pt x="2698" y="727"/>
                  </a:cubicBezTo>
                  <a:close/>
                  <a:moveTo>
                    <a:pt x="2719" y="727"/>
                  </a:moveTo>
                  <a:cubicBezTo>
                    <a:pt x="2719" y="62"/>
                    <a:pt x="2719" y="62"/>
                    <a:pt x="2719" y="62"/>
                  </a:cubicBezTo>
                  <a:cubicBezTo>
                    <a:pt x="2718" y="65"/>
                    <a:pt x="2716" y="68"/>
                    <a:pt x="2715" y="72"/>
                  </a:cubicBezTo>
                  <a:cubicBezTo>
                    <a:pt x="2715" y="727"/>
                    <a:pt x="2715" y="727"/>
                    <a:pt x="2715" y="727"/>
                  </a:cubicBezTo>
                  <a:cubicBezTo>
                    <a:pt x="2716" y="727"/>
                    <a:pt x="2718" y="727"/>
                    <a:pt x="2719" y="727"/>
                  </a:cubicBezTo>
                  <a:close/>
                  <a:moveTo>
                    <a:pt x="2740" y="726"/>
                  </a:moveTo>
                  <a:cubicBezTo>
                    <a:pt x="2740" y="0"/>
                    <a:pt x="2740" y="0"/>
                    <a:pt x="2740" y="0"/>
                  </a:cubicBezTo>
                  <a:cubicBezTo>
                    <a:pt x="2739" y="4"/>
                    <a:pt x="2738" y="9"/>
                    <a:pt x="2736" y="13"/>
                  </a:cubicBezTo>
                  <a:cubicBezTo>
                    <a:pt x="2736" y="726"/>
                    <a:pt x="2736" y="726"/>
                    <a:pt x="2736" y="726"/>
                  </a:cubicBezTo>
                  <a:cubicBezTo>
                    <a:pt x="2738" y="726"/>
                    <a:pt x="2739" y="726"/>
                    <a:pt x="2740" y="726"/>
                  </a:cubicBezTo>
                  <a:close/>
                  <a:moveTo>
                    <a:pt x="5758" y="923"/>
                  </a:moveTo>
                  <a:cubicBezTo>
                    <a:pt x="5758" y="338"/>
                    <a:pt x="5758" y="338"/>
                    <a:pt x="5758" y="338"/>
                  </a:cubicBezTo>
                  <a:cubicBezTo>
                    <a:pt x="5764" y="337"/>
                    <a:pt x="5771" y="337"/>
                    <a:pt x="5778" y="337"/>
                  </a:cubicBezTo>
                  <a:cubicBezTo>
                    <a:pt x="5778" y="924"/>
                    <a:pt x="5778" y="924"/>
                    <a:pt x="5778" y="924"/>
                  </a:cubicBezTo>
                  <a:cubicBezTo>
                    <a:pt x="5771" y="924"/>
                    <a:pt x="5764" y="923"/>
                    <a:pt x="5758" y="923"/>
                  </a:cubicBezTo>
                  <a:close/>
                  <a:moveTo>
                    <a:pt x="4522" y="826"/>
                  </a:moveTo>
                  <a:cubicBezTo>
                    <a:pt x="4522" y="385"/>
                    <a:pt x="4522" y="385"/>
                    <a:pt x="4522" y="385"/>
                  </a:cubicBezTo>
                  <a:cubicBezTo>
                    <a:pt x="4515" y="385"/>
                    <a:pt x="4508" y="385"/>
                    <a:pt x="4502" y="386"/>
                  </a:cubicBezTo>
                  <a:cubicBezTo>
                    <a:pt x="4502" y="824"/>
                    <a:pt x="4502" y="824"/>
                    <a:pt x="4502" y="824"/>
                  </a:cubicBezTo>
                  <a:cubicBezTo>
                    <a:pt x="4508" y="825"/>
                    <a:pt x="4515" y="825"/>
                    <a:pt x="4522" y="826"/>
                  </a:cubicBezTo>
                  <a:close/>
                  <a:moveTo>
                    <a:pt x="4028" y="789"/>
                  </a:moveTo>
                  <a:cubicBezTo>
                    <a:pt x="4028" y="396"/>
                    <a:pt x="4028" y="396"/>
                    <a:pt x="4028" y="396"/>
                  </a:cubicBezTo>
                  <a:cubicBezTo>
                    <a:pt x="4022" y="396"/>
                    <a:pt x="4015" y="396"/>
                    <a:pt x="4008" y="396"/>
                  </a:cubicBezTo>
                  <a:cubicBezTo>
                    <a:pt x="4008" y="788"/>
                    <a:pt x="4008" y="788"/>
                    <a:pt x="4008" y="788"/>
                  </a:cubicBezTo>
                  <a:cubicBezTo>
                    <a:pt x="4015" y="788"/>
                    <a:pt x="4022" y="789"/>
                    <a:pt x="4028" y="789"/>
                  </a:cubicBezTo>
                  <a:close/>
                  <a:moveTo>
                    <a:pt x="3767" y="770"/>
                  </a:moveTo>
                  <a:cubicBezTo>
                    <a:pt x="3767" y="398"/>
                    <a:pt x="3767" y="398"/>
                    <a:pt x="3767" y="398"/>
                  </a:cubicBezTo>
                  <a:cubicBezTo>
                    <a:pt x="3765" y="398"/>
                    <a:pt x="3764" y="398"/>
                    <a:pt x="3762" y="398"/>
                  </a:cubicBezTo>
                  <a:cubicBezTo>
                    <a:pt x="3762" y="398"/>
                    <a:pt x="3757" y="398"/>
                    <a:pt x="3747" y="399"/>
                  </a:cubicBezTo>
                  <a:cubicBezTo>
                    <a:pt x="3747" y="769"/>
                    <a:pt x="3747" y="769"/>
                    <a:pt x="3747" y="769"/>
                  </a:cubicBezTo>
                  <a:cubicBezTo>
                    <a:pt x="3754" y="769"/>
                    <a:pt x="3760" y="770"/>
                    <a:pt x="3767" y="770"/>
                  </a:cubicBezTo>
                  <a:close/>
                  <a:moveTo>
                    <a:pt x="3602" y="759"/>
                  </a:moveTo>
                  <a:cubicBezTo>
                    <a:pt x="3602" y="395"/>
                    <a:pt x="3602" y="395"/>
                    <a:pt x="3602" y="395"/>
                  </a:cubicBezTo>
                  <a:cubicBezTo>
                    <a:pt x="3595" y="395"/>
                    <a:pt x="3588" y="394"/>
                    <a:pt x="3582" y="393"/>
                  </a:cubicBezTo>
                  <a:cubicBezTo>
                    <a:pt x="3582" y="757"/>
                    <a:pt x="3582" y="757"/>
                    <a:pt x="3582" y="757"/>
                  </a:cubicBezTo>
                  <a:cubicBezTo>
                    <a:pt x="3588" y="758"/>
                    <a:pt x="3595" y="758"/>
                    <a:pt x="3602" y="759"/>
                  </a:cubicBezTo>
                  <a:close/>
                  <a:moveTo>
                    <a:pt x="3490" y="751"/>
                  </a:moveTo>
                  <a:cubicBezTo>
                    <a:pt x="3490" y="382"/>
                    <a:pt x="3490" y="382"/>
                    <a:pt x="3490" y="382"/>
                  </a:cubicBezTo>
                  <a:cubicBezTo>
                    <a:pt x="3485" y="381"/>
                    <a:pt x="3480" y="380"/>
                    <a:pt x="3474" y="379"/>
                  </a:cubicBezTo>
                  <a:cubicBezTo>
                    <a:pt x="3474" y="750"/>
                    <a:pt x="3474" y="750"/>
                    <a:pt x="3474" y="750"/>
                  </a:cubicBezTo>
                  <a:cubicBezTo>
                    <a:pt x="3480" y="750"/>
                    <a:pt x="3485" y="751"/>
                    <a:pt x="3490" y="751"/>
                  </a:cubicBezTo>
                  <a:close/>
                  <a:moveTo>
                    <a:pt x="3408" y="746"/>
                  </a:moveTo>
                  <a:cubicBezTo>
                    <a:pt x="3408" y="365"/>
                    <a:pt x="3408" y="365"/>
                    <a:pt x="3408" y="365"/>
                  </a:cubicBezTo>
                  <a:cubicBezTo>
                    <a:pt x="3402" y="363"/>
                    <a:pt x="3397" y="362"/>
                    <a:pt x="3392" y="360"/>
                  </a:cubicBezTo>
                  <a:cubicBezTo>
                    <a:pt x="3392" y="745"/>
                    <a:pt x="3392" y="745"/>
                    <a:pt x="3392" y="745"/>
                  </a:cubicBezTo>
                  <a:cubicBezTo>
                    <a:pt x="3397" y="745"/>
                    <a:pt x="3402" y="745"/>
                    <a:pt x="3408" y="746"/>
                  </a:cubicBezTo>
                  <a:close/>
                  <a:moveTo>
                    <a:pt x="3349" y="742"/>
                  </a:moveTo>
                  <a:cubicBezTo>
                    <a:pt x="3349" y="347"/>
                    <a:pt x="3349" y="347"/>
                    <a:pt x="3349" y="347"/>
                  </a:cubicBezTo>
                  <a:cubicBezTo>
                    <a:pt x="3344" y="346"/>
                    <a:pt x="3338" y="344"/>
                    <a:pt x="3333" y="342"/>
                  </a:cubicBezTo>
                  <a:cubicBezTo>
                    <a:pt x="3333" y="741"/>
                    <a:pt x="3333" y="741"/>
                    <a:pt x="3333" y="741"/>
                  </a:cubicBezTo>
                  <a:cubicBezTo>
                    <a:pt x="3338" y="741"/>
                    <a:pt x="3343" y="742"/>
                    <a:pt x="3349" y="742"/>
                  </a:cubicBezTo>
                  <a:close/>
                  <a:moveTo>
                    <a:pt x="3299" y="739"/>
                  </a:moveTo>
                  <a:cubicBezTo>
                    <a:pt x="3299" y="328"/>
                    <a:pt x="3299" y="328"/>
                    <a:pt x="3299" y="328"/>
                  </a:cubicBezTo>
                  <a:cubicBezTo>
                    <a:pt x="3295" y="326"/>
                    <a:pt x="3291" y="324"/>
                    <a:pt x="3287" y="322"/>
                  </a:cubicBezTo>
                  <a:cubicBezTo>
                    <a:pt x="3287" y="738"/>
                    <a:pt x="3287" y="738"/>
                    <a:pt x="3287" y="738"/>
                  </a:cubicBezTo>
                  <a:cubicBezTo>
                    <a:pt x="3291" y="738"/>
                    <a:pt x="3295" y="739"/>
                    <a:pt x="3299" y="739"/>
                  </a:cubicBezTo>
                  <a:close/>
                  <a:moveTo>
                    <a:pt x="3262" y="737"/>
                  </a:moveTo>
                  <a:cubicBezTo>
                    <a:pt x="3262" y="310"/>
                    <a:pt x="3262" y="310"/>
                    <a:pt x="3262" y="310"/>
                  </a:cubicBezTo>
                  <a:cubicBezTo>
                    <a:pt x="3257" y="307"/>
                    <a:pt x="3253" y="305"/>
                    <a:pt x="3250" y="303"/>
                  </a:cubicBezTo>
                  <a:cubicBezTo>
                    <a:pt x="3250" y="736"/>
                    <a:pt x="3250" y="736"/>
                    <a:pt x="3250" y="736"/>
                  </a:cubicBezTo>
                  <a:cubicBezTo>
                    <a:pt x="3254" y="736"/>
                    <a:pt x="3258" y="736"/>
                    <a:pt x="3262" y="737"/>
                  </a:cubicBezTo>
                  <a:close/>
                  <a:moveTo>
                    <a:pt x="3230" y="735"/>
                  </a:moveTo>
                  <a:cubicBezTo>
                    <a:pt x="3230" y="290"/>
                    <a:pt x="3230" y="290"/>
                    <a:pt x="3230" y="290"/>
                  </a:cubicBezTo>
                  <a:cubicBezTo>
                    <a:pt x="3225" y="288"/>
                    <a:pt x="3221" y="285"/>
                    <a:pt x="3218" y="282"/>
                  </a:cubicBezTo>
                  <a:cubicBezTo>
                    <a:pt x="3218" y="734"/>
                    <a:pt x="3218" y="734"/>
                    <a:pt x="3218" y="734"/>
                  </a:cubicBezTo>
                  <a:cubicBezTo>
                    <a:pt x="3222" y="734"/>
                    <a:pt x="3225" y="735"/>
                    <a:pt x="3230" y="735"/>
                  </a:cubicBezTo>
                  <a:close/>
                  <a:moveTo>
                    <a:pt x="3203" y="733"/>
                  </a:moveTo>
                  <a:cubicBezTo>
                    <a:pt x="3203" y="271"/>
                    <a:pt x="3203" y="271"/>
                    <a:pt x="3203" y="271"/>
                  </a:cubicBezTo>
                  <a:cubicBezTo>
                    <a:pt x="3199" y="268"/>
                    <a:pt x="3195" y="264"/>
                    <a:pt x="3191" y="261"/>
                  </a:cubicBezTo>
                  <a:cubicBezTo>
                    <a:pt x="3191" y="733"/>
                    <a:pt x="3191" y="733"/>
                    <a:pt x="3191" y="733"/>
                  </a:cubicBezTo>
                  <a:cubicBezTo>
                    <a:pt x="3195" y="733"/>
                    <a:pt x="3199" y="733"/>
                    <a:pt x="3203" y="733"/>
                  </a:cubicBezTo>
                  <a:close/>
                  <a:moveTo>
                    <a:pt x="3180" y="732"/>
                  </a:moveTo>
                  <a:cubicBezTo>
                    <a:pt x="3180" y="250"/>
                    <a:pt x="3180" y="250"/>
                    <a:pt x="3180" y="250"/>
                  </a:cubicBezTo>
                  <a:cubicBezTo>
                    <a:pt x="3179" y="250"/>
                    <a:pt x="3179" y="249"/>
                    <a:pt x="3178" y="249"/>
                  </a:cubicBezTo>
                  <a:cubicBezTo>
                    <a:pt x="3178" y="249"/>
                    <a:pt x="3176" y="247"/>
                    <a:pt x="3172" y="243"/>
                  </a:cubicBezTo>
                  <a:cubicBezTo>
                    <a:pt x="3172" y="732"/>
                    <a:pt x="3172" y="732"/>
                    <a:pt x="3172" y="732"/>
                  </a:cubicBezTo>
                  <a:cubicBezTo>
                    <a:pt x="3174" y="732"/>
                    <a:pt x="3177" y="732"/>
                    <a:pt x="3180" y="732"/>
                  </a:cubicBezTo>
                  <a:close/>
                  <a:moveTo>
                    <a:pt x="3158" y="731"/>
                  </a:moveTo>
                  <a:cubicBezTo>
                    <a:pt x="3158" y="229"/>
                    <a:pt x="3158" y="229"/>
                    <a:pt x="3158" y="229"/>
                  </a:cubicBezTo>
                  <a:cubicBezTo>
                    <a:pt x="3156" y="227"/>
                    <a:pt x="3153" y="223"/>
                    <a:pt x="3150" y="220"/>
                  </a:cubicBezTo>
                  <a:cubicBezTo>
                    <a:pt x="3150" y="731"/>
                    <a:pt x="3150" y="731"/>
                    <a:pt x="3150" y="731"/>
                  </a:cubicBezTo>
                  <a:cubicBezTo>
                    <a:pt x="3153" y="731"/>
                    <a:pt x="3156" y="731"/>
                    <a:pt x="3158" y="731"/>
                  </a:cubicBezTo>
                  <a:close/>
                  <a:moveTo>
                    <a:pt x="3140" y="730"/>
                  </a:moveTo>
                  <a:cubicBezTo>
                    <a:pt x="3140" y="207"/>
                    <a:pt x="3140" y="207"/>
                    <a:pt x="3140" y="207"/>
                  </a:cubicBezTo>
                  <a:cubicBezTo>
                    <a:pt x="3137" y="204"/>
                    <a:pt x="3134" y="200"/>
                    <a:pt x="3132" y="197"/>
                  </a:cubicBezTo>
                  <a:cubicBezTo>
                    <a:pt x="3132" y="730"/>
                    <a:pt x="3132" y="730"/>
                    <a:pt x="3132" y="730"/>
                  </a:cubicBezTo>
                  <a:cubicBezTo>
                    <a:pt x="3134" y="730"/>
                    <a:pt x="3137" y="730"/>
                    <a:pt x="3140" y="730"/>
                  </a:cubicBezTo>
                  <a:close/>
                  <a:moveTo>
                    <a:pt x="3121" y="729"/>
                  </a:moveTo>
                  <a:cubicBezTo>
                    <a:pt x="3121" y="181"/>
                    <a:pt x="3121" y="181"/>
                    <a:pt x="3121" y="181"/>
                  </a:cubicBezTo>
                  <a:cubicBezTo>
                    <a:pt x="3118" y="178"/>
                    <a:pt x="3116" y="173"/>
                    <a:pt x="3113" y="169"/>
                  </a:cubicBezTo>
                  <a:cubicBezTo>
                    <a:pt x="3113" y="729"/>
                    <a:pt x="3113" y="729"/>
                    <a:pt x="3113" y="729"/>
                  </a:cubicBezTo>
                  <a:cubicBezTo>
                    <a:pt x="3116" y="729"/>
                    <a:pt x="3118" y="729"/>
                    <a:pt x="3121" y="729"/>
                  </a:cubicBezTo>
                  <a:close/>
                  <a:moveTo>
                    <a:pt x="3100" y="728"/>
                  </a:moveTo>
                  <a:cubicBezTo>
                    <a:pt x="3100" y="148"/>
                    <a:pt x="3100" y="148"/>
                    <a:pt x="3100" y="148"/>
                  </a:cubicBezTo>
                  <a:cubicBezTo>
                    <a:pt x="3099" y="146"/>
                    <a:pt x="3098" y="144"/>
                    <a:pt x="3096" y="141"/>
                  </a:cubicBezTo>
                  <a:cubicBezTo>
                    <a:pt x="3096" y="728"/>
                    <a:pt x="3096" y="728"/>
                    <a:pt x="3096" y="728"/>
                  </a:cubicBezTo>
                  <a:cubicBezTo>
                    <a:pt x="3098" y="728"/>
                    <a:pt x="3099" y="728"/>
                    <a:pt x="3100" y="728"/>
                  </a:cubicBezTo>
                  <a:close/>
                  <a:moveTo>
                    <a:pt x="3084" y="728"/>
                  </a:moveTo>
                  <a:cubicBezTo>
                    <a:pt x="3084" y="119"/>
                    <a:pt x="3084" y="119"/>
                    <a:pt x="3084" y="119"/>
                  </a:cubicBezTo>
                  <a:cubicBezTo>
                    <a:pt x="3083" y="116"/>
                    <a:pt x="3082" y="113"/>
                    <a:pt x="3080" y="110"/>
                  </a:cubicBezTo>
                  <a:cubicBezTo>
                    <a:pt x="3080" y="727"/>
                    <a:pt x="3080" y="727"/>
                    <a:pt x="3080" y="727"/>
                  </a:cubicBezTo>
                  <a:cubicBezTo>
                    <a:pt x="3082" y="728"/>
                    <a:pt x="3083" y="728"/>
                    <a:pt x="3084" y="728"/>
                  </a:cubicBezTo>
                  <a:close/>
                  <a:moveTo>
                    <a:pt x="3063" y="727"/>
                  </a:moveTo>
                  <a:cubicBezTo>
                    <a:pt x="3063" y="72"/>
                    <a:pt x="3063" y="72"/>
                    <a:pt x="3063" y="72"/>
                  </a:cubicBezTo>
                  <a:cubicBezTo>
                    <a:pt x="3062" y="68"/>
                    <a:pt x="3060" y="65"/>
                    <a:pt x="3059" y="62"/>
                  </a:cubicBezTo>
                  <a:cubicBezTo>
                    <a:pt x="3059" y="727"/>
                    <a:pt x="3059" y="727"/>
                    <a:pt x="3059" y="727"/>
                  </a:cubicBezTo>
                  <a:cubicBezTo>
                    <a:pt x="3060" y="727"/>
                    <a:pt x="3062" y="727"/>
                    <a:pt x="3063" y="727"/>
                  </a:cubicBezTo>
                  <a:close/>
                  <a:moveTo>
                    <a:pt x="3042" y="726"/>
                  </a:moveTo>
                  <a:cubicBezTo>
                    <a:pt x="3042" y="13"/>
                    <a:pt x="3042" y="13"/>
                    <a:pt x="3042" y="13"/>
                  </a:cubicBezTo>
                  <a:cubicBezTo>
                    <a:pt x="3040" y="9"/>
                    <a:pt x="3039" y="4"/>
                    <a:pt x="3038" y="0"/>
                  </a:cubicBezTo>
                  <a:cubicBezTo>
                    <a:pt x="3038" y="726"/>
                    <a:pt x="3038" y="726"/>
                    <a:pt x="3038" y="726"/>
                  </a:cubicBezTo>
                  <a:cubicBezTo>
                    <a:pt x="3039" y="726"/>
                    <a:pt x="3040" y="726"/>
                    <a:pt x="3042" y="726"/>
                  </a:cubicBezTo>
                  <a:close/>
                </a:path>
              </a:pathLst>
            </a:custGeom>
            <a:solidFill>
              <a:srgbClr val="0069BC"/>
            </a:solidFill>
            <a:ln>
              <a:noFill/>
            </a:ln>
          </p:spPr>
          <p:txBody>
            <a:bodyPr vert="horz" wrap="square" lIns="89616" tIns="44809" rIns="89616" bIns="44809" numCol="1" anchor="t" anchorCtr="0" compatLnSpc="1">
              <a:prstTxWarp prst="textNoShape">
                <a:avLst/>
              </a:prstTxWarp>
            </a:bodyPr>
            <a:lstStyle/>
            <a:p>
              <a:pPr defTabSz="914015">
                <a:defRPr/>
              </a:pPr>
              <a:endParaRPr lang="en-US" sz="1763">
                <a:solidFill>
                  <a:srgbClr val="FFFFFF"/>
                </a:solidFill>
              </a:endParaRPr>
            </a:p>
          </p:txBody>
        </p:sp>
        <p:sp>
          <p:nvSpPr>
            <p:cNvPr id="17" name="Column"/>
            <p:cNvSpPr>
              <a:spLocks noEditPoints="1"/>
            </p:cNvSpPr>
            <p:nvPr/>
          </p:nvSpPr>
          <p:spPr bwMode="auto">
            <a:xfrm>
              <a:off x="6061075" y="1906588"/>
              <a:ext cx="614363" cy="2508250"/>
            </a:xfrm>
            <a:custGeom>
              <a:avLst/>
              <a:gdLst>
                <a:gd name="T0" fmla="*/ 208 w 262"/>
                <a:gd name="T1" fmla="*/ 1069 h 1069"/>
                <a:gd name="T2" fmla="*/ 208 w 262"/>
                <a:gd name="T3" fmla="*/ 870 h 1069"/>
                <a:gd name="T4" fmla="*/ 187 w 262"/>
                <a:gd name="T5" fmla="*/ 849 h 1069"/>
                <a:gd name="T6" fmla="*/ 75 w 262"/>
                <a:gd name="T7" fmla="*/ 849 h 1069"/>
                <a:gd name="T8" fmla="*/ 54 w 262"/>
                <a:gd name="T9" fmla="*/ 870 h 1069"/>
                <a:gd name="T10" fmla="*/ 54 w 262"/>
                <a:gd name="T11" fmla="*/ 1069 h 1069"/>
                <a:gd name="T12" fmla="*/ 0 w 262"/>
                <a:gd name="T13" fmla="*/ 1069 h 1069"/>
                <a:gd name="T14" fmla="*/ 0 w 262"/>
                <a:gd name="T15" fmla="*/ 481 h 1069"/>
                <a:gd name="T16" fmla="*/ 8 w 262"/>
                <a:gd name="T17" fmla="*/ 470 h 1069"/>
                <a:gd name="T18" fmla="*/ 8 w 262"/>
                <a:gd name="T19" fmla="*/ 253 h 1069"/>
                <a:gd name="T20" fmla="*/ 17 w 262"/>
                <a:gd name="T21" fmla="*/ 241 h 1069"/>
                <a:gd name="T22" fmla="*/ 17 w 262"/>
                <a:gd name="T23" fmla="*/ 38 h 1069"/>
                <a:gd name="T24" fmla="*/ 29 w 262"/>
                <a:gd name="T25" fmla="*/ 17 h 1069"/>
                <a:gd name="T26" fmla="*/ 29 w 262"/>
                <a:gd name="T27" fmla="*/ 0 h 1069"/>
                <a:gd name="T28" fmla="*/ 37 w 262"/>
                <a:gd name="T29" fmla="*/ 0 h 1069"/>
                <a:gd name="T30" fmla="*/ 37 w 262"/>
                <a:gd name="T31" fmla="*/ 17 h 1069"/>
                <a:gd name="T32" fmla="*/ 48 w 262"/>
                <a:gd name="T33" fmla="*/ 34 h 1069"/>
                <a:gd name="T34" fmla="*/ 58 w 262"/>
                <a:gd name="T35" fmla="*/ 41 h 1069"/>
                <a:gd name="T36" fmla="*/ 73 w 262"/>
                <a:gd name="T37" fmla="*/ 44 h 1069"/>
                <a:gd name="T38" fmla="*/ 126 w 262"/>
                <a:gd name="T39" fmla="*/ 44 h 1069"/>
                <a:gd name="T40" fmla="*/ 136 w 262"/>
                <a:gd name="T41" fmla="*/ 44 h 1069"/>
                <a:gd name="T42" fmla="*/ 189 w 262"/>
                <a:gd name="T43" fmla="*/ 44 h 1069"/>
                <a:gd name="T44" fmla="*/ 204 w 262"/>
                <a:gd name="T45" fmla="*/ 41 h 1069"/>
                <a:gd name="T46" fmla="*/ 214 w 262"/>
                <a:gd name="T47" fmla="*/ 34 h 1069"/>
                <a:gd name="T48" fmla="*/ 225 w 262"/>
                <a:gd name="T49" fmla="*/ 17 h 1069"/>
                <a:gd name="T50" fmla="*/ 225 w 262"/>
                <a:gd name="T51" fmla="*/ 0 h 1069"/>
                <a:gd name="T52" fmla="*/ 233 w 262"/>
                <a:gd name="T53" fmla="*/ 0 h 1069"/>
                <a:gd name="T54" fmla="*/ 233 w 262"/>
                <a:gd name="T55" fmla="*/ 17 h 1069"/>
                <a:gd name="T56" fmla="*/ 245 w 262"/>
                <a:gd name="T57" fmla="*/ 38 h 1069"/>
                <a:gd name="T58" fmla="*/ 245 w 262"/>
                <a:gd name="T59" fmla="*/ 241 h 1069"/>
                <a:gd name="T60" fmla="*/ 254 w 262"/>
                <a:gd name="T61" fmla="*/ 253 h 1069"/>
                <a:gd name="T62" fmla="*/ 254 w 262"/>
                <a:gd name="T63" fmla="*/ 470 h 1069"/>
                <a:gd name="T64" fmla="*/ 262 w 262"/>
                <a:gd name="T65" fmla="*/ 481 h 1069"/>
                <a:gd name="T66" fmla="*/ 262 w 262"/>
                <a:gd name="T67" fmla="*/ 1069 h 1069"/>
                <a:gd name="T68" fmla="*/ 208 w 262"/>
                <a:gd name="T69" fmla="*/ 1069 h 1069"/>
                <a:gd name="T70" fmla="*/ 208 w 262"/>
                <a:gd name="T71" fmla="*/ 744 h 1069"/>
                <a:gd name="T72" fmla="*/ 208 w 262"/>
                <a:gd name="T73" fmla="*/ 584 h 1069"/>
                <a:gd name="T74" fmla="*/ 187 w 262"/>
                <a:gd name="T75" fmla="*/ 563 h 1069"/>
                <a:gd name="T76" fmla="*/ 75 w 262"/>
                <a:gd name="T77" fmla="*/ 563 h 1069"/>
                <a:gd name="T78" fmla="*/ 54 w 262"/>
                <a:gd name="T79" fmla="*/ 584 h 1069"/>
                <a:gd name="T80" fmla="*/ 54 w 262"/>
                <a:gd name="T81" fmla="*/ 744 h 1069"/>
                <a:gd name="T82" fmla="*/ 74 w 262"/>
                <a:gd name="T83" fmla="*/ 764 h 1069"/>
                <a:gd name="T84" fmla="*/ 188 w 262"/>
                <a:gd name="T85" fmla="*/ 764 h 1069"/>
                <a:gd name="T86" fmla="*/ 208 w 262"/>
                <a:gd name="T87" fmla="*/ 744 h 1069"/>
                <a:gd name="T88" fmla="*/ 208 w 262"/>
                <a:gd name="T89" fmla="*/ 470 h 1069"/>
                <a:gd name="T90" fmla="*/ 208 w 262"/>
                <a:gd name="T91" fmla="*/ 346 h 1069"/>
                <a:gd name="T92" fmla="*/ 187 w 262"/>
                <a:gd name="T93" fmla="*/ 325 h 1069"/>
                <a:gd name="T94" fmla="*/ 75 w 262"/>
                <a:gd name="T95" fmla="*/ 325 h 1069"/>
                <a:gd name="T96" fmla="*/ 54 w 262"/>
                <a:gd name="T97" fmla="*/ 346 h 1069"/>
                <a:gd name="T98" fmla="*/ 54 w 262"/>
                <a:gd name="T99" fmla="*/ 470 h 1069"/>
                <a:gd name="T100" fmla="*/ 74 w 262"/>
                <a:gd name="T101" fmla="*/ 490 h 1069"/>
                <a:gd name="T102" fmla="*/ 188 w 262"/>
                <a:gd name="T103" fmla="*/ 490 h 1069"/>
                <a:gd name="T104" fmla="*/ 208 w 262"/>
                <a:gd name="T105" fmla="*/ 470 h 1069"/>
                <a:gd name="T106" fmla="*/ 208 w 262"/>
                <a:gd name="T107" fmla="*/ 238 h 1069"/>
                <a:gd name="T108" fmla="*/ 208 w 262"/>
                <a:gd name="T109" fmla="*/ 122 h 1069"/>
                <a:gd name="T110" fmla="*/ 187 w 262"/>
                <a:gd name="T111" fmla="*/ 101 h 1069"/>
                <a:gd name="T112" fmla="*/ 75 w 262"/>
                <a:gd name="T113" fmla="*/ 101 h 1069"/>
                <a:gd name="T114" fmla="*/ 54 w 262"/>
                <a:gd name="T115" fmla="*/ 122 h 1069"/>
                <a:gd name="T116" fmla="*/ 54 w 262"/>
                <a:gd name="T117" fmla="*/ 238 h 1069"/>
                <a:gd name="T118" fmla="*/ 74 w 262"/>
                <a:gd name="T119" fmla="*/ 258 h 1069"/>
                <a:gd name="T120" fmla="*/ 188 w 262"/>
                <a:gd name="T121" fmla="*/ 258 h 1069"/>
                <a:gd name="T122" fmla="*/ 208 w 262"/>
                <a:gd name="T123" fmla="*/ 238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2" h="1069">
                  <a:moveTo>
                    <a:pt x="208" y="1069"/>
                  </a:moveTo>
                  <a:cubicBezTo>
                    <a:pt x="208" y="870"/>
                    <a:pt x="208" y="870"/>
                    <a:pt x="208" y="870"/>
                  </a:cubicBezTo>
                  <a:cubicBezTo>
                    <a:pt x="208" y="859"/>
                    <a:pt x="199" y="849"/>
                    <a:pt x="187" y="849"/>
                  </a:cubicBezTo>
                  <a:cubicBezTo>
                    <a:pt x="75" y="849"/>
                    <a:pt x="75" y="849"/>
                    <a:pt x="75" y="849"/>
                  </a:cubicBezTo>
                  <a:cubicBezTo>
                    <a:pt x="63" y="849"/>
                    <a:pt x="54" y="859"/>
                    <a:pt x="54" y="870"/>
                  </a:cubicBezTo>
                  <a:cubicBezTo>
                    <a:pt x="54" y="1069"/>
                    <a:pt x="54" y="1069"/>
                    <a:pt x="54" y="1069"/>
                  </a:cubicBezTo>
                  <a:cubicBezTo>
                    <a:pt x="0" y="1069"/>
                    <a:pt x="0" y="1069"/>
                    <a:pt x="0" y="1069"/>
                  </a:cubicBezTo>
                  <a:cubicBezTo>
                    <a:pt x="0" y="481"/>
                    <a:pt x="0" y="481"/>
                    <a:pt x="0" y="481"/>
                  </a:cubicBezTo>
                  <a:cubicBezTo>
                    <a:pt x="8" y="470"/>
                    <a:pt x="8" y="470"/>
                    <a:pt x="8" y="470"/>
                  </a:cubicBezTo>
                  <a:cubicBezTo>
                    <a:pt x="8" y="253"/>
                    <a:pt x="8" y="253"/>
                    <a:pt x="8" y="253"/>
                  </a:cubicBezTo>
                  <a:cubicBezTo>
                    <a:pt x="17" y="241"/>
                    <a:pt x="17" y="241"/>
                    <a:pt x="17" y="241"/>
                  </a:cubicBezTo>
                  <a:cubicBezTo>
                    <a:pt x="17" y="38"/>
                    <a:pt x="17" y="38"/>
                    <a:pt x="17" y="38"/>
                  </a:cubicBezTo>
                  <a:cubicBezTo>
                    <a:pt x="29" y="17"/>
                    <a:pt x="29" y="17"/>
                    <a:pt x="29" y="17"/>
                  </a:cubicBezTo>
                  <a:cubicBezTo>
                    <a:pt x="29" y="0"/>
                    <a:pt x="29" y="0"/>
                    <a:pt x="29" y="0"/>
                  </a:cubicBezTo>
                  <a:cubicBezTo>
                    <a:pt x="37" y="0"/>
                    <a:pt x="37" y="0"/>
                    <a:pt x="37" y="0"/>
                  </a:cubicBezTo>
                  <a:cubicBezTo>
                    <a:pt x="37" y="17"/>
                    <a:pt x="37" y="17"/>
                    <a:pt x="37" y="17"/>
                  </a:cubicBezTo>
                  <a:cubicBezTo>
                    <a:pt x="48" y="34"/>
                    <a:pt x="48" y="34"/>
                    <a:pt x="48" y="34"/>
                  </a:cubicBezTo>
                  <a:cubicBezTo>
                    <a:pt x="58" y="41"/>
                    <a:pt x="58" y="41"/>
                    <a:pt x="58" y="41"/>
                  </a:cubicBezTo>
                  <a:cubicBezTo>
                    <a:pt x="73" y="44"/>
                    <a:pt x="73" y="44"/>
                    <a:pt x="73" y="44"/>
                  </a:cubicBezTo>
                  <a:cubicBezTo>
                    <a:pt x="126" y="44"/>
                    <a:pt x="126" y="44"/>
                    <a:pt x="126" y="44"/>
                  </a:cubicBezTo>
                  <a:cubicBezTo>
                    <a:pt x="136" y="44"/>
                    <a:pt x="136" y="44"/>
                    <a:pt x="136" y="44"/>
                  </a:cubicBezTo>
                  <a:cubicBezTo>
                    <a:pt x="189" y="44"/>
                    <a:pt x="189" y="44"/>
                    <a:pt x="189" y="44"/>
                  </a:cubicBezTo>
                  <a:cubicBezTo>
                    <a:pt x="204" y="41"/>
                    <a:pt x="204" y="41"/>
                    <a:pt x="204" y="41"/>
                  </a:cubicBezTo>
                  <a:cubicBezTo>
                    <a:pt x="214" y="34"/>
                    <a:pt x="214" y="34"/>
                    <a:pt x="214" y="34"/>
                  </a:cubicBezTo>
                  <a:cubicBezTo>
                    <a:pt x="225" y="17"/>
                    <a:pt x="225" y="17"/>
                    <a:pt x="225" y="17"/>
                  </a:cubicBezTo>
                  <a:cubicBezTo>
                    <a:pt x="225" y="0"/>
                    <a:pt x="225" y="0"/>
                    <a:pt x="225" y="0"/>
                  </a:cubicBezTo>
                  <a:cubicBezTo>
                    <a:pt x="233" y="0"/>
                    <a:pt x="233" y="0"/>
                    <a:pt x="233" y="0"/>
                  </a:cubicBezTo>
                  <a:cubicBezTo>
                    <a:pt x="233" y="17"/>
                    <a:pt x="233" y="17"/>
                    <a:pt x="233" y="17"/>
                  </a:cubicBezTo>
                  <a:cubicBezTo>
                    <a:pt x="245" y="38"/>
                    <a:pt x="245" y="38"/>
                    <a:pt x="245" y="38"/>
                  </a:cubicBezTo>
                  <a:cubicBezTo>
                    <a:pt x="245" y="241"/>
                    <a:pt x="245" y="241"/>
                    <a:pt x="245" y="241"/>
                  </a:cubicBezTo>
                  <a:cubicBezTo>
                    <a:pt x="254" y="253"/>
                    <a:pt x="254" y="253"/>
                    <a:pt x="254" y="253"/>
                  </a:cubicBezTo>
                  <a:cubicBezTo>
                    <a:pt x="254" y="470"/>
                    <a:pt x="254" y="470"/>
                    <a:pt x="254" y="470"/>
                  </a:cubicBezTo>
                  <a:cubicBezTo>
                    <a:pt x="262" y="481"/>
                    <a:pt x="262" y="481"/>
                    <a:pt x="262" y="481"/>
                  </a:cubicBezTo>
                  <a:cubicBezTo>
                    <a:pt x="262" y="1069"/>
                    <a:pt x="262" y="1069"/>
                    <a:pt x="262" y="1069"/>
                  </a:cubicBezTo>
                  <a:lnTo>
                    <a:pt x="208" y="1069"/>
                  </a:lnTo>
                  <a:close/>
                  <a:moveTo>
                    <a:pt x="208" y="744"/>
                  </a:moveTo>
                  <a:cubicBezTo>
                    <a:pt x="208" y="584"/>
                    <a:pt x="208" y="584"/>
                    <a:pt x="208" y="584"/>
                  </a:cubicBezTo>
                  <a:cubicBezTo>
                    <a:pt x="208" y="573"/>
                    <a:pt x="199" y="563"/>
                    <a:pt x="187" y="563"/>
                  </a:cubicBezTo>
                  <a:cubicBezTo>
                    <a:pt x="75" y="563"/>
                    <a:pt x="75" y="563"/>
                    <a:pt x="75" y="563"/>
                  </a:cubicBezTo>
                  <a:cubicBezTo>
                    <a:pt x="63" y="563"/>
                    <a:pt x="54" y="573"/>
                    <a:pt x="54" y="584"/>
                  </a:cubicBezTo>
                  <a:cubicBezTo>
                    <a:pt x="54" y="744"/>
                    <a:pt x="54" y="744"/>
                    <a:pt x="54" y="744"/>
                  </a:cubicBezTo>
                  <a:cubicBezTo>
                    <a:pt x="54" y="755"/>
                    <a:pt x="63" y="764"/>
                    <a:pt x="74" y="764"/>
                  </a:cubicBezTo>
                  <a:cubicBezTo>
                    <a:pt x="188" y="764"/>
                    <a:pt x="188" y="764"/>
                    <a:pt x="188" y="764"/>
                  </a:cubicBezTo>
                  <a:cubicBezTo>
                    <a:pt x="199" y="764"/>
                    <a:pt x="208" y="755"/>
                    <a:pt x="208" y="744"/>
                  </a:cubicBezTo>
                  <a:close/>
                  <a:moveTo>
                    <a:pt x="208" y="470"/>
                  </a:moveTo>
                  <a:cubicBezTo>
                    <a:pt x="208" y="346"/>
                    <a:pt x="208" y="346"/>
                    <a:pt x="208" y="346"/>
                  </a:cubicBezTo>
                  <a:cubicBezTo>
                    <a:pt x="208" y="335"/>
                    <a:pt x="199" y="325"/>
                    <a:pt x="187" y="325"/>
                  </a:cubicBezTo>
                  <a:cubicBezTo>
                    <a:pt x="75" y="325"/>
                    <a:pt x="75" y="325"/>
                    <a:pt x="75" y="325"/>
                  </a:cubicBezTo>
                  <a:cubicBezTo>
                    <a:pt x="63" y="325"/>
                    <a:pt x="54" y="335"/>
                    <a:pt x="54" y="346"/>
                  </a:cubicBezTo>
                  <a:cubicBezTo>
                    <a:pt x="54" y="470"/>
                    <a:pt x="54" y="470"/>
                    <a:pt x="54" y="470"/>
                  </a:cubicBezTo>
                  <a:cubicBezTo>
                    <a:pt x="54" y="481"/>
                    <a:pt x="63" y="490"/>
                    <a:pt x="74" y="490"/>
                  </a:cubicBezTo>
                  <a:cubicBezTo>
                    <a:pt x="188" y="490"/>
                    <a:pt x="188" y="490"/>
                    <a:pt x="188" y="490"/>
                  </a:cubicBezTo>
                  <a:cubicBezTo>
                    <a:pt x="199" y="490"/>
                    <a:pt x="208" y="481"/>
                    <a:pt x="208" y="470"/>
                  </a:cubicBezTo>
                  <a:close/>
                  <a:moveTo>
                    <a:pt x="208" y="238"/>
                  </a:moveTo>
                  <a:cubicBezTo>
                    <a:pt x="208" y="122"/>
                    <a:pt x="208" y="122"/>
                    <a:pt x="208" y="122"/>
                  </a:cubicBezTo>
                  <a:cubicBezTo>
                    <a:pt x="208" y="111"/>
                    <a:pt x="199" y="101"/>
                    <a:pt x="187" y="101"/>
                  </a:cubicBezTo>
                  <a:cubicBezTo>
                    <a:pt x="75" y="101"/>
                    <a:pt x="75" y="101"/>
                    <a:pt x="75" y="101"/>
                  </a:cubicBezTo>
                  <a:cubicBezTo>
                    <a:pt x="63" y="101"/>
                    <a:pt x="54" y="111"/>
                    <a:pt x="54" y="122"/>
                  </a:cubicBezTo>
                  <a:cubicBezTo>
                    <a:pt x="54" y="238"/>
                    <a:pt x="54" y="238"/>
                    <a:pt x="54" y="238"/>
                  </a:cubicBezTo>
                  <a:cubicBezTo>
                    <a:pt x="54" y="249"/>
                    <a:pt x="63" y="258"/>
                    <a:pt x="74" y="258"/>
                  </a:cubicBezTo>
                  <a:cubicBezTo>
                    <a:pt x="188" y="258"/>
                    <a:pt x="188" y="258"/>
                    <a:pt x="188" y="258"/>
                  </a:cubicBezTo>
                  <a:cubicBezTo>
                    <a:pt x="199" y="258"/>
                    <a:pt x="208" y="249"/>
                    <a:pt x="208" y="238"/>
                  </a:cubicBezTo>
                  <a:close/>
                </a:path>
              </a:pathLst>
            </a:custGeom>
            <a:solidFill>
              <a:srgbClr val="005AA1"/>
            </a:solidFill>
            <a:ln>
              <a:noFill/>
            </a:ln>
          </p:spPr>
          <p:txBody>
            <a:bodyPr vert="horz" wrap="square" lIns="89616" tIns="44809" rIns="89616" bIns="44809" numCol="1" anchor="t" anchorCtr="0" compatLnSpc="1">
              <a:prstTxWarp prst="textNoShape">
                <a:avLst/>
              </a:prstTxWarp>
            </a:bodyPr>
            <a:lstStyle/>
            <a:p>
              <a:pPr defTabSz="914015">
                <a:defRPr/>
              </a:pPr>
              <a:endParaRPr lang="en-US" sz="1763">
                <a:solidFill>
                  <a:srgbClr val="FFFFFF"/>
                </a:solidFill>
              </a:endParaRPr>
            </a:p>
          </p:txBody>
        </p:sp>
        <p:sp>
          <p:nvSpPr>
            <p:cNvPr id="18" name="Lanes"/>
            <p:cNvSpPr>
              <a:spLocks noEditPoints="1"/>
            </p:cNvSpPr>
            <p:nvPr/>
          </p:nvSpPr>
          <p:spPr bwMode="auto">
            <a:xfrm>
              <a:off x="1746250" y="4408488"/>
              <a:ext cx="9258301" cy="2798763"/>
            </a:xfrm>
            <a:custGeom>
              <a:avLst/>
              <a:gdLst>
                <a:gd name="T0" fmla="*/ 1974 w 3948"/>
                <a:gd name="T1" fmla="*/ 1186 h 1193"/>
                <a:gd name="T2" fmla="*/ 1970 w 3948"/>
                <a:gd name="T3" fmla="*/ 1186 h 1193"/>
                <a:gd name="T4" fmla="*/ 1970 w 3948"/>
                <a:gd name="T5" fmla="*/ 2 h 1193"/>
                <a:gd name="T6" fmla="*/ 1974 w 3948"/>
                <a:gd name="T7" fmla="*/ 2 h 1193"/>
                <a:gd name="T8" fmla="*/ 1974 w 3948"/>
                <a:gd name="T9" fmla="*/ 1186 h 1193"/>
                <a:gd name="T10" fmla="*/ 1598 w 3948"/>
                <a:gd name="T11" fmla="*/ 161 h 1193"/>
                <a:gd name="T12" fmla="*/ 1931 w 3948"/>
                <a:gd name="T13" fmla="*/ 4 h 1193"/>
                <a:gd name="T14" fmla="*/ 1931 w 3948"/>
                <a:gd name="T15" fmla="*/ 0 h 1193"/>
                <a:gd name="T16" fmla="*/ 1598 w 3948"/>
                <a:gd name="T17" fmla="*/ 156 h 1193"/>
                <a:gd name="T18" fmla="*/ 0 w 3948"/>
                <a:gd name="T19" fmla="*/ 1190 h 1193"/>
                <a:gd name="T20" fmla="*/ 2 w 3948"/>
                <a:gd name="T21" fmla="*/ 1193 h 1193"/>
                <a:gd name="T22" fmla="*/ 1598 w 3948"/>
                <a:gd name="T23" fmla="*/ 161 h 1193"/>
                <a:gd name="T24" fmla="*/ 3948 w 3948"/>
                <a:gd name="T25" fmla="*/ 1190 h 1193"/>
                <a:gd name="T26" fmla="*/ 2350 w 3948"/>
                <a:gd name="T27" fmla="*/ 156 h 1193"/>
                <a:gd name="T28" fmla="*/ 2017 w 3948"/>
                <a:gd name="T29" fmla="*/ 0 h 1193"/>
                <a:gd name="T30" fmla="*/ 2017 w 3948"/>
                <a:gd name="T31" fmla="*/ 4 h 1193"/>
                <a:gd name="T32" fmla="*/ 2348 w 3948"/>
                <a:gd name="T33" fmla="*/ 160 h 1193"/>
                <a:gd name="T34" fmla="*/ 3946 w 3948"/>
                <a:gd name="T35" fmla="*/ 1193 h 1193"/>
                <a:gd name="T36" fmla="*/ 3948 w 3948"/>
                <a:gd name="T37" fmla="*/ 1190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48" h="1193">
                  <a:moveTo>
                    <a:pt x="1974" y="1186"/>
                  </a:moveTo>
                  <a:cubicBezTo>
                    <a:pt x="1970" y="1186"/>
                    <a:pt x="1970" y="1186"/>
                    <a:pt x="1970" y="1186"/>
                  </a:cubicBezTo>
                  <a:cubicBezTo>
                    <a:pt x="1970" y="2"/>
                    <a:pt x="1970" y="2"/>
                    <a:pt x="1970" y="2"/>
                  </a:cubicBezTo>
                  <a:cubicBezTo>
                    <a:pt x="1974" y="2"/>
                    <a:pt x="1974" y="2"/>
                    <a:pt x="1974" y="2"/>
                  </a:cubicBezTo>
                  <a:lnTo>
                    <a:pt x="1974" y="1186"/>
                  </a:lnTo>
                  <a:close/>
                  <a:moveTo>
                    <a:pt x="1598" y="161"/>
                  </a:moveTo>
                  <a:cubicBezTo>
                    <a:pt x="1867" y="11"/>
                    <a:pt x="1930" y="4"/>
                    <a:pt x="1931" y="4"/>
                  </a:cubicBezTo>
                  <a:cubicBezTo>
                    <a:pt x="1931" y="0"/>
                    <a:pt x="1931" y="0"/>
                    <a:pt x="1931" y="0"/>
                  </a:cubicBezTo>
                  <a:cubicBezTo>
                    <a:pt x="1928" y="0"/>
                    <a:pt x="1867" y="7"/>
                    <a:pt x="1598" y="156"/>
                  </a:cubicBezTo>
                  <a:cubicBezTo>
                    <a:pt x="1350" y="294"/>
                    <a:pt x="872" y="585"/>
                    <a:pt x="0" y="1190"/>
                  </a:cubicBezTo>
                  <a:cubicBezTo>
                    <a:pt x="2" y="1193"/>
                    <a:pt x="2" y="1193"/>
                    <a:pt x="2" y="1193"/>
                  </a:cubicBezTo>
                  <a:cubicBezTo>
                    <a:pt x="872" y="590"/>
                    <a:pt x="1350" y="299"/>
                    <a:pt x="1598" y="161"/>
                  </a:cubicBezTo>
                  <a:close/>
                  <a:moveTo>
                    <a:pt x="3948" y="1190"/>
                  </a:moveTo>
                  <a:cubicBezTo>
                    <a:pt x="3076" y="585"/>
                    <a:pt x="2597" y="294"/>
                    <a:pt x="2350" y="156"/>
                  </a:cubicBezTo>
                  <a:cubicBezTo>
                    <a:pt x="2081" y="7"/>
                    <a:pt x="2019" y="0"/>
                    <a:pt x="2017" y="0"/>
                  </a:cubicBezTo>
                  <a:cubicBezTo>
                    <a:pt x="2017" y="4"/>
                    <a:pt x="2017" y="4"/>
                    <a:pt x="2017" y="4"/>
                  </a:cubicBezTo>
                  <a:cubicBezTo>
                    <a:pt x="2017" y="4"/>
                    <a:pt x="2080" y="10"/>
                    <a:pt x="2348" y="160"/>
                  </a:cubicBezTo>
                  <a:cubicBezTo>
                    <a:pt x="2595" y="297"/>
                    <a:pt x="3074" y="589"/>
                    <a:pt x="3946" y="1193"/>
                  </a:cubicBezTo>
                  <a:lnTo>
                    <a:pt x="3948" y="1190"/>
                  </a:lnTo>
                  <a:close/>
                </a:path>
              </a:pathLst>
            </a:custGeom>
            <a:gradFill flip="none" rotWithShape="1">
              <a:gsLst>
                <a:gs pos="0">
                  <a:schemeClr val="accent1">
                    <a:lumMod val="5000"/>
                    <a:lumOff val="95000"/>
                  </a:schemeClr>
                </a:gs>
                <a:gs pos="100000">
                  <a:schemeClr val="accent1">
                    <a:lumMod val="30000"/>
                    <a:lumOff val="70000"/>
                    <a:alpha val="8000"/>
                  </a:schemeClr>
                </a:gs>
              </a:gsLst>
              <a:lin ang="16200000" scaled="1"/>
              <a:tileRect/>
            </a:gradFill>
            <a:ln>
              <a:noFill/>
            </a:ln>
          </p:spPr>
          <p:txBody>
            <a:bodyPr vert="horz" wrap="square" lIns="89616" tIns="44809" rIns="89616" bIns="44809" numCol="1" anchor="t" anchorCtr="0" compatLnSpc="1">
              <a:prstTxWarp prst="textNoShape">
                <a:avLst/>
              </a:prstTxWarp>
            </a:bodyPr>
            <a:lstStyle/>
            <a:p>
              <a:pPr defTabSz="914015">
                <a:defRPr/>
              </a:pPr>
              <a:endParaRPr lang="en-US" sz="1763">
                <a:solidFill>
                  <a:srgbClr val="FFFFFF"/>
                </a:solidFill>
              </a:endParaRPr>
            </a:p>
          </p:txBody>
        </p:sp>
        <p:sp>
          <p:nvSpPr>
            <p:cNvPr id="19" name="Cables"/>
            <p:cNvSpPr>
              <a:spLocks noEditPoints="1"/>
            </p:cNvSpPr>
            <p:nvPr/>
          </p:nvSpPr>
          <p:spPr bwMode="auto">
            <a:xfrm>
              <a:off x="-2300288" y="2076451"/>
              <a:ext cx="17337089" cy="1574800"/>
            </a:xfrm>
            <a:custGeom>
              <a:avLst/>
              <a:gdLst>
                <a:gd name="T0" fmla="*/ 0 w 7392"/>
                <a:gd name="T1" fmla="*/ 292 h 671"/>
                <a:gd name="T2" fmla="*/ 2552 w 7392"/>
                <a:gd name="T3" fmla="*/ 572 h 671"/>
                <a:gd name="T4" fmla="*/ 3252 w 7392"/>
                <a:gd name="T5" fmla="*/ 552 h 671"/>
                <a:gd name="T6" fmla="*/ 3582 w 7392"/>
                <a:gd name="T7" fmla="*/ 0 h 671"/>
                <a:gd name="T8" fmla="*/ 3583 w 7392"/>
                <a:gd name="T9" fmla="*/ 71 h 671"/>
                <a:gd name="T10" fmla="*/ 3407 w 7392"/>
                <a:gd name="T11" fmla="*/ 498 h 671"/>
                <a:gd name="T12" fmla="*/ 2823 w 7392"/>
                <a:gd name="T13" fmla="*/ 647 h 671"/>
                <a:gd name="T14" fmla="*/ 1 w 7392"/>
                <a:gd name="T15" fmla="*/ 546 h 671"/>
                <a:gd name="T16" fmla="*/ 0 w 7392"/>
                <a:gd name="T17" fmla="*/ 292 h 671"/>
                <a:gd name="T18" fmla="*/ 7391 w 7392"/>
                <a:gd name="T19" fmla="*/ 546 h 671"/>
                <a:gd name="T20" fmla="*/ 4569 w 7392"/>
                <a:gd name="T21" fmla="*/ 647 h 671"/>
                <a:gd name="T22" fmla="*/ 3985 w 7392"/>
                <a:gd name="T23" fmla="*/ 498 h 671"/>
                <a:gd name="T24" fmla="*/ 3809 w 7392"/>
                <a:gd name="T25" fmla="*/ 71 h 671"/>
                <a:gd name="T26" fmla="*/ 3810 w 7392"/>
                <a:gd name="T27" fmla="*/ 0 h 671"/>
                <a:gd name="T28" fmla="*/ 4140 w 7392"/>
                <a:gd name="T29" fmla="*/ 552 h 671"/>
                <a:gd name="T30" fmla="*/ 4840 w 7392"/>
                <a:gd name="T31" fmla="*/ 572 h 671"/>
                <a:gd name="T32" fmla="*/ 7392 w 7392"/>
                <a:gd name="T33" fmla="*/ 292 h 671"/>
                <a:gd name="T34" fmla="*/ 7391 w 7392"/>
                <a:gd name="T35" fmla="*/ 546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92" h="671">
                  <a:moveTo>
                    <a:pt x="0" y="292"/>
                  </a:moveTo>
                  <a:cubicBezTo>
                    <a:pt x="633" y="399"/>
                    <a:pt x="2552" y="572"/>
                    <a:pt x="2552" y="572"/>
                  </a:cubicBezTo>
                  <a:cubicBezTo>
                    <a:pt x="2552" y="572"/>
                    <a:pt x="3088" y="600"/>
                    <a:pt x="3252" y="552"/>
                  </a:cubicBezTo>
                  <a:cubicBezTo>
                    <a:pt x="3252" y="552"/>
                    <a:pt x="3538" y="524"/>
                    <a:pt x="3582" y="0"/>
                  </a:cubicBezTo>
                  <a:cubicBezTo>
                    <a:pt x="3583" y="71"/>
                    <a:pt x="3583" y="71"/>
                    <a:pt x="3583" y="71"/>
                  </a:cubicBezTo>
                  <a:cubicBezTo>
                    <a:pt x="3548" y="386"/>
                    <a:pt x="3407" y="498"/>
                    <a:pt x="3407" y="498"/>
                  </a:cubicBezTo>
                  <a:cubicBezTo>
                    <a:pt x="3233" y="671"/>
                    <a:pt x="2823" y="647"/>
                    <a:pt x="2823" y="647"/>
                  </a:cubicBezTo>
                  <a:cubicBezTo>
                    <a:pt x="1841" y="647"/>
                    <a:pt x="1" y="546"/>
                    <a:pt x="1" y="546"/>
                  </a:cubicBezTo>
                  <a:lnTo>
                    <a:pt x="0" y="292"/>
                  </a:lnTo>
                  <a:close/>
                  <a:moveTo>
                    <a:pt x="7391" y="546"/>
                  </a:moveTo>
                  <a:cubicBezTo>
                    <a:pt x="7391" y="546"/>
                    <a:pt x="5551" y="647"/>
                    <a:pt x="4569" y="647"/>
                  </a:cubicBezTo>
                  <a:cubicBezTo>
                    <a:pt x="4569" y="647"/>
                    <a:pt x="4159" y="671"/>
                    <a:pt x="3985" y="498"/>
                  </a:cubicBezTo>
                  <a:cubicBezTo>
                    <a:pt x="3985" y="498"/>
                    <a:pt x="3844" y="386"/>
                    <a:pt x="3809" y="71"/>
                  </a:cubicBezTo>
                  <a:cubicBezTo>
                    <a:pt x="3810" y="0"/>
                    <a:pt x="3810" y="0"/>
                    <a:pt x="3810" y="0"/>
                  </a:cubicBezTo>
                  <a:cubicBezTo>
                    <a:pt x="3854" y="524"/>
                    <a:pt x="4140" y="552"/>
                    <a:pt x="4140" y="552"/>
                  </a:cubicBezTo>
                  <a:cubicBezTo>
                    <a:pt x="4304" y="600"/>
                    <a:pt x="4840" y="572"/>
                    <a:pt x="4840" y="572"/>
                  </a:cubicBezTo>
                  <a:cubicBezTo>
                    <a:pt x="4840" y="572"/>
                    <a:pt x="6759" y="399"/>
                    <a:pt x="7392" y="292"/>
                  </a:cubicBezTo>
                  <a:lnTo>
                    <a:pt x="7391" y="546"/>
                  </a:lnTo>
                  <a:close/>
                </a:path>
              </a:pathLst>
            </a:custGeom>
            <a:solidFill>
              <a:srgbClr val="005AA1"/>
            </a:solidFill>
            <a:ln>
              <a:noFill/>
            </a:ln>
          </p:spPr>
          <p:txBody>
            <a:bodyPr vert="horz" wrap="square" lIns="89616" tIns="44809" rIns="89616" bIns="44809" numCol="1" anchor="t" anchorCtr="0" compatLnSpc="1">
              <a:prstTxWarp prst="textNoShape">
                <a:avLst/>
              </a:prstTxWarp>
            </a:bodyPr>
            <a:lstStyle/>
            <a:p>
              <a:pPr defTabSz="914015">
                <a:defRPr/>
              </a:pPr>
              <a:endParaRPr lang="en-US" sz="1763">
                <a:solidFill>
                  <a:srgbClr val="FFFFFF"/>
                </a:solidFill>
              </a:endParaRPr>
            </a:p>
          </p:txBody>
        </p:sp>
        <p:grpSp>
          <p:nvGrpSpPr>
            <p:cNvPr id="20" name="Sidewalk"/>
            <p:cNvGrpSpPr/>
            <p:nvPr/>
          </p:nvGrpSpPr>
          <p:grpSpPr>
            <a:xfrm>
              <a:off x="-2335213" y="4365626"/>
              <a:ext cx="17406939" cy="2171700"/>
              <a:chOff x="-2487613" y="4213226"/>
              <a:chExt cx="17406939" cy="2171700"/>
            </a:xfrm>
          </p:grpSpPr>
          <p:sp>
            <p:nvSpPr>
              <p:cNvPr id="21" name="Freeform 19"/>
              <p:cNvSpPr>
                <a:spLocks noEditPoints="1"/>
              </p:cNvSpPr>
              <p:nvPr/>
            </p:nvSpPr>
            <p:spPr bwMode="auto">
              <a:xfrm>
                <a:off x="-2462213" y="4243388"/>
                <a:ext cx="17356139" cy="1592263"/>
              </a:xfrm>
              <a:custGeom>
                <a:avLst/>
                <a:gdLst>
                  <a:gd name="T0" fmla="*/ 0 w 7400"/>
                  <a:gd name="T1" fmla="*/ 678 h 678"/>
                  <a:gd name="T2" fmla="*/ 0 w 7400"/>
                  <a:gd name="T3" fmla="*/ 540 h 678"/>
                  <a:gd name="T4" fmla="*/ 3569 w 7400"/>
                  <a:gd name="T5" fmla="*/ 0 h 678"/>
                  <a:gd name="T6" fmla="*/ 0 w 7400"/>
                  <a:gd name="T7" fmla="*/ 678 h 678"/>
                  <a:gd name="T8" fmla="*/ 3831 w 7400"/>
                  <a:gd name="T9" fmla="*/ 0 h 678"/>
                  <a:gd name="T10" fmla="*/ 7400 w 7400"/>
                  <a:gd name="T11" fmla="*/ 540 h 678"/>
                  <a:gd name="T12" fmla="*/ 7400 w 7400"/>
                  <a:gd name="T13" fmla="*/ 678 h 678"/>
                  <a:gd name="T14" fmla="*/ 3831 w 7400"/>
                  <a:gd name="T15" fmla="*/ 0 h 6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00" h="678">
                    <a:moveTo>
                      <a:pt x="0" y="678"/>
                    </a:moveTo>
                    <a:cubicBezTo>
                      <a:pt x="0" y="540"/>
                      <a:pt x="0" y="540"/>
                      <a:pt x="0" y="540"/>
                    </a:cubicBezTo>
                    <a:cubicBezTo>
                      <a:pt x="568" y="442"/>
                      <a:pt x="3569" y="0"/>
                      <a:pt x="3569" y="0"/>
                    </a:cubicBezTo>
                    <a:lnTo>
                      <a:pt x="0" y="678"/>
                    </a:lnTo>
                    <a:close/>
                    <a:moveTo>
                      <a:pt x="3831" y="0"/>
                    </a:moveTo>
                    <a:cubicBezTo>
                      <a:pt x="3831" y="0"/>
                      <a:pt x="6832" y="442"/>
                      <a:pt x="7400" y="540"/>
                    </a:cubicBezTo>
                    <a:cubicBezTo>
                      <a:pt x="7400" y="678"/>
                      <a:pt x="7400" y="678"/>
                      <a:pt x="7400" y="678"/>
                    </a:cubicBezTo>
                    <a:lnTo>
                      <a:pt x="3831" y="0"/>
                    </a:lnTo>
                    <a:close/>
                  </a:path>
                </a:pathLst>
              </a:custGeom>
              <a:solidFill>
                <a:srgbClr val="0069BC"/>
              </a:solidFill>
              <a:ln>
                <a:noFill/>
              </a:ln>
            </p:spPr>
            <p:txBody>
              <a:bodyPr vert="horz" wrap="square" lIns="89616" tIns="44809" rIns="89616" bIns="44809" numCol="1" anchor="t" anchorCtr="0" compatLnSpc="1">
                <a:prstTxWarp prst="textNoShape">
                  <a:avLst/>
                </a:prstTxWarp>
              </a:bodyPr>
              <a:lstStyle/>
              <a:p>
                <a:pPr defTabSz="914015">
                  <a:defRPr/>
                </a:pPr>
                <a:endParaRPr lang="en-US" sz="1763">
                  <a:solidFill>
                    <a:srgbClr val="FFFFFF"/>
                  </a:solidFill>
                </a:endParaRPr>
              </a:p>
            </p:txBody>
          </p:sp>
          <p:sp>
            <p:nvSpPr>
              <p:cNvPr id="22" name="Freeform 20"/>
              <p:cNvSpPr>
                <a:spLocks noEditPoints="1"/>
              </p:cNvSpPr>
              <p:nvPr/>
            </p:nvSpPr>
            <p:spPr bwMode="auto">
              <a:xfrm>
                <a:off x="-2462213" y="4243388"/>
                <a:ext cx="17356139" cy="2141538"/>
              </a:xfrm>
              <a:custGeom>
                <a:avLst/>
                <a:gdLst>
                  <a:gd name="T0" fmla="*/ 3569 w 7400"/>
                  <a:gd name="T1" fmla="*/ 0 h 912"/>
                  <a:gd name="T2" fmla="*/ 3569 w 7400"/>
                  <a:gd name="T3" fmla="*/ 7 h 912"/>
                  <a:gd name="T4" fmla="*/ 0 w 7400"/>
                  <a:gd name="T5" fmla="*/ 912 h 912"/>
                  <a:gd name="T6" fmla="*/ 0 w 7400"/>
                  <a:gd name="T7" fmla="*/ 678 h 912"/>
                  <a:gd name="T8" fmla="*/ 3569 w 7400"/>
                  <a:gd name="T9" fmla="*/ 0 h 912"/>
                  <a:gd name="T10" fmla="*/ 7400 w 7400"/>
                  <a:gd name="T11" fmla="*/ 678 h 912"/>
                  <a:gd name="T12" fmla="*/ 7400 w 7400"/>
                  <a:gd name="T13" fmla="*/ 912 h 912"/>
                  <a:gd name="T14" fmla="*/ 3831 w 7400"/>
                  <a:gd name="T15" fmla="*/ 7 h 912"/>
                  <a:gd name="T16" fmla="*/ 3831 w 7400"/>
                  <a:gd name="T17" fmla="*/ 0 h 912"/>
                  <a:gd name="T18" fmla="*/ 7400 w 7400"/>
                  <a:gd name="T19" fmla="*/ 678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00" h="912">
                    <a:moveTo>
                      <a:pt x="3569" y="0"/>
                    </a:moveTo>
                    <a:cubicBezTo>
                      <a:pt x="3569" y="7"/>
                      <a:pt x="3569" y="7"/>
                      <a:pt x="3569" y="7"/>
                    </a:cubicBezTo>
                    <a:cubicBezTo>
                      <a:pt x="3484" y="7"/>
                      <a:pt x="0" y="912"/>
                      <a:pt x="0" y="912"/>
                    </a:cubicBezTo>
                    <a:cubicBezTo>
                      <a:pt x="0" y="678"/>
                      <a:pt x="0" y="678"/>
                      <a:pt x="0" y="678"/>
                    </a:cubicBezTo>
                    <a:lnTo>
                      <a:pt x="3569" y="0"/>
                    </a:lnTo>
                    <a:close/>
                    <a:moveTo>
                      <a:pt x="7400" y="678"/>
                    </a:moveTo>
                    <a:cubicBezTo>
                      <a:pt x="7400" y="912"/>
                      <a:pt x="7400" y="912"/>
                      <a:pt x="7400" y="912"/>
                    </a:cubicBezTo>
                    <a:cubicBezTo>
                      <a:pt x="7400" y="912"/>
                      <a:pt x="3916" y="7"/>
                      <a:pt x="3831" y="7"/>
                    </a:cubicBezTo>
                    <a:cubicBezTo>
                      <a:pt x="3831" y="0"/>
                      <a:pt x="3831" y="0"/>
                      <a:pt x="3831" y="0"/>
                    </a:cubicBezTo>
                    <a:lnTo>
                      <a:pt x="7400" y="678"/>
                    </a:lnTo>
                    <a:close/>
                  </a:path>
                </a:pathLst>
              </a:custGeom>
              <a:solidFill>
                <a:srgbClr val="005AA1"/>
              </a:solidFill>
              <a:ln>
                <a:noFill/>
              </a:ln>
            </p:spPr>
            <p:txBody>
              <a:bodyPr vert="horz" wrap="square" lIns="89616" tIns="44809" rIns="89616" bIns="44809" numCol="1" anchor="t" anchorCtr="0" compatLnSpc="1">
                <a:prstTxWarp prst="textNoShape">
                  <a:avLst/>
                </a:prstTxWarp>
              </a:bodyPr>
              <a:lstStyle/>
              <a:p>
                <a:pPr defTabSz="914015">
                  <a:defRPr/>
                </a:pPr>
                <a:endParaRPr lang="en-US" sz="1763">
                  <a:solidFill>
                    <a:srgbClr val="FFFFFF"/>
                  </a:solidFill>
                </a:endParaRPr>
              </a:p>
            </p:txBody>
          </p:sp>
          <p:sp>
            <p:nvSpPr>
              <p:cNvPr id="23" name="Freeform 22"/>
              <p:cNvSpPr>
                <a:spLocks noEditPoints="1"/>
              </p:cNvSpPr>
              <p:nvPr/>
            </p:nvSpPr>
            <p:spPr bwMode="auto">
              <a:xfrm>
                <a:off x="-2487613" y="4213226"/>
                <a:ext cx="17406939" cy="1298575"/>
              </a:xfrm>
              <a:custGeom>
                <a:avLst/>
                <a:gdLst>
                  <a:gd name="T0" fmla="*/ 4 w 7422"/>
                  <a:gd name="T1" fmla="*/ 264 h 553"/>
                  <a:gd name="T2" fmla="*/ 3580 w 7422"/>
                  <a:gd name="T3" fmla="*/ 0 h 553"/>
                  <a:gd name="T4" fmla="*/ 3580 w 7422"/>
                  <a:gd name="T5" fmla="*/ 13 h 553"/>
                  <a:gd name="T6" fmla="*/ 11 w 7422"/>
                  <a:gd name="T7" fmla="*/ 553 h 553"/>
                  <a:gd name="T8" fmla="*/ 4 w 7422"/>
                  <a:gd name="T9" fmla="*/ 264 h 553"/>
                  <a:gd name="T10" fmla="*/ 7411 w 7422"/>
                  <a:gd name="T11" fmla="*/ 553 h 553"/>
                  <a:gd name="T12" fmla="*/ 3842 w 7422"/>
                  <a:gd name="T13" fmla="*/ 13 h 553"/>
                  <a:gd name="T14" fmla="*/ 3842 w 7422"/>
                  <a:gd name="T15" fmla="*/ 0 h 553"/>
                  <a:gd name="T16" fmla="*/ 7418 w 7422"/>
                  <a:gd name="T17" fmla="*/ 264 h 553"/>
                  <a:gd name="T18" fmla="*/ 7411 w 7422"/>
                  <a:gd name="T19" fmla="*/ 553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22" h="553">
                    <a:moveTo>
                      <a:pt x="4" y="264"/>
                    </a:moveTo>
                    <a:cubicBezTo>
                      <a:pt x="4" y="264"/>
                      <a:pt x="3230" y="0"/>
                      <a:pt x="3580" y="0"/>
                    </a:cubicBezTo>
                    <a:cubicBezTo>
                      <a:pt x="3580" y="13"/>
                      <a:pt x="3580" y="13"/>
                      <a:pt x="3580" y="13"/>
                    </a:cubicBezTo>
                    <a:cubicBezTo>
                      <a:pt x="3580" y="13"/>
                      <a:pt x="579" y="455"/>
                      <a:pt x="11" y="553"/>
                    </a:cubicBezTo>
                    <a:cubicBezTo>
                      <a:pt x="11" y="553"/>
                      <a:pt x="0" y="264"/>
                      <a:pt x="4" y="264"/>
                    </a:cubicBezTo>
                    <a:close/>
                    <a:moveTo>
                      <a:pt x="7411" y="553"/>
                    </a:moveTo>
                    <a:cubicBezTo>
                      <a:pt x="6843" y="455"/>
                      <a:pt x="3842" y="13"/>
                      <a:pt x="3842" y="13"/>
                    </a:cubicBezTo>
                    <a:cubicBezTo>
                      <a:pt x="3842" y="0"/>
                      <a:pt x="3842" y="0"/>
                      <a:pt x="3842" y="0"/>
                    </a:cubicBezTo>
                    <a:cubicBezTo>
                      <a:pt x="4192" y="0"/>
                      <a:pt x="7418" y="264"/>
                      <a:pt x="7418" y="264"/>
                    </a:cubicBezTo>
                    <a:cubicBezTo>
                      <a:pt x="7422" y="264"/>
                      <a:pt x="7411" y="553"/>
                      <a:pt x="7411" y="553"/>
                    </a:cubicBezTo>
                    <a:close/>
                  </a:path>
                </a:pathLst>
              </a:custGeom>
              <a:solidFill>
                <a:srgbClr val="005AA1"/>
              </a:solidFill>
              <a:ln>
                <a:noFill/>
              </a:ln>
            </p:spPr>
            <p:txBody>
              <a:bodyPr vert="horz" wrap="square" lIns="89616" tIns="44809" rIns="89616" bIns="44809" numCol="1" anchor="t" anchorCtr="0" compatLnSpc="1">
                <a:prstTxWarp prst="textNoShape">
                  <a:avLst/>
                </a:prstTxWarp>
              </a:bodyPr>
              <a:lstStyle/>
              <a:p>
                <a:pPr defTabSz="914015">
                  <a:defRPr/>
                </a:pPr>
                <a:endParaRPr lang="en-US" sz="1763">
                  <a:solidFill>
                    <a:srgbClr val="FFFFFF"/>
                  </a:solidFill>
                </a:endParaRPr>
              </a:p>
            </p:txBody>
          </p:sp>
        </p:grpSp>
      </p:grpSp>
      <p:sp>
        <p:nvSpPr>
          <p:cNvPr id="24" name="TextBox 23"/>
          <p:cNvSpPr txBox="1"/>
          <p:nvPr/>
        </p:nvSpPr>
        <p:spPr>
          <a:xfrm>
            <a:off x="3375842" y="5613694"/>
            <a:ext cx="2565634" cy="685094"/>
          </a:xfrm>
          <a:prstGeom prst="rect">
            <a:avLst/>
          </a:prstGeom>
          <a:noFill/>
        </p:spPr>
        <p:txBody>
          <a:bodyPr wrap="square" lIns="179234" tIns="143388" rIns="179234" bIns="143388" rtlCol="0">
            <a:spAutoFit/>
          </a:bodyPr>
          <a:lstStyle/>
          <a:p>
            <a:pPr algn="ctr" defTabSz="914015">
              <a:lnSpc>
                <a:spcPct val="90000"/>
              </a:lnSpc>
              <a:spcAft>
                <a:spcPts val="586"/>
              </a:spcAft>
              <a:defRPr/>
            </a:pPr>
            <a:r>
              <a:rPr lang="en-US" sz="2800" dirty="0">
                <a:gradFill>
                  <a:gsLst>
                    <a:gs pos="2917">
                      <a:srgbClr val="FFFFFF"/>
                    </a:gs>
                    <a:gs pos="30000">
                      <a:srgbClr val="FFFFFF"/>
                    </a:gs>
                  </a:gsLst>
                  <a:lin ang="5400000" scaled="0"/>
                </a:gradFill>
                <a:cs typeface="Segoe UI" panose="020B0502040204020203" pitchFamily="34" charset="0"/>
              </a:rPr>
              <a:t>Web</a:t>
            </a:r>
            <a:endParaRPr lang="en-US" sz="2000" dirty="0">
              <a:gradFill>
                <a:gsLst>
                  <a:gs pos="2917">
                    <a:srgbClr val="FFFFFF"/>
                  </a:gs>
                  <a:gs pos="30000">
                    <a:srgbClr val="FFFFFF"/>
                  </a:gs>
                </a:gsLst>
                <a:lin ang="5400000" scaled="0"/>
              </a:gradFill>
              <a:cs typeface="Segoe UI" panose="020B0502040204020203" pitchFamily="34" charset="0"/>
            </a:endParaRPr>
          </a:p>
        </p:txBody>
      </p:sp>
      <p:sp>
        <p:nvSpPr>
          <p:cNvPr id="25" name="TextBox 24"/>
          <p:cNvSpPr txBox="1"/>
          <p:nvPr/>
        </p:nvSpPr>
        <p:spPr>
          <a:xfrm>
            <a:off x="883" y="5613694"/>
            <a:ext cx="3160933" cy="685094"/>
          </a:xfrm>
          <a:prstGeom prst="rect">
            <a:avLst/>
          </a:prstGeom>
          <a:noFill/>
        </p:spPr>
        <p:txBody>
          <a:bodyPr wrap="square" lIns="179234" tIns="143388" rIns="179234" bIns="143388" rtlCol="0">
            <a:spAutoFit/>
          </a:bodyPr>
          <a:lstStyle/>
          <a:p>
            <a:pPr algn="ctr" defTabSz="914015">
              <a:lnSpc>
                <a:spcPct val="90000"/>
              </a:lnSpc>
              <a:spcAft>
                <a:spcPts val="586"/>
              </a:spcAft>
              <a:defRPr/>
            </a:pPr>
            <a:r>
              <a:rPr lang="en-US" sz="2800" dirty="0">
                <a:gradFill>
                  <a:gsLst>
                    <a:gs pos="2917">
                      <a:srgbClr val="FFFFFF"/>
                    </a:gs>
                    <a:gs pos="30000">
                      <a:srgbClr val="FFFFFF"/>
                    </a:gs>
                  </a:gsLst>
                  <a:lin ang="5400000" scaled="0"/>
                </a:gradFill>
                <a:cs typeface="Segoe UI" panose="020B0502040204020203" pitchFamily="34" charset="0"/>
              </a:rPr>
              <a:t>Win32 &amp; .NET</a:t>
            </a:r>
            <a:endParaRPr lang="en-US" sz="2000" dirty="0">
              <a:gradFill>
                <a:gsLst>
                  <a:gs pos="2917">
                    <a:srgbClr val="FFFFFF"/>
                  </a:gs>
                  <a:gs pos="30000">
                    <a:srgbClr val="FFFFFF"/>
                  </a:gs>
                </a:gsLst>
                <a:lin ang="5400000" scaled="0"/>
              </a:gradFill>
              <a:cs typeface="Segoe UI" panose="020B0502040204020203" pitchFamily="34" charset="0"/>
            </a:endParaRPr>
          </a:p>
        </p:txBody>
      </p:sp>
      <p:sp>
        <p:nvSpPr>
          <p:cNvPr id="26" name="TextBox 25"/>
          <p:cNvSpPr txBox="1"/>
          <p:nvPr/>
        </p:nvSpPr>
        <p:spPr>
          <a:xfrm>
            <a:off x="6154114" y="5613693"/>
            <a:ext cx="2748299" cy="1159089"/>
          </a:xfrm>
          <a:prstGeom prst="rect">
            <a:avLst/>
          </a:prstGeom>
          <a:noFill/>
        </p:spPr>
        <p:txBody>
          <a:bodyPr wrap="square" lIns="179234" tIns="143388" rIns="179234" bIns="143388" rtlCol="0">
            <a:spAutoFit/>
          </a:bodyPr>
          <a:lstStyle/>
          <a:p>
            <a:pPr algn="ctr" defTabSz="914015">
              <a:lnSpc>
                <a:spcPct val="90000"/>
              </a:lnSpc>
              <a:spcAft>
                <a:spcPts val="586"/>
              </a:spcAft>
              <a:defRPr/>
            </a:pPr>
            <a:r>
              <a:rPr lang="en-US" sz="2800" dirty="0">
                <a:gradFill>
                  <a:gsLst>
                    <a:gs pos="2917">
                      <a:srgbClr val="FFFFFF"/>
                    </a:gs>
                    <a:gs pos="30000">
                      <a:srgbClr val="FFFFFF"/>
                    </a:gs>
                  </a:gsLst>
                  <a:lin ang="5400000" scaled="0"/>
                </a:gradFill>
                <a:cs typeface="Segoe UI" panose="020B0502040204020203" pitchFamily="34" charset="0"/>
              </a:rPr>
              <a:t>Android</a:t>
            </a:r>
          </a:p>
          <a:p>
            <a:pPr algn="ctr" defTabSz="914015">
              <a:lnSpc>
                <a:spcPct val="90000"/>
              </a:lnSpc>
              <a:spcAft>
                <a:spcPts val="586"/>
              </a:spcAft>
              <a:defRPr/>
            </a:pPr>
            <a:r>
              <a:rPr lang="en-US" sz="2800" dirty="0">
                <a:gradFill>
                  <a:gsLst>
                    <a:gs pos="2917">
                      <a:srgbClr val="FFFFFF"/>
                    </a:gs>
                    <a:gs pos="30000">
                      <a:srgbClr val="FFFFFF"/>
                    </a:gs>
                  </a:gsLst>
                  <a:lin ang="5400000" scaled="0"/>
                </a:gradFill>
                <a:cs typeface="Segoe UI" panose="020B0502040204020203" pitchFamily="34" charset="0"/>
              </a:rPr>
              <a:t>Java/C++</a:t>
            </a:r>
            <a:endParaRPr lang="en-US" sz="2000" dirty="0">
              <a:gradFill>
                <a:gsLst>
                  <a:gs pos="2917">
                    <a:srgbClr val="FFFFFF"/>
                  </a:gs>
                  <a:gs pos="30000">
                    <a:srgbClr val="FFFFFF"/>
                  </a:gs>
                </a:gsLst>
                <a:lin ang="5400000" scaled="0"/>
              </a:gradFill>
              <a:cs typeface="Segoe UI" panose="020B0502040204020203" pitchFamily="34" charset="0"/>
            </a:endParaRPr>
          </a:p>
        </p:txBody>
      </p:sp>
      <p:sp>
        <p:nvSpPr>
          <p:cNvPr id="27" name="TextBox 26"/>
          <p:cNvSpPr txBox="1"/>
          <p:nvPr/>
        </p:nvSpPr>
        <p:spPr>
          <a:xfrm>
            <a:off x="9534502" y="5613693"/>
            <a:ext cx="2900211" cy="1159089"/>
          </a:xfrm>
          <a:prstGeom prst="rect">
            <a:avLst/>
          </a:prstGeom>
          <a:noFill/>
        </p:spPr>
        <p:txBody>
          <a:bodyPr wrap="square" lIns="179234" tIns="143388" rIns="179234" bIns="143388" rtlCol="0">
            <a:spAutoFit/>
          </a:bodyPr>
          <a:lstStyle/>
          <a:p>
            <a:pPr algn="ctr" defTabSz="914015">
              <a:lnSpc>
                <a:spcPct val="90000"/>
              </a:lnSpc>
              <a:spcAft>
                <a:spcPts val="586"/>
              </a:spcAft>
              <a:defRPr/>
            </a:pPr>
            <a:r>
              <a:rPr lang="en-US" sz="2800" dirty="0">
                <a:gradFill>
                  <a:gsLst>
                    <a:gs pos="2917">
                      <a:srgbClr val="FFFFFF"/>
                    </a:gs>
                    <a:gs pos="30000">
                      <a:srgbClr val="FFFFFF"/>
                    </a:gs>
                  </a:gsLst>
                  <a:lin ang="5400000" scaled="0"/>
                </a:gradFill>
                <a:cs typeface="Segoe UI" panose="020B0502040204020203" pitchFamily="34" charset="0"/>
              </a:rPr>
              <a:t>iOS</a:t>
            </a:r>
          </a:p>
          <a:p>
            <a:pPr algn="ctr" defTabSz="914015">
              <a:lnSpc>
                <a:spcPct val="90000"/>
              </a:lnSpc>
              <a:spcAft>
                <a:spcPts val="586"/>
              </a:spcAft>
              <a:defRPr/>
            </a:pPr>
            <a:r>
              <a:rPr lang="en-US" sz="2800" dirty="0">
                <a:gradFill>
                  <a:gsLst>
                    <a:gs pos="2917">
                      <a:srgbClr val="FFFFFF"/>
                    </a:gs>
                    <a:gs pos="30000">
                      <a:srgbClr val="FFFFFF"/>
                    </a:gs>
                  </a:gsLst>
                  <a:lin ang="5400000" scaled="0"/>
                </a:gradFill>
                <a:cs typeface="Segoe UI" panose="020B0502040204020203" pitchFamily="34" charset="0"/>
              </a:rPr>
              <a:t>Objective-C</a:t>
            </a:r>
            <a:endParaRPr lang="en-US" sz="2000" dirty="0">
              <a:gradFill>
                <a:gsLst>
                  <a:gs pos="2917">
                    <a:srgbClr val="FFFFFF"/>
                  </a:gs>
                  <a:gs pos="30000">
                    <a:srgbClr val="FFFFFF"/>
                  </a:gs>
                </a:gsLst>
                <a:lin ang="5400000" scaled="0"/>
              </a:gradFill>
              <a:cs typeface="Segoe UI" panose="020B0502040204020203" pitchFamily="34" charset="0"/>
            </a:endParaRPr>
          </a:p>
        </p:txBody>
      </p:sp>
      <p:sp>
        <p:nvSpPr>
          <p:cNvPr id="42" name="txt Demo"/>
          <p:cNvSpPr txBox="1"/>
          <p:nvPr/>
        </p:nvSpPr>
        <p:spPr>
          <a:xfrm>
            <a:off x="2512303" y="3863501"/>
            <a:ext cx="7636372" cy="929246"/>
          </a:xfrm>
          <a:prstGeom prst="rect">
            <a:avLst/>
          </a:prstGeom>
          <a:noFill/>
        </p:spPr>
        <p:txBody>
          <a:bodyPr wrap="none" lIns="182828" tIns="146262" rIns="182828" bIns="146262" rtlCol="0" anchor="ctr">
            <a:spAutoFit/>
          </a:bodyPr>
          <a:lstStyle/>
          <a:p>
            <a:pPr algn="ctr" defTabSz="932563">
              <a:lnSpc>
                <a:spcPct val="90000"/>
              </a:lnSpc>
              <a:spcAft>
                <a:spcPts val="600"/>
              </a:spcAft>
              <a:defRPr/>
            </a:pPr>
            <a:r>
              <a:rPr lang="en-US" sz="4488" dirty="0">
                <a:gradFill>
                  <a:gsLst>
                    <a:gs pos="2917">
                      <a:srgbClr val="FFFFFF"/>
                    </a:gs>
                    <a:gs pos="30000">
                      <a:srgbClr val="FFFFFF"/>
                    </a:gs>
                  </a:gsLst>
                  <a:lin ang="5400000" scaled="0"/>
                </a:gradFill>
              </a:rPr>
              <a:t>Universal Windows Platform</a:t>
            </a:r>
            <a:endParaRPr lang="en-US" sz="4488" dirty="0">
              <a:gradFill>
                <a:gsLst>
                  <a:gs pos="2917">
                    <a:srgbClr val="FFFFFF"/>
                  </a:gs>
                  <a:gs pos="30000">
                    <a:srgbClr val="FFFFFF"/>
                  </a:gs>
                </a:gsLst>
                <a:lin ang="5400000" scaled="0"/>
              </a:gradFill>
              <a:latin typeface="Segoe UI Light"/>
            </a:endParaRPr>
          </a:p>
        </p:txBody>
      </p:sp>
      <p:sp>
        <p:nvSpPr>
          <p:cNvPr id="34" name="txt Demo"/>
          <p:cNvSpPr txBox="1"/>
          <p:nvPr/>
        </p:nvSpPr>
        <p:spPr>
          <a:xfrm>
            <a:off x="4475178" y="928934"/>
            <a:ext cx="3542734" cy="814034"/>
          </a:xfrm>
          <a:prstGeom prst="rect">
            <a:avLst/>
          </a:prstGeom>
          <a:noFill/>
        </p:spPr>
        <p:txBody>
          <a:bodyPr wrap="none" lIns="182828" tIns="146262" rIns="182828" bIns="146262" rtlCol="0" anchor="ctr">
            <a:spAutoFit/>
          </a:bodyPr>
          <a:lstStyle/>
          <a:p>
            <a:pPr algn="ctr" defTabSz="932563">
              <a:lnSpc>
                <a:spcPct val="90000"/>
              </a:lnSpc>
              <a:spcAft>
                <a:spcPts val="600"/>
              </a:spcAft>
              <a:defRPr/>
            </a:pPr>
            <a:r>
              <a:rPr lang="en-US" sz="3672" dirty="0">
                <a:gradFill>
                  <a:gsLst>
                    <a:gs pos="2917">
                      <a:srgbClr val="FFFFFF"/>
                    </a:gs>
                    <a:gs pos="30000">
                      <a:srgbClr val="FFFFFF"/>
                    </a:gs>
                  </a:gsLst>
                  <a:lin ang="5400000" scaled="0"/>
                </a:gradFill>
              </a:rPr>
              <a:t>Windows Store</a:t>
            </a:r>
            <a:endParaRPr lang="en-US" sz="3672" dirty="0">
              <a:gradFill>
                <a:gsLst>
                  <a:gs pos="2917">
                    <a:srgbClr val="FFFFFF"/>
                  </a:gs>
                  <a:gs pos="30000">
                    <a:srgbClr val="FFFFFF"/>
                  </a:gs>
                </a:gsLst>
                <a:lin ang="5400000" scaled="0"/>
              </a:gradFill>
              <a:latin typeface="Segoe UI Light"/>
            </a:endParaRPr>
          </a:p>
        </p:txBody>
      </p:sp>
    </p:spTree>
    <p:extLst>
      <p:ext uri="{BB962C8B-B14F-4D97-AF65-F5344CB8AC3E}">
        <p14:creationId xmlns:p14="http://schemas.microsoft.com/office/powerpoint/2010/main" val="645293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16" presetClass="entr" presetSubtype="21"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1000"/>
                                        <p:tgtEl>
                                          <p:spTgt spid="9"/>
                                        </p:tgtEl>
                                      </p:cBhvr>
                                    </p:animEffect>
                                  </p:childTnLst>
                                </p:cTn>
                              </p:par>
                              <p:par>
                                <p:cTn id="12" presetID="2" presetClass="entr" presetSubtype="4" decel="100000" fill="hold" grpId="0" nodeType="withEffect">
                                  <p:stCondLst>
                                    <p:cond delay="75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1000" fill="hold"/>
                                        <p:tgtEl>
                                          <p:spTgt spid="5"/>
                                        </p:tgtEl>
                                        <p:attrNameLst>
                                          <p:attrName>ppt_x</p:attrName>
                                        </p:attrNameLst>
                                      </p:cBhvr>
                                      <p:tavLst>
                                        <p:tav tm="0">
                                          <p:val>
                                            <p:strVal val="#ppt_x"/>
                                          </p:val>
                                        </p:tav>
                                        <p:tav tm="100000">
                                          <p:val>
                                            <p:strVal val="#ppt_x"/>
                                          </p:val>
                                        </p:tav>
                                      </p:tavLst>
                                    </p:anim>
                                    <p:anim calcmode="lin" valueType="num">
                                      <p:cBhvr additive="base">
                                        <p:cTn id="15" dur="1000" fill="hold"/>
                                        <p:tgtEl>
                                          <p:spTgt spid="5"/>
                                        </p:tgtEl>
                                        <p:attrNameLst>
                                          <p:attrName>ppt_y</p:attrName>
                                        </p:attrNameLst>
                                      </p:cBhvr>
                                      <p:tavLst>
                                        <p:tav tm="0">
                                          <p:val>
                                            <p:strVal val="1+#ppt_h/2"/>
                                          </p:val>
                                        </p:tav>
                                        <p:tav tm="100000">
                                          <p:val>
                                            <p:strVal val="#ppt_y"/>
                                          </p:val>
                                        </p:tav>
                                      </p:tavLst>
                                    </p:anim>
                                  </p:childTnLst>
                                </p:cTn>
                              </p:par>
                              <p:par>
                                <p:cTn id="16" presetID="1" presetClass="entr" presetSubtype="0" fill="hold" grpId="0" nodeType="withEffect">
                                  <p:stCondLst>
                                    <p:cond delay="750"/>
                                  </p:stCondLst>
                                  <p:childTnLst>
                                    <p:set>
                                      <p:cBhvr>
                                        <p:cTn id="17" dur="1" fill="hold">
                                          <p:stCondLst>
                                            <p:cond delay="0"/>
                                          </p:stCondLst>
                                        </p:cTn>
                                        <p:tgtEl>
                                          <p:spTgt spid="6"/>
                                        </p:tgtEl>
                                        <p:attrNameLst>
                                          <p:attrName>style.visibility</p:attrName>
                                        </p:attrNameLst>
                                      </p:cBhvr>
                                      <p:to>
                                        <p:strVal val="visible"/>
                                      </p:to>
                                    </p:set>
                                  </p:childTnLst>
                                </p:cTn>
                              </p:par>
                              <p:par>
                                <p:cTn id="18" presetID="16" presetClass="entr" presetSubtype="21" fill="hold" grpId="0" nodeType="withEffect">
                                  <p:stCondLst>
                                    <p:cond delay="75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1000"/>
                                        <p:tgtEl>
                                          <p:spTgt spid="8"/>
                                        </p:tgtEl>
                                      </p:cBhvr>
                                    </p:animEffect>
                                  </p:childTnLst>
                                </p:cTn>
                              </p:par>
                              <p:par>
                                <p:cTn id="21" presetID="16" presetClass="entr" presetSubtype="21" fill="hold" grpId="0" nodeType="withEffect">
                                  <p:stCondLst>
                                    <p:cond delay="750"/>
                                  </p:stCondLst>
                                  <p:childTnLst>
                                    <p:set>
                                      <p:cBhvr>
                                        <p:cTn id="22" dur="1" fill="hold">
                                          <p:stCondLst>
                                            <p:cond delay="0"/>
                                          </p:stCondLst>
                                        </p:cTn>
                                        <p:tgtEl>
                                          <p:spTgt spid="4"/>
                                        </p:tgtEl>
                                        <p:attrNameLst>
                                          <p:attrName>style.visibility</p:attrName>
                                        </p:attrNameLst>
                                      </p:cBhvr>
                                      <p:to>
                                        <p:strVal val="visible"/>
                                      </p:to>
                                    </p:set>
                                    <p:animEffect transition="in" filter="barn(inVertical)">
                                      <p:cBhvr>
                                        <p:cTn id="23" dur="1000"/>
                                        <p:tgtEl>
                                          <p:spTgt spid="4"/>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750"/>
                                        <p:tgtEl>
                                          <p:spTgt spid="7"/>
                                        </p:tgtEl>
                                      </p:cBhvr>
                                    </p:animEffect>
                                  </p:childTnLst>
                                </p:cTn>
                              </p:par>
                            </p:childTnLst>
                          </p:cTn>
                        </p:par>
                        <p:par>
                          <p:cTn id="27" fill="hold">
                            <p:stCondLst>
                              <p:cond delay="1750"/>
                            </p:stCondLst>
                            <p:childTnLst>
                              <p:par>
                                <p:cTn id="28" presetID="10" presetClass="entr" presetSubtype="0" fill="hold" grpId="0" nodeType="after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500"/>
                                        <p:tgtEl>
                                          <p:spTgt spid="42"/>
                                        </p:tgtEl>
                                      </p:cBhvr>
                                    </p:animEffect>
                                  </p:childTnLst>
                                </p:cTn>
                              </p:par>
                            </p:childTnLst>
                          </p:cTn>
                        </p:par>
                        <p:par>
                          <p:cTn id="31" fill="hold">
                            <p:stCondLst>
                              <p:cond delay="2250"/>
                            </p:stCondLst>
                            <p:childTnLst>
                              <p:par>
                                <p:cTn id="32" presetID="10" presetClass="entr" presetSubtype="0" fill="hold" grpId="0" nodeType="after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42" presetClass="path" presetSubtype="0" decel="100000" fill="hold" grpId="1" nodeType="withEffect">
                                  <p:stCondLst>
                                    <p:cond delay="0"/>
                                  </p:stCondLst>
                                  <p:childTnLst>
                                    <p:animMotion origin="layout" path="M -0.042 0.02837 L -4.67194E-7 4.8434E-6 " pathEditMode="relative" rAng="0" ptsTypes="AA">
                                      <p:cBhvr>
                                        <p:cTn id="36" dur="600" fill="hold"/>
                                        <p:tgtEl>
                                          <p:spTgt spid="25"/>
                                        </p:tgtEl>
                                        <p:attrNameLst>
                                          <p:attrName>ppt_x</p:attrName>
                                          <p:attrName>ppt_y</p:attrName>
                                        </p:attrNameLst>
                                      </p:cBhvr>
                                      <p:rCtr x="2093" y="-1430"/>
                                    </p:animMotion>
                                  </p:childTnLst>
                                </p:cTn>
                              </p:par>
                            </p:childTnLst>
                          </p:cTn>
                        </p:par>
                        <p:par>
                          <p:cTn id="37" fill="hold">
                            <p:stCondLst>
                              <p:cond delay="2850"/>
                            </p:stCondLst>
                            <p:childTnLst>
                              <p:par>
                                <p:cTn id="38" presetID="10" presetClass="entr" presetSubtype="0" fill="hold" grpId="0" nodeType="after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par>
                                <p:cTn id="41" presetID="42" presetClass="path" presetSubtype="0" decel="100000" fill="hold" grpId="1" nodeType="withEffect">
                                  <p:stCondLst>
                                    <p:cond delay="0"/>
                                  </p:stCondLst>
                                  <p:childTnLst>
                                    <p:animMotion origin="layout" path="M -0.01391 0.05289 L -1.31733E-6 -4.6709E-6 " pathEditMode="relative" rAng="0" ptsTypes="AA">
                                      <p:cBhvr>
                                        <p:cTn id="42" dur="600" fill="hold"/>
                                        <p:tgtEl>
                                          <p:spTgt spid="24"/>
                                        </p:tgtEl>
                                        <p:attrNameLst>
                                          <p:attrName>ppt_x</p:attrName>
                                          <p:attrName>ppt_y</p:attrName>
                                        </p:attrNameLst>
                                      </p:cBhvr>
                                      <p:rCtr x="689" y="-2655"/>
                                    </p:animMotion>
                                  </p:childTnLst>
                                </p:cTn>
                              </p:par>
                            </p:childTnLst>
                          </p:cTn>
                        </p:par>
                        <p:par>
                          <p:cTn id="43" fill="hold">
                            <p:stCondLst>
                              <p:cond delay="3450"/>
                            </p:stCondLst>
                            <p:childTnLst>
                              <p:par>
                                <p:cTn id="44" presetID="10" presetClass="entr" presetSubtype="0" fill="hold" grpId="0" nodeType="after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par>
                                <p:cTn id="47" presetID="42" presetClass="path" presetSubtype="0" decel="100000" fill="hold" grpId="1" nodeType="withEffect">
                                  <p:stCondLst>
                                    <p:cond delay="0"/>
                                  </p:stCondLst>
                                  <p:childTnLst>
                                    <p:animMotion origin="layout" path="M 0.01596 0.05288 L -1.86367E-7 1.2483E-6 " pathEditMode="relative" rAng="0" ptsTypes="AA">
                                      <p:cBhvr>
                                        <p:cTn id="48" dur="600" fill="hold"/>
                                        <p:tgtEl>
                                          <p:spTgt spid="26"/>
                                        </p:tgtEl>
                                        <p:attrNameLst>
                                          <p:attrName>ppt_x</p:attrName>
                                          <p:attrName>ppt_y</p:attrName>
                                        </p:attrNameLst>
                                      </p:cBhvr>
                                      <p:rCtr x="-804" y="-2655"/>
                                    </p:animMotion>
                                  </p:childTnLst>
                                </p:cTn>
                              </p:par>
                            </p:childTnLst>
                          </p:cTn>
                        </p:par>
                        <p:par>
                          <p:cTn id="49" fill="hold">
                            <p:stCondLst>
                              <p:cond delay="4050"/>
                            </p:stCondLst>
                            <p:childTnLst>
                              <p:par>
                                <p:cTn id="50" presetID="10" presetClass="entr" presetSubtype="0" fill="hold" grpId="0"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par>
                                <p:cTn id="53" presetID="42" presetClass="path" presetSubtype="0" decel="100000" fill="hold" grpId="1" nodeType="withEffect">
                                  <p:stCondLst>
                                    <p:cond delay="0"/>
                                  </p:stCondLst>
                                  <p:childTnLst>
                                    <p:animMotion origin="layout" path="M 0.03332 0.05288 L -1.42967E-6 1.2483E-6 " pathEditMode="relative" rAng="0" ptsTypes="AA">
                                      <p:cBhvr>
                                        <p:cTn id="54" dur="600" fill="hold"/>
                                        <p:tgtEl>
                                          <p:spTgt spid="27"/>
                                        </p:tgtEl>
                                        <p:attrNameLst>
                                          <p:attrName>ppt_x</p:attrName>
                                          <p:attrName>ppt_y</p:attrName>
                                        </p:attrNameLst>
                                      </p:cBhvr>
                                      <p:rCtr x="-1672" y="-2655"/>
                                    </p:animMotion>
                                  </p:childTnLst>
                                </p:cTn>
                              </p:par>
                              <p:par>
                                <p:cTn id="55" presetID="1" presetClass="entr" presetSubtype="0"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par>
                          <p:cTn id="57" fill="hold">
                            <p:stCondLst>
                              <p:cond delay="4650"/>
                            </p:stCondLst>
                            <p:childTnLst>
                              <p:par>
                                <p:cTn id="58" presetID="10" presetClass="entr" presetSubtype="0" fill="hold" grpId="0" nodeType="after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P spid="7" grpId="0" animBg="1"/>
      <p:bldP spid="8" grpId="0" animBg="1"/>
      <p:bldP spid="24" grpId="0"/>
      <p:bldP spid="24" grpId="1"/>
      <p:bldP spid="25" grpId="0"/>
      <p:bldP spid="25" grpId="1"/>
      <p:bldP spid="26" grpId="0"/>
      <p:bldP spid="26" grpId="1"/>
      <p:bldP spid="27" grpId="0"/>
      <p:bldP spid="27" grpId="1"/>
      <p:bldP spid="42" grpId="0"/>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475038" y="1973821"/>
            <a:ext cx="8610600" cy="3200876"/>
          </a:xfrm>
        </p:spPr>
        <p:txBody>
          <a:bodyPr tIns="91440" rIns="0" anchor="ctr"/>
          <a:lstStyle/>
          <a:p>
            <a:pPr>
              <a:lnSpc>
                <a:spcPct val="150000"/>
              </a:lnSpc>
            </a:pPr>
            <a:r>
              <a:rPr lang="fr-FR" dirty="0" smtClean="0">
                <a:solidFill>
                  <a:srgbClr val="686868"/>
                </a:solidFill>
              </a:rPr>
              <a:t>Le </a:t>
            </a:r>
            <a:r>
              <a:rPr lang="fr-FR" dirty="0" err="1" smtClean="0">
                <a:solidFill>
                  <a:srgbClr val="686868"/>
                </a:solidFill>
              </a:rPr>
              <a:t>dev</a:t>
            </a:r>
            <a:r>
              <a:rPr lang="fr-FR" dirty="0" smtClean="0">
                <a:solidFill>
                  <a:srgbClr val="686868"/>
                </a:solidFill>
              </a:rPr>
              <a:t> cross-plateformes</a:t>
            </a:r>
            <a:r>
              <a:rPr lang="fr-FR" dirty="0">
                <a:solidFill>
                  <a:srgbClr val="686868"/>
                </a:solidFill>
              </a:rPr>
              <a:t>, c’est quoi ?</a:t>
            </a:r>
            <a:endParaRPr lang="fr-FR" dirty="0" smtClean="0">
              <a:solidFill>
                <a:srgbClr val="686868"/>
              </a:solidFill>
            </a:endParaRPr>
          </a:p>
          <a:p>
            <a:pPr>
              <a:lnSpc>
                <a:spcPct val="150000"/>
              </a:lnSpc>
            </a:pPr>
            <a:r>
              <a:rPr lang="fr-FR" dirty="0" smtClean="0">
                <a:solidFill>
                  <a:srgbClr val="686868"/>
                </a:solidFill>
              </a:rPr>
              <a:t>Créer pour toutes les plateformes</a:t>
            </a:r>
          </a:p>
          <a:p>
            <a:pPr>
              <a:lnSpc>
                <a:spcPct val="150000"/>
              </a:lnSpc>
            </a:pPr>
            <a:r>
              <a:rPr lang="fr-FR" dirty="0" smtClean="0">
                <a:solidFill>
                  <a:srgbClr val="686868"/>
                </a:solidFill>
              </a:rPr>
              <a:t>Migrer à partir d’autres plateformes</a:t>
            </a:r>
            <a:endParaRPr lang="fr-FR" dirty="0">
              <a:solidFill>
                <a:srgbClr val="686868"/>
              </a:solidFill>
            </a:endParaRPr>
          </a:p>
        </p:txBody>
      </p:sp>
      <p:sp>
        <p:nvSpPr>
          <p:cNvPr id="5" name="Title 4"/>
          <p:cNvSpPr>
            <a:spLocks noGrp="1"/>
          </p:cNvSpPr>
          <p:nvPr>
            <p:ph type="title"/>
          </p:nvPr>
        </p:nvSpPr>
        <p:spPr/>
        <p:txBody>
          <a:bodyPr/>
          <a:lstStyle/>
          <a:p>
            <a:r>
              <a:rPr lang="fr-FR" dirty="0" smtClean="0"/>
              <a:t>Agenda</a:t>
            </a:r>
            <a:endParaRPr lang="fr-FR"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36006"/>
            <a:ext cx="3810000" cy="2476500"/>
          </a:xfrm>
          <a:prstGeom prst="rect">
            <a:avLst/>
          </a:prstGeom>
        </p:spPr>
      </p:pic>
    </p:spTree>
    <p:extLst>
      <p:ext uri="{BB962C8B-B14F-4D97-AF65-F5344CB8AC3E}">
        <p14:creationId xmlns:p14="http://schemas.microsoft.com/office/powerpoint/2010/main" val="170975593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Universal Windows Platform</a:t>
            </a:r>
            <a:endParaRPr lang="fr-FR" dirty="0"/>
          </a:p>
        </p:txBody>
      </p:sp>
      <p:sp>
        <p:nvSpPr>
          <p:cNvPr id="5" name="Rectangle 4"/>
          <p:cNvSpPr/>
          <p:nvPr/>
        </p:nvSpPr>
        <p:spPr bwMode="auto">
          <a:xfrm>
            <a:off x="274639" y="1363662"/>
            <a:ext cx="11889564" cy="5410200"/>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fr-FR" sz="80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Rectangle 5"/>
          <p:cNvSpPr/>
          <p:nvPr/>
        </p:nvSpPr>
        <p:spPr bwMode="auto">
          <a:xfrm>
            <a:off x="541337" y="1744661"/>
            <a:ext cx="11353801" cy="2127249"/>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defTabSz="932406"/>
            <a:r>
              <a:rPr lang="fr-FR" sz="2800" dirty="0">
                <a:gradFill>
                  <a:gsLst>
                    <a:gs pos="0">
                      <a:srgbClr val="FFFFFF"/>
                    </a:gs>
                    <a:gs pos="100000">
                      <a:srgbClr val="FFFFFF"/>
                    </a:gs>
                  </a:gsLst>
                  <a:lin ang="5400000" scaled="0"/>
                </a:gradFill>
                <a:latin typeface="+mj-lt"/>
                <a:ea typeface="Segoe UI" pitchFamily="34" charset="0"/>
                <a:cs typeface="Segoe UI" pitchFamily="34" charset="0"/>
              </a:rPr>
              <a:t>Universal Windows Apps (XAML/HTML)</a:t>
            </a:r>
          </a:p>
        </p:txBody>
      </p:sp>
      <p:sp>
        <p:nvSpPr>
          <p:cNvPr id="7" name="Rectangle 6"/>
          <p:cNvSpPr/>
          <p:nvPr/>
        </p:nvSpPr>
        <p:spPr bwMode="auto">
          <a:xfrm>
            <a:off x="541336" y="4230368"/>
            <a:ext cx="11353802" cy="220980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defTabSz="932406"/>
            <a:r>
              <a:rPr lang="fr-FR" sz="2800" dirty="0">
                <a:gradFill>
                  <a:gsLst>
                    <a:gs pos="0">
                      <a:srgbClr val="FFFFFF"/>
                    </a:gs>
                    <a:gs pos="100000">
                      <a:srgbClr val="FFFFFF"/>
                    </a:gs>
                  </a:gsLst>
                  <a:lin ang="5400000" scaled="0"/>
                </a:gradFill>
                <a:latin typeface="+mj-lt"/>
                <a:ea typeface="Segoe UI" pitchFamily="34" charset="0"/>
                <a:cs typeface="Segoe UI" pitchFamily="34" charset="0"/>
              </a:rPr>
              <a:t>Universal Windows Platform Bridges</a:t>
            </a:r>
          </a:p>
        </p:txBody>
      </p:sp>
      <p:sp>
        <p:nvSpPr>
          <p:cNvPr id="8" name="Rectangle 7"/>
          <p:cNvSpPr/>
          <p:nvPr/>
        </p:nvSpPr>
        <p:spPr bwMode="auto">
          <a:xfrm>
            <a:off x="3094037" y="2506662"/>
            <a:ext cx="2362200" cy="1066800"/>
          </a:xfrm>
          <a:prstGeom prst="rect">
            <a:avLst/>
          </a:prstGeom>
          <a:solidFill>
            <a:srgbClr val="2A435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fr-FR" sz="2000" dirty="0" smtClean="0">
                <a:gradFill>
                  <a:gsLst>
                    <a:gs pos="0">
                      <a:srgbClr val="FFFFFF"/>
                    </a:gs>
                    <a:gs pos="100000">
                      <a:srgbClr val="FFFFFF"/>
                    </a:gs>
                  </a:gsLst>
                  <a:lin ang="5400000" scaled="0"/>
                </a:gradFill>
                <a:latin typeface="+mj-lt"/>
                <a:ea typeface="Segoe UI" pitchFamily="34" charset="0"/>
                <a:cs typeface="Segoe UI" pitchFamily="34" charset="0"/>
              </a:rPr>
              <a:t>XAML</a:t>
            </a:r>
            <a:endParaRPr lang="fr-FR" sz="200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9" name="Rectangle 8"/>
          <p:cNvSpPr/>
          <p:nvPr/>
        </p:nvSpPr>
        <p:spPr bwMode="auto">
          <a:xfrm>
            <a:off x="5913437" y="2506662"/>
            <a:ext cx="2362200" cy="1066800"/>
          </a:xfrm>
          <a:prstGeom prst="rect">
            <a:avLst/>
          </a:prstGeom>
          <a:solidFill>
            <a:srgbClr val="2A435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fr-FR" sz="2000" dirty="0" smtClean="0">
                <a:gradFill>
                  <a:gsLst>
                    <a:gs pos="0">
                      <a:srgbClr val="FFFFFF"/>
                    </a:gs>
                    <a:gs pos="100000">
                      <a:srgbClr val="FFFFFF"/>
                    </a:gs>
                  </a:gsLst>
                  <a:lin ang="5400000" scaled="0"/>
                </a:gradFill>
                <a:latin typeface="+mj-lt"/>
                <a:ea typeface="Segoe UI" pitchFamily="34" charset="0"/>
                <a:cs typeface="Segoe UI" pitchFamily="34" charset="0"/>
              </a:rPr>
              <a:t>HTML</a:t>
            </a:r>
            <a:endParaRPr lang="fr-FR" sz="200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10" name="Rectangle 9"/>
          <p:cNvSpPr/>
          <p:nvPr/>
        </p:nvSpPr>
        <p:spPr bwMode="auto">
          <a:xfrm>
            <a:off x="808037" y="5006815"/>
            <a:ext cx="2362200" cy="1066800"/>
          </a:xfrm>
          <a:prstGeom prst="rect">
            <a:avLst/>
          </a:prstGeom>
          <a:solidFill>
            <a:srgbClr val="2A435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fr-FR" sz="2000" dirty="0" smtClean="0">
                <a:gradFill>
                  <a:gsLst>
                    <a:gs pos="0">
                      <a:srgbClr val="FFFFFF"/>
                    </a:gs>
                    <a:gs pos="100000">
                      <a:srgbClr val="FFFFFF"/>
                    </a:gs>
                  </a:gsLst>
                  <a:lin ang="5400000" scaled="0"/>
                </a:gradFill>
                <a:latin typeface="+mj-lt"/>
                <a:ea typeface="Segoe UI" pitchFamily="34" charset="0"/>
                <a:cs typeface="Segoe UI" pitchFamily="34" charset="0"/>
              </a:rPr>
              <a:t>Android </a:t>
            </a:r>
            <a:r>
              <a:rPr lang="fr-FR" sz="2000" dirty="0" err="1" smtClean="0">
                <a:gradFill>
                  <a:gsLst>
                    <a:gs pos="0">
                      <a:srgbClr val="FFFFFF"/>
                    </a:gs>
                    <a:gs pos="100000">
                      <a:srgbClr val="FFFFFF"/>
                    </a:gs>
                  </a:gsLst>
                  <a:lin ang="5400000" scaled="0"/>
                </a:gradFill>
                <a:latin typeface="+mj-lt"/>
                <a:ea typeface="Segoe UI" pitchFamily="34" charset="0"/>
                <a:cs typeface="Segoe UI" pitchFamily="34" charset="0"/>
              </a:rPr>
              <a:t>Runtime</a:t>
            </a:r>
            <a:endParaRPr lang="fr-FR" sz="200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11" name="Rectangle 10"/>
          <p:cNvSpPr/>
          <p:nvPr/>
        </p:nvSpPr>
        <p:spPr bwMode="auto">
          <a:xfrm>
            <a:off x="3627437" y="5006815"/>
            <a:ext cx="2362200" cy="1066800"/>
          </a:xfrm>
          <a:prstGeom prst="rect">
            <a:avLst/>
          </a:prstGeom>
          <a:solidFill>
            <a:srgbClr val="2A435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fr-FR" sz="2000" dirty="0" smtClean="0">
                <a:gradFill>
                  <a:gsLst>
                    <a:gs pos="0">
                      <a:srgbClr val="FFFFFF"/>
                    </a:gs>
                    <a:gs pos="100000">
                      <a:srgbClr val="FFFFFF"/>
                    </a:gs>
                  </a:gsLst>
                  <a:lin ang="5400000" scaled="0"/>
                </a:gradFill>
                <a:latin typeface="+mj-lt"/>
                <a:ea typeface="Segoe UI" pitchFamily="34" charset="0"/>
                <a:cs typeface="Segoe UI" pitchFamily="34" charset="0"/>
              </a:rPr>
              <a:t>iOS</a:t>
            </a:r>
            <a:endParaRPr lang="fr-FR" sz="200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12" name="Rectangle 11"/>
          <p:cNvSpPr/>
          <p:nvPr/>
        </p:nvSpPr>
        <p:spPr bwMode="auto">
          <a:xfrm>
            <a:off x="6416674" y="5006815"/>
            <a:ext cx="2362200" cy="1066800"/>
          </a:xfrm>
          <a:prstGeom prst="rect">
            <a:avLst/>
          </a:prstGeom>
          <a:solidFill>
            <a:srgbClr val="2A435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fr-FR" sz="2000" dirty="0" smtClean="0">
                <a:gradFill>
                  <a:gsLst>
                    <a:gs pos="0">
                      <a:srgbClr val="FFFFFF"/>
                    </a:gs>
                    <a:gs pos="100000">
                      <a:srgbClr val="FFFFFF"/>
                    </a:gs>
                  </a:gsLst>
                  <a:lin ang="5400000" scaled="0"/>
                </a:gradFill>
                <a:latin typeface="+mj-lt"/>
                <a:ea typeface="Segoe UI" pitchFamily="34" charset="0"/>
                <a:cs typeface="Segoe UI" pitchFamily="34" charset="0"/>
              </a:rPr>
              <a:t>Web Apps</a:t>
            </a:r>
            <a:endParaRPr lang="fr-FR" sz="200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13" name="Rectangle 12"/>
          <p:cNvSpPr/>
          <p:nvPr/>
        </p:nvSpPr>
        <p:spPr bwMode="auto">
          <a:xfrm>
            <a:off x="9236074" y="5006815"/>
            <a:ext cx="2362200" cy="1066800"/>
          </a:xfrm>
          <a:prstGeom prst="rect">
            <a:avLst/>
          </a:prstGeom>
          <a:solidFill>
            <a:srgbClr val="2A435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fr-FR" sz="2000" dirty="0" err="1" smtClean="0">
                <a:gradFill>
                  <a:gsLst>
                    <a:gs pos="0">
                      <a:srgbClr val="FFFFFF"/>
                    </a:gs>
                    <a:gs pos="100000">
                      <a:srgbClr val="FFFFFF"/>
                    </a:gs>
                  </a:gsLst>
                  <a:lin ang="5400000" scaled="0"/>
                </a:gradFill>
                <a:latin typeface="+mj-lt"/>
                <a:ea typeface="Segoe UI" pitchFamily="34" charset="0"/>
                <a:cs typeface="Segoe UI" pitchFamily="34" charset="0"/>
              </a:rPr>
              <a:t>Classic</a:t>
            </a:r>
            <a:r>
              <a:rPr lang="fr-FR" sz="2000" dirty="0" smtClean="0">
                <a:gradFill>
                  <a:gsLst>
                    <a:gs pos="0">
                      <a:srgbClr val="FFFFFF"/>
                    </a:gs>
                    <a:gs pos="100000">
                      <a:srgbClr val="FFFFFF"/>
                    </a:gs>
                  </a:gsLst>
                  <a:lin ang="5400000" scaled="0"/>
                </a:gradFill>
                <a:latin typeface="+mj-lt"/>
                <a:ea typeface="Segoe UI" pitchFamily="34" charset="0"/>
                <a:cs typeface="Segoe UI" pitchFamily="34" charset="0"/>
              </a:rPr>
              <a:t> Windows Apps</a:t>
            </a:r>
            <a:endParaRPr lang="fr-FR" sz="2000" dirty="0">
              <a:gradFill>
                <a:gsLst>
                  <a:gs pos="0">
                    <a:srgbClr val="FFFFFF"/>
                  </a:gs>
                  <a:gs pos="100000">
                    <a:srgbClr val="FFFFFF"/>
                  </a:gs>
                </a:gsLst>
                <a:lin ang="5400000" scaled="0"/>
              </a:gradFill>
              <a:latin typeface="+mj-lt"/>
              <a:ea typeface="Segoe UI" pitchFamily="34" charset="0"/>
              <a:cs typeface="Segoe UI" pitchFamily="34" charset="0"/>
            </a:endParaRPr>
          </a:p>
        </p:txBody>
      </p:sp>
    </p:spTree>
    <p:extLst>
      <p:ext uri="{BB962C8B-B14F-4D97-AF65-F5344CB8AC3E}">
        <p14:creationId xmlns:p14="http://schemas.microsoft.com/office/powerpoint/2010/main" val="407122828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type="body" sz="quarter" idx="15"/>
          </p:nvPr>
        </p:nvSpPr>
        <p:spPr>
          <a:xfrm>
            <a:off x="4465637" y="1744661"/>
            <a:ext cx="7848600" cy="3505201"/>
          </a:xfrm>
          <a:prstGeom prst="rect">
            <a:avLst/>
          </a:prstGeom>
        </p:spPr>
        <p:txBody>
          <a:bodyPr anchor="ctr"/>
          <a:lstStyle/>
          <a:p>
            <a:pPr marL="571500" indent="-571500">
              <a:buFont typeface="Arial" panose="020B0604020202020204" pitchFamily="34" charset="0"/>
              <a:buChar char="•"/>
            </a:pPr>
            <a:r>
              <a:rPr lang="fr-FR" dirty="0"/>
              <a:t>Porter du code Objective-C</a:t>
            </a:r>
          </a:p>
          <a:p>
            <a:pPr marL="571500" indent="-571500">
              <a:buFont typeface="Arial" panose="020B0604020202020204" pitchFamily="34" charset="0"/>
              <a:buChar char="•"/>
            </a:pPr>
            <a:r>
              <a:rPr lang="fr-FR" dirty="0"/>
              <a:t>Migration du projet dans Visual Studio</a:t>
            </a:r>
          </a:p>
          <a:p>
            <a:pPr marL="571500" indent="-571500">
              <a:buFont typeface="Arial" panose="020B0604020202020204" pitchFamily="34" charset="0"/>
              <a:buChar char="•"/>
            </a:pPr>
            <a:r>
              <a:rPr lang="fr-FR" dirty="0"/>
              <a:t>Recompilation du code</a:t>
            </a:r>
          </a:p>
          <a:p>
            <a:pPr marL="571500" indent="-571500">
              <a:buFont typeface="Arial" panose="020B0604020202020204" pitchFamily="34" charset="0"/>
              <a:buChar char="•"/>
            </a:pPr>
            <a:r>
              <a:rPr lang="fr-FR" dirty="0"/>
              <a:t>Fonctionne pour les jeux (ANGLE</a:t>
            </a:r>
            <a:r>
              <a:rPr lang="fr-FR" dirty="0" smtClean="0"/>
              <a:t>)</a:t>
            </a:r>
            <a:endParaRPr lang="fr-FR" dirty="0"/>
          </a:p>
        </p:txBody>
      </p:sp>
      <p:sp>
        <p:nvSpPr>
          <p:cNvPr id="8" name="Title 7"/>
          <p:cNvSpPr>
            <a:spLocks noGrp="1"/>
          </p:cNvSpPr>
          <p:nvPr>
            <p:ph type="ctrTitle"/>
          </p:nvPr>
        </p:nvSpPr>
        <p:spPr>
          <a:solidFill>
            <a:srgbClr val="0070C0"/>
          </a:solidFill>
        </p:spPr>
        <p:txBody>
          <a:bodyPr/>
          <a:lstStyle/>
          <a:p>
            <a:r>
              <a:rPr lang="fr-FR" dirty="0"/>
              <a:t>iOS </a:t>
            </a:r>
          </a:p>
        </p:txBody>
      </p:sp>
    </p:spTree>
    <p:extLst>
      <p:ext uri="{BB962C8B-B14F-4D97-AF65-F5344CB8AC3E}">
        <p14:creationId xmlns:p14="http://schemas.microsoft.com/office/powerpoint/2010/main" val="329632148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type="body" sz="quarter" idx="15"/>
          </p:nvPr>
        </p:nvSpPr>
        <p:spPr>
          <a:xfrm>
            <a:off x="4465637" y="1744661"/>
            <a:ext cx="7848600" cy="3505201"/>
          </a:xfrm>
          <a:prstGeom prst="rect">
            <a:avLst/>
          </a:prstGeom>
        </p:spPr>
        <p:txBody>
          <a:bodyPr anchor="ctr"/>
          <a:lstStyle/>
          <a:p>
            <a:pPr marL="571500" indent="-571500">
              <a:buFont typeface="Arial" panose="020B0604020202020204" pitchFamily="34" charset="0"/>
              <a:buChar char="•"/>
            </a:pPr>
            <a:r>
              <a:rPr lang="fr-FR" dirty="0"/>
              <a:t>Si vous utilisez une librairie tierce :</a:t>
            </a:r>
          </a:p>
          <a:p>
            <a:pPr marL="1155700" lvl="1" indent="-571500"/>
            <a:r>
              <a:rPr lang="fr-FR" sz="3200" dirty="0">
                <a:gradFill>
                  <a:gsLst>
                    <a:gs pos="28302">
                      <a:schemeClr val="tx1">
                        <a:lumMod val="75000"/>
                        <a:lumOff val="25000"/>
                      </a:schemeClr>
                    </a:gs>
                    <a:gs pos="67000">
                      <a:schemeClr val="tx1">
                        <a:lumMod val="75000"/>
                        <a:lumOff val="25000"/>
                      </a:schemeClr>
                    </a:gs>
                  </a:gsLst>
                  <a:lin ang="5400000" scaled="0"/>
                </a:gradFill>
                <a:latin typeface="+mj-lt"/>
              </a:rPr>
              <a:t>Recompilation si vous avez le code</a:t>
            </a:r>
          </a:p>
          <a:p>
            <a:pPr marL="1155700" lvl="1" indent="-571500"/>
            <a:r>
              <a:rPr lang="fr-FR" sz="3200" dirty="0">
                <a:gradFill>
                  <a:gsLst>
                    <a:gs pos="28302">
                      <a:schemeClr val="tx1">
                        <a:lumMod val="75000"/>
                        <a:lumOff val="25000"/>
                      </a:schemeClr>
                    </a:gs>
                    <a:gs pos="67000">
                      <a:schemeClr val="tx1">
                        <a:lumMod val="75000"/>
                        <a:lumOff val="25000"/>
                      </a:schemeClr>
                    </a:gs>
                  </a:gsLst>
                  <a:lin ang="5400000" scaled="0"/>
                </a:gradFill>
                <a:latin typeface="+mj-lt"/>
              </a:rPr>
              <a:t>Utilisation d’une librairie Windows </a:t>
            </a:r>
          </a:p>
          <a:p>
            <a:pPr marL="1155700" lvl="1" indent="-571500"/>
            <a:endParaRPr lang="fr-FR" dirty="0">
              <a:solidFill>
                <a:schemeClr val="tx1"/>
              </a:solidFill>
            </a:endParaRPr>
          </a:p>
          <a:p>
            <a:pPr marL="571500" indent="-571500">
              <a:buFont typeface="Arial" panose="020B0604020202020204" pitchFamily="34" charset="0"/>
              <a:buChar char="•"/>
            </a:pPr>
            <a:r>
              <a:rPr lang="fr-FR" dirty="0"/>
              <a:t>SWIFT n’est pas encore supporté</a:t>
            </a:r>
          </a:p>
          <a:p>
            <a:pPr marL="571500" indent="-571500">
              <a:buFont typeface="Arial" panose="020B0604020202020204" pitchFamily="34" charset="0"/>
              <a:buChar char="•"/>
            </a:pPr>
            <a:r>
              <a:rPr lang="fr-FR" dirty="0"/>
              <a:t>Pas d’</a:t>
            </a:r>
            <a:r>
              <a:rPr lang="fr-FR" dirty="0" err="1"/>
              <a:t>interop</a:t>
            </a:r>
            <a:r>
              <a:rPr lang="fr-FR" dirty="0"/>
              <a:t> entre Objective-C et C#</a:t>
            </a:r>
          </a:p>
          <a:p>
            <a:pPr marL="571500" indent="-571500">
              <a:buFont typeface="Arial" panose="020B0604020202020204" pitchFamily="34" charset="0"/>
              <a:buChar char="•"/>
            </a:pPr>
            <a:r>
              <a:rPr lang="fr-FR" dirty="0"/>
              <a:t>Synchronisation que dans un sens (</a:t>
            </a:r>
            <a:r>
              <a:rPr lang="fr-FR" dirty="0" err="1"/>
              <a:t>Xcode</a:t>
            </a:r>
            <a:r>
              <a:rPr lang="fr-FR" dirty="0"/>
              <a:t> -&gt; VS)</a:t>
            </a:r>
          </a:p>
        </p:txBody>
      </p:sp>
      <p:sp>
        <p:nvSpPr>
          <p:cNvPr id="8" name="Title 7"/>
          <p:cNvSpPr>
            <a:spLocks noGrp="1"/>
          </p:cNvSpPr>
          <p:nvPr>
            <p:ph type="ctrTitle"/>
          </p:nvPr>
        </p:nvSpPr>
        <p:spPr>
          <a:solidFill>
            <a:srgbClr val="0070C0"/>
          </a:solidFill>
        </p:spPr>
        <p:txBody>
          <a:bodyPr/>
          <a:lstStyle/>
          <a:p>
            <a:r>
              <a:rPr lang="fr-FR" dirty="0" smtClean="0"/>
              <a:t>iOS</a:t>
            </a:r>
            <a:br>
              <a:rPr lang="fr-FR" dirty="0" smtClean="0"/>
            </a:br>
            <a:r>
              <a:rPr lang="fr-FR" sz="2800" dirty="0" smtClean="0"/>
              <a:t>Quelles </a:t>
            </a:r>
            <a:r>
              <a:rPr lang="fr-FR" sz="2800" dirty="0"/>
              <a:t>limitations ?</a:t>
            </a:r>
            <a:endParaRPr lang="fr-FR" dirty="0"/>
          </a:p>
        </p:txBody>
      </p:sp>
    </p:spTree>
    <p:extLst>
      <p:ext uri="{BB962C8B-B14F-4D97-AF65-F5344CB8AC3E}">
        <p14:creationId xmlns:p14="http://schemas.microsoft.com/office/powerpoint/2010/main" val="112909390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type="body" sz="quarter" idx="15"/>
          </p:nvPr>
        </p:nvSpPr>
        <p:spPr>
          <a:xfrm>
            <a:off x="4465637" y="1744661"/>
            <a:ext cx="7848600" cy="3505201"/>
          </a:xfrm>
          <a:prstGeom prst="rect">
            <a:avLst/>
          </a:prstGeom>
        </p:spPr>
        <p:txBody>
          <a:bodyPr anchor="ctr"/>
          <a:lstStyle/>
          <a:p>
            <a:pPr marL="571500" indent="-571500">
              <a:buFont typeface="Arial" panose="020B0604020202020204" pitchFamily="34" charset="0"/>
              <a:buChar char="•"/>
            </a:pPr>
            <a:r>
              <a:rPr lang="fr-FR" dirty="0"/>
              <a:t>Importer son .</a:t>
            </a:r>
            <a:r>
              <a:rPr lang="fr-FR" dirty="0" err="1"/>
              <a:t>apk</a:t>
            </a:r>
            <a:r>
              <a:rPr lang="fr-FR" dirty="0"/>
              <a:t> dans le store</a:t>
            </a:r>
          </a:p>
          <a:p>
            <a:pPr marL="571500" indent="-571500">
              <a:buFont typeface="Arial" panose="020B0604020202020204" pitchFamily="34" charset="0"/>
              <a:buChar char="•"/>
            </a:pPr>
            <a:r>
              <a:rPr lang="fr-FR" dirty="0"/>
              <a:t>Savoir si c’est supporté ou non</a:t>
            </a:r>
          </a:p>
          <a:p>
            <a:pPr marL="571500" indent="-571500">
              <a:buFont typeface="Arial" panose="020B0604020202020204" pitchFamily="34" charset="0"/>
              <a:buChar char="•"/>
            </a:pPr>
            <a:r>
              <a:rPr lang="fr-FR" dirty="0"/>
              <a:t>Faire des modifications légères dans le code</a:t>
            </a:r>
          </a:p>
          <a:p>
            <a:pPr marL="571500" indent="-571500">
              <a:buFont typeface="Arial" panose="020B0604020202020204" pitchFamily="34" charset="0"/>
              <a:buChar char="•"/>
            </a:pPr>
            <a:r>
              <a:rPr lang="fr-FR" dirty="0"/>
              <a:t>L’application tourne dans un host</a:t>
            </a:r>
          </a:p>
        </p:txBody>
      </p:sp>
      <p:sp>
        <p:nvSpPr>
          <p:cNvPr id="8" name="Title 7"/>
          <p:cNvSpPr>
            <a:spLocks noGrp="1"/>
          </p:cNvSpPr>
          <p:nvPr>
            <p:ph type="ctrTitle"/>
          </p:nvPr>
        </p:nvSpPr>
        <p:spPr>
          <a:solidFill>
            <a:schemeClr val="accent5">
              <a:lumMod val="60000"/>
              <a:lumOff val="40000"/>
            </a:schemeClr>
          </a:solidFill>
        </p:spPr>
        <p:txBody>
          <a:bodyPr/>
          <a:lstStyle/>
          <a:p>
            <a:r>
              <a:rPr lang="fr-FR" dirty="0"/>
              <a:t>Android </a:t>
            </a:r>
            <a:r>
              <a:rPr lang="fr-FR" dirty="0" err="1"/>
              <a:t>Runtime</a:t>
            </a:r>
            <a:endParaRPr lang="fr-FR" dirty="0"/>
          </a:p>
        </p:txBody>
      </p:sp>
    </p:spTree>
    <p:extLst>
      <p:ext uri="{BB962C8B-B14F-4D97-AF65-F5344CB8AC3E}">
        <p14:creationId xmlns:p14="http://schemas.microsoft.com/office/powerpoint/2010/main" val="274626351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type="body" sz="quarter" idx="15"/>
          </p:nvPr>
        </p:nvSpPr>
        <p:spPr>
          <a:xfrm>
            <a:off x="4465637" y="1744661"/>
            <a:ext cx="7848600" cy="3505201"/>
          </a:xfrm>
          <a:prstGeom prst="rect">
            <a:avLst/>
          </a:prstGeom>
        </p:spPr>
        <p:txBody>
          <a:bodyPr anchor="ctr"/>
          <a:lstStyle/>
          <a:p>
            <a:pPr marL="571500" indent="-571500">
              <a:buFont typeface="Arial" panose="020B0604020202020204" pitchFamily="34" charset="0"/>
              <a:buChar char="•"/>
            </a:pPr>
            <a:r>
              <a:rPr lang="fr-FR" dirty="0"/>
              <a:t>Pas de support des widgets </a:t>
            </a:r>
            <a:r>
              <a:rPr lang="fr-FR" dirty="0" err="1"/>
              <a:t>android</a:t>
            </a:r>
            <a:endParaRPr lang="fr-FR" dirty="0"/>
          </a:p>
          <a:p>
            <a:pPr marL="571500" indent="-571500">
              <a:buFont typeface="Arial" panose="020B0604020202020204" pitchFamily="34" charset="0"/>
              <a:buChar char="•"/>
            </a:pPr>
            <a:r>
              <a:rPr lang="fr-FR" dirty="0"/>
              <a:t>ARM seulement, pas de support de x86</a:t>
            </a:r>
          </a:p>
          <a:p>
            <a:pPr marL="571500" indent="-571500">
              <a:buFont typeface="Arial" panose="020B0604020202020204" pitchFamily="34" charset="0"/>
              <a:buChar char="•"/>
            </a:pPr>
            <a:r>
              <a:rPr lang="fr-FR" dirty="0"/>
              <a:t>Pas de background Audio</a:t>
            </a:r>
          </a:p>
          <a:p>
            <a:pPr marL="571500" indent="-571500">
              <a:buFont typeface="Arial" panose="020B0604020202020204" pitchFamily="34" charset="0"/>
              <a:buChar char="•"/>
            </a:pPr>
            <a:r>
              <a:rPr lang="fr-FR" dirty="0"/>
              <a:t>Pas de background </a:t>
            </a:r>
            <a:r>
              <a:rPr lang="fr-FR" dirty="0" err="1"/>
              <a:t>task</a:t>
            </a:r>
            <a:endParaRPr lang="fr-FR" dirty="0"/>
          </a:p>
          <a:p>
            <a:pPr marL="571500" indent="-571500">
              <a:buFont typeface="Arial" panose="020B0604020202020204" pitchFamily="34" charset="0"/>
              <a:buChar char="•"/>
            </a:pPr>
            <a:r>
              <a:rPr lang="fr-FR" dirty="0"/>
              <a:t>Pas de support de Bluetooth LE</a:t>
            </a:r>
          </a:p>
        </p:txBody>
      </p:sp>
      <p:sp>
        <p:nvSpPr>
          <p:cNvPr id="8" name="Title 7"/>
          <p:cNvSpPr>
            <a:spLocks noGrp="1"/>
          </p:cNvSpPr>
          <p:nvPr>
            <p:ph type="ctrTitle"/>
          </p:nvPr>
        </p:nvSpPr>
        <p:spPr>
          <a:xfrm>
            <a:off x="274638" y="1537563"/>
            <a:ext cx="3962399" cy="3919398"/>
          </a:xfrm>
          <a:solidFill>
            <a:schemeClr val="accent5">
              <a:lumMod val="60000"/>
              <a:lumOff val="40000"/>
            </a:schemeClr>
          </a:solidFill>
        </p:spPr>
        <p:txBody>
          <a:bodyPr/>
          <a:lstStyle/>
          <a:p>
            <a:r>
              <a:rPr lang="fr-FR" dirty="0"/>
              <a:t>Android </a:t>
            </a:r>
            <a:r>
              <a:rPr lang="fr-FR" dirty="0" err="1" smtClean="0"/>
              <a:t>Runtime</a:t>
            </a:r>
            <a:r>
              <a:rPr lang="fr-FR" dirty="0" smtClean="0"/>
              <a:t/>
            </a:r>
            <a:br>
              <a:rPr lang="fr-FR" dirty="0" smtClean="0"/>
            </a:br>
            <a:r>
              <a:rPr lang="fr-FR" sz="2800" dirty="0" smtClean="0"/>
              <a:t>Quelles </a:t>
            </a:r>
            <a:r>
              <a:rPr lang="fr-FR" sz="2800" dirty="0"/>
              <a:t>limitations ?</a:t>
            </a:r>
          </a:p>
        </p:txBody>
      </p:sp>
    </p:spTree>
    <p:extLst>
      <p:ext uri="{BB962C8B-B14F-4D97-AF65-F5344CB8AC3E}">
        <p14:creationId xmlns:p14="http://schemas.microsoft.com/office/powerpoint/2010/main" val="132601036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89037" y="830262"/>
            <a:ext cx="10058399" cy="3428999"/>
          </a:xfrm>
        </p:spPr>
        <p:txBody>
          <a:bodyPr anchor="ctr"/>
          <a:lstStyle/>
          <a:p>
            <a:pPr algn="ctr"/>
            <a:r>
              <a:rPr lang="fr-FR" dirty="0" smtClean="0"/>
              <a:t>Merci</a:t>
            </a:r>
            <a:br>
              <a:rPr lang="fr-FR" dirty="0" smtClean="0"/>
            </a:br>
            <a:endParaRPr lang="fr-FR" dirty="0"/>
          </a:p>
        </p:txBody>
      </p:sp>
      <p:sp>
        <p:nvSpPr>
          <p:cNvPr id="5" name="Subtitle 2"/>
          <p:cNvSpPr txBox="1">
            <a:spLocks/>
          </p:cNvSpPr>
          <p:nvPr/>
        </p:nvSpPr>
        <p:spPr>
          <a:xfrm>
            <a:off x="1647188" y="4373562"/>
            <a:ext cx="9142098" cy="236220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smtClean="0"/>
              <a:t>Etienne </a:t>
            </a:r>
            <a:r>
              <a:rPr lang="en-US" b="1" dirty="0" smtClean="0"/>
              <a:t>MARGRAFF</a:t>
            </a:r>
          </a:p>
          <a:p>
            <a:pPr marL="0" indent="0" algn="ctr">
              <a:buNone/>
            </a:pPr>
            <a:r>
              <a:rPr lang="en-US" dirty="0" smtClean="0"/>
              <a:t>@</a:t>
            </a:r>
            <a:r>
              <a:rPr lang="en-US" dirty="0" err="1" smtClean="0"/>
              <a:t>meulta</a:t>
            </a:r>
            <a:endParaRPr lang="en-US" dirty="0"/>
          </a:p>
        </p:txBody>
      </p:sp>
    </p:spTree>
    <p:extLst>
      <p:ext uri="{BB962C8B-B14F-4D97-AF65-F5344CB8AC3E}">
        <p14:creationId xmlns:p14="http://schemas.microsoft.com/office/powerpoint/2010/main" val="166582455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t"/>
          <a:lstStyle/>
          <a:p>
            <a:r>
              <a:rPr lang="fr-FR" dirty="0" smtClean="0"/>
              <a:t>Le développement cross-</a:t>
            </a:r>
            <a:r>
              <a:rPr lang="fr-FR" dirty="0"/>
              <a:t>p</a:t>
            </a:r>
            <a:r>
              <a:rPr lang="fr-FR" dirty="0" smtClean="0"/>
              <a:t>lateformes</a:t>
            </a:r>
            <a:r>
              <a:rPr lang="fr-FR" dirty="0"/>
              <a:t>, c’est quoi </a:t>
            </a:r>
            <a:r>
              <a:rPr lang="fr-FR" dirty="0" smtClean="0"/>
              <a:t>?</a:t>
            </a:r>
            <a:endParaRPr lang="fr-FR" dirty="0"/>
          </a:p>
        </p:txBody>
      </p:sp>
    </p:spTree>
    <p:extLst>
      <p:ext uri="{BB962C8B-B14F-4D97-AF65-F5344CB8AC3E}">
        <p14:creationId xmlns:p14="http://schemas.microsoft.com/office/powerpoint/2010/main" val="42507267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type="body" sz="quarter" idx="15"/>
          </p:nvPr>
        </p:nvSpPr>
        <p:spPr>
          <a:xfrm>
            <a:off x="4465637" y="1744661"/>
            <a:ext cx="7848600" cy="3505201"/>
          </a:xfrm>
          <a:prstGeom prst="rect">
            <a:avLst/>
          </a:prstGeom>
        </p:spPr>
        <p:txBody>
          <a:bodyPr anchor="ctr"/>
          <a:lstStyle/>
          <a:p>
            <a:pPr marL="571500" indent="-571500">
              <a:buFont typeface="Arial" panose="020B0604020202020204" pitchFamily="34" charset="0"/>
              <a:buChar char="•"/>
            </a:pPr>
            <a:r>
              <a:rPr lang="fr-FR" dirty="0" smtClean="0"/>
              <a:t>Application disponible partout</a:t>
            </a:r>
          </a:p>
          <a:p>
            <a:pPr marL="571500" indent="-571500">
              <a:buFont typeface="Arial" panose="020B0604020202020204" pitchFamily="34" charset="0"/>
              <a:buChar char="•"/>
            </a:pPr>
            <a:r>
              <a:rPr lang="fr-FR" dirty="0" smtClean="0"/>
              <a:t>Réduire les coûts</a:t>
            </a:r>
          </a:p>
          <a:p>
            <a:pPr marL="571500" indent="-571500">
              <a:buFont typeface="Arial" panose="020B0604020202020204" pitchFamily="34" charset="0"/>
              <a:buChar char="•"/>
            </a:pPr>
            <a:r>
              <a:rPr lang="fr-FR" dirty="0" smtClean="0"/>
              <a:t>Partager du code</a:t>
            </a:r>
          </a:p>
          <a:p>
            <a:pPr marL="571500" indent="-571500">
              <a:buFont typeface="Arial" panose="020B0604020202020204" pitchFamily="34" charset="0"/>
              <a:buChar char="•"/>
            </a:pPr>
            <a:r>
              <a:rPr lang="fr-FR" dirty="0" smtClean="0"/>
              <a:t>Réutilisation</a:t>
            </a:r>
          </a:p>
        </p:txBody>
      </p:sp>
      <p:sp>
        <p:nvSpPr>
          <p:cNvPr id="8" name="Title 7"/>
          <p:cNvSpPr>
            <a:spLocks noGrp="1"/>
          </p:cNvSpPr>
          <p:nvPr>
            <p:ph type="ctrTitle"/>
          </p:nvPr>
        </p:nvSpPr>
        <p:spPr>
          <a:solidFill>
            <a:srgbClr val="0070C0"/>
          </a:solidFill>
        </p:spPr>
        <p:txBody>
          <a:bodyPr/>
          <a:lstStyle/>
          <a:p>
            <a:r>
              <a:rPr lang="fr-FR" dirty="0" smtClean="0"/>
              <a:t>Objectifs</a:t>
            </a:r>
            <a:endParaRPr lang="fr-FR" dirty="0"/>
          </a:p>
        </p:txBody>
      </p:sp>
    </p:spTree>
    <p:extLst>
      <p:ext uri="{BB962C8B-B14F-4D97-AF65-F5344CB8AC3E}">
        <p14:creationId xmlns:p14="http://schemas.microsoft.com/office/powerpoint/2010/main" val="115690779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8637" y="3421062"/>
            <a:ext cx="10058399" cy="838200"/>
          </a:xfrm>
        </p:spPr>
        <p:txBody>
          <a:bodyPr anchor="ctr"/>
          <a:lstStyle/>
          <a:p>
            <a:pPr algn="r"/>
            <a:r>
              <a:rPr lang="fr-FR" dirty="0" smtClean="0"/>
              <a:t>Soit vous partez de zéro</a:t>
            </a:r>
            <a:endParaRPr lang="fr-FR" dirty="0"/>
          </a:p>
        </p:txBody>
      </p:sp>
      <p:sp>
        <p:nvSpPr>
          <p:cNvPr id="3" name="Title 3"/>
          <p:cNvSpPr txBox="1">
            <a:spLocks/>
          </p:cNvSpPr>
          <p:nvPr/>
        </p:nvSpPr>
        <p:spPr>
          <a:xfrm>
            <a:off x="1189037" y="1897062"/>
            <a:ext cx="10058399" cy="1828800"/>
          </a:xfrm>
          <a:prstGeom prst="rect">
            <a:avLst/>
          </a:prstGeom>
        </p:spPr>
        <p:txBody>
          <a:bodyPr vert="horz" wrap="square" lIns="146304" tIns="91440" rIns="146304" bIns="91440" rtlCol="0" anchor="ctr">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fr-FR" dirty="0" smtClean="0"/>
              <a:t>Soit vous avez déjà une application</a:t>
            </a:r>
            <a:endParaRPr lang="fr-FR" dirty="0"/>
          </a:p>
        </p:txBody>
      </p:sp>
    </p:spTree>
    <p:extLst>
      <p:ext uri="{BB962C8B-B14F-4D97-AF65-F5344CB8AC3E}">
        <p14:creationId xmlns:p14="http://schemas.microsoft.com/office/powerpoint/2010/main" val="289896751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type="body" sz="quarter" idx="15"/>
          </p:nvPr>
        </p:nvSpPr>
        <p:spPr>
          <a:xfrm>
            <a:off x="4465637" y="1744661"/>
            <a:ext cx="7848600" cy="3505201"/>
          </a:xfrm>
          <a:prstGeom prst="rect">
            <a:avLst/>
          </a:prstGeom>
        </p:spPr>
        <p:txBody>
          <a:bodyPr anchor="ctr"/>
          <a:lstStyle/>
          <a:p>
            <a:pPr marL="571500" indent="-571500">
              <a:buFont typeface="Arial" panose="020B0604020202020204" pitchFamily="34" charset="0"/>
              <a:buChar char="•"/>
            </a:pPr>
            <a:r>
              <a:rPr lang="fr-FR" dirty="0"/>
              <a:t>Vous voulez créer une application cross-plateformes</a:t>
            </a:r>
          </a:p>
          <a:p>
            <a:pPr marL="1016000" lvl="3" indent="-571500">
              <a:lnSpc>
                <a:spcPct val="95000"/>
              </a:lnSpc>
              <a:spcBef>
                <a:spcPts val="0"/>
              </a:spcBef>
              <a:spcAft>
                <a:spcPts val="1632"/>
              </a:spcAft>
            </a:pPr>
            <a:r>
              <a:rPr lang="fr-FR" sz="2800" dirty="0">
                <a:gradFill>
                  <a:gsLst>
                    <a:gs pos="28302">
                      <a:schemeClr val="tx1">
                        <a:lumMod val="75000"/>
                        <a:lumOff val="25000"/>
                      </a:schemeClr>
                    </a:gs>
                    <a:gs pos="67000">
                      <a:schemeClr val="tx1">
                        <a:lumMod val="75000"/>
                        <a:lumOff val="25000"/>
                      </a:schemeClr>
                    </a:gs>
                  </a:gsLst>
                  <a:lin ang="5400000" scaled="0"/>
                </a:gradFill>
                <a:latin typeface="+mj-lt"/>
              </a:rPr>
              <a:t>Ou vous voulez la réécrire pour cibler toutes les </a:t>
            </a:r>
            <a:r>
              <a:rPr lang="fr-FR" sz="2800" dirty="0" smtClean="0">
                <a:gradFill>
                  <a:gsLst>
                    <a:gs pos="28302">
                      <a:schemeClr val="tx1">
                        <a:lumMod val="75000"/>
                        <a:lumOff val="25000"/>
                      </a:schemeClr>
                    </a:gs>
                    <a:gs pos="67000">
                      <a:schemeClr val="tx1">
                        <a:lumMod val="75000"/>
                        <a:lumOff val="25000"/>
                      </a:schemeClr>
                    </a:gs>
                  </a:gsLst>
                  <a:lin ang="5400000" scaled="0"/>
                </a:gradFill>
                <a:latin typeface="+mj-lt"/>
              </a:rPr>
              <a:t>plateformes</a:t>
            </a:r>
            <a:endParaRPr lang="fr-FR" dirty="0"/>
          </a:p>
          <a:p>
            <a:pPr marL="571500" indent="-571500">
              <a:buFont typeface="Arial" panose="020B0604020202020204" pitchFamily="34" charset="0"/>
              <a:buChar char="•"/>
            </a:pPr>
            <a:r>
              <a:rPr lang="fr-FR" dirty="0"/>
              <a:t>Vous n’avez pas encore de version sur une </a:t>
            </a:r>
            <a:r>
              <a:rPr lang="fr-FR" dirty="0" smtClean="0"/>
              <a:t>plateforme</a:t>
            </a:r>
            <a:endParaRPr lang="fr-FR" dirty="0"/>
          </a:p>
          <a:p>
            <a:pPr marL="571500" indent="-571500">
              <a:buFont typeface="Arial" panose="020B0604020202020204" pitchFamily="34" charset="0"/>
              <a:buChar char="•"/>
            </a:pPr>
            <a:r>
              <a:rPr lang="fr-FR" dirty="0"/>
              <a:t>Quel outil choisir ?</a:t>
            </a:r>
          </a:p>
        </p:txBody>
      </p:sp>
      <p:sp>
        <p:nvSpPr>
          <p:cNvPr id="8" name="Title 7"/>
          <p:cNvSpPr>
            <a:spLocks noGrp="1"/>
          </p:cNvSpPr>
          <p:nvPr>
            <p:ph type="ctrTitle"/>
          </p:nvPr>
        </p:nvSpPr>
        <p:spPr>
          <a:solidFill>
            <a:srgbClr val="525252"/>
          </a:solidFill>
        </p:spPr>
        <p:txBody>
          <a:bodyPr/>
          <a:lstStyle/>
          <a:p>
            <a:r>
              <a:rPr lang="fr-FR" dirty="0" smtClean="0"/>
              <a:t>Partir de zéro</a:t>
            </a:r>
            <a:endParaRPr lang="fr-FR" dirty="0"/>
          </a:p>
        </p:txBody>
      </p:sp>
    </p:spTree>
    <p:extLst>
      <p:ext uri="{BB962C8B-B14F-4D97-AF65-F5344CB8AC3E}">
        <p14:creationId xmlns:p14="http://schemas.microsoft.com/office/powerpoint/2010/main" val="174432248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type="body" sz="quarter" idx="15"/>
          </p:nvPr>
        </p:nvSpPr>
        <p:spPr>
          <a:xfrm>
            <a:off x="4465637" y="1744661"/>
            <a:ext cx="7848600" cy="3505201"/>
          </a:xfrm>
          <a:prstGeom prst="rect">
            <a:avLst/>
          </a:prstGeom>
        </p:spPr>
        <p:txBody>
          <a:bodyPr anchor="ctr"/>
          <a:lstStyle/>
          <a:p>
            <a:pPr marL="571500" indent="-571500">
              <a:buFont typeface="Arial" panose="020B0604020202020204" pitchFamily="34" charset="0"/>
              <a:buChar char="•"/>
            </a:pPr>
            <a:r>
              <a:rPr lang="fr-FR" dirty="0"/>
              <a:t>L’application est déjà disponible sur une ou plusieurs </a:t>
            </a:r>
            <a:r>
              <a:rPr lang="fr-FR" dirty="0" smtClean="0"/>
              <a:t>plateformes</a:t>
            </a:r>
            <a:endParaRPr lang="fr-FR" dirty="0"/>
          </a:p>
          <a:p>
            <a:pPr marL="571500" indent="-571500">
              <a:buFont typeface="Arial" panose="020B0604020202020204" pitchFamily="34" charset="0"/>
              <a:buChar char="•"/>
            </a:pPr>
            <a:r>
              <a:rPr lang="fr-FR" dirty="0"/>
              <a:t>Comment faire pour cibler la plateforme Windows Universelle ?</a:t>
            </a:r>
          </a:p>
        </p:txBody>
      </p:sp>
      <p:sp>
        <p:nvSpPr>
          <p:cNvPr id="8" name="Title 7"/>
          <p:cNvSpPr>
            <a:spLocks noGrp="1"/>
          </p:cNvSpPr>
          <p:nvPr>
            <p:ph type="ctrTitle"/>
          </p:nvPr>
        </p:nvSpPr>
        <p:spPr>
          <a:solidFill>
            <a:srgbClr val="525252"/>
          </a:solidFill>
        </p:spPr>
        <p:txBody>
          <a:bodyPr/>
          <a:lstStyle/>
          <a:p>
            <a:r>
              <a:rPr lang="fr-FR" dirty="0" smtClean="0"/>
              <a:t>Vous avez déjà une application</a:t>
            </a:r>
            <a:endParaRPr lang="fr-FR" dirty="0"/>
          </a:p>
        </p:txBody>
      </p:sp>
    </p:spTree>
    <p:extLst>
      <p:ext uri="{BB962C8B-B14F-4D97-AF65-F5344CB8AC3E}">
        <p14:creationId xmlns:p14="http://schemas.microsoft.com/office/powerpoint/2010/main" val="11983901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t"/>
          <a:lstStyle/>
          <a:p>
            <a:r>
              <a:rPr lang="fr-FR" dirty="0"/>
              <a:t>Créer pour toutes les plateformes</a:t>
            </a:r>
          </a:p>
        </p:txBody>
      </p:sp>
    </p:spTree>
    <p:extLst>
      <p:ext uri="{BB962C8B-B14F-4D97-AF65-F5344CB8AC3E}">
        <p14:creationId xmlns:p14="http://schemas.microsoft.com/office/powerpoint/2010/main" val="39850665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485" y="192424"/>
            <a:ext cx="11887878" cy="917445"/>
          </a:xfrm>
        </p:spPr>
        <p:txBody>
          <a:bodyPr/>
          <a:lstStyle/>
          <a:p>
            <a:r>
              <a:rPr lang="en-US" dirty="0" err="1" smtClean="0"/>
              <a:t>Stratégies</a:t>
            </a:r>
            <a:r>
              <a:rPr lang="en-US" dirty="0" smtClean="0"/>
              <a:t> de dev mobile</a:t>
            </a:r>
            <a:endParaRPr lang="en-US" dirty="0"/>
          </a:p>
        </p:txBody>
      </p:sp>
      <p:sp>
        <p:nvSpPr>
          <p:cNvPr id="23" name="Pentagon 22"/>
          <p:cNvSpPr/>
          <p:nvPr/>
        </p:nvSpPr>
        <p:spPr bwMode="auto">
          <a:xfrm>
            <a:off x="1077053" y="4004056"/>
            <a:ext cx="6531908" cy="1421906"/>
          </a:xfrm>
          <a:prstGeom prst="homePlate">
            <a:avLst/>
          </a:prstGeom>
          <a:solidFill>
            <a:srgbClr val="68217A"/>
          </a:solidFill>
          <a:ln w="25400" cap="flat" cmpd="sng" algn="ctr">
            <a:noFill/>
            <a:prstDash val="solid"/>
            <a:headEnd type="none" w="med" len="med"/>
            <a:tailEnd type="none" w="med" len="med"/>
          </a:ln>
          <a:effectLst/>
        </p:spPr>
        <p:txBody>
          <a:bodyPr vert="horz" wrap="square" lIns="1279978" tIns="0" rIns="91370" bIns="0" numCol="1" rtlCol="0" anchor="ctr" anchorCtr="0" compatLnSpc="1">
            <a:prstTxWarp prst="textNoShape">
              <a:avLst/>
            </a:prstTxWarp>
          </a:bodyPr>
          <a:lstStyle/>
          <a:p>
            <a:pPr marL="116568" lvl="1" defTabSz="699373">
              <a:lnSpc>
                <a:spcPct val="90000"/>
              </a:lnSpc>
              <a:spcBef>
                <a:spcPts val="460"/>
              </a:spcBef>
              <a:buSzPct val="90000"/>
              <a:tabLst>
                <a:tab pos="233133" algn="l"/>
                <a:tab pos="480839" algn="l"/>
              </a:tabLst>
              <a:defRPr/>
            </a:pPr>
            <a:r>
              <a:rPr lang="en-US" sz="1904" kern="0" spc="-23" dirty="0" err="1" smtClean="0">
                <a:gradFill>
                  <a:gsLst>
                    <a:gs pos="0">
                      <a:srgbClr val="FFFFFF"/>
                    </a:gs>
                    <a:gs pos="86000">
                      <a:srgbClr val="FFFFFF"/>
                    </a:gs>
                  </a:gsLst>
                  <a:path path="circle">
                    <a:fillToRect r="100000" b="100000"/>
                  </a:path>
                </a:gradFill>
              </a:rPr>
              <a:t>Accès</a:t>
            </a:r>
            <a:r>
              <a:rPr lang="en-US" sz="1904" kern="0" spc="-23" dirty="0" smtClean="0">
                <a:gradFill>
                  <a:gsLst>
                    <a:gs pos="0">
                      <a:srgbClr val="FFFFFF"/>
                    </a:gs>
                    <a:gs pos="86000">
                      <a:srgbClr val="FFFFFF"/>
                    </a:gs>
                  </a:gsLst>
                  <a:path path="circle">
                    <a:fillToRect r="100000" b="100000"/>
                  </a:path>
                </a:gradFill>
              </a:rPr>
              <a:t> </a:t>
            </a:r>
            <a:r>
              <a:rPr lang="en-US" sz="1904" kern="0" spc="-23" dirty="0" err="1" smtClean="0">
                <a:gradFill>
                  <a:gsLst>
                    <a:gs pos="0">
                      <a:srgbClr val="FFFFFF"/>
                    </a:gs>
                    <a:gs pos="86000">
                      <a:srgbClr val="FFFFFF"/>
                    </a:gs>
                  </a:gsLst>
                  <a:path path="circle">
                    <a:fillToRect r="100000" b="100000"/>
                  </a:path>
                </a:gradFill>
              </a:rPr>
              <a:t>limité</a:t>
            </a:r>
            <a:r>
              <a:rPr lang="en-US" sz="1904" kern="0" spc="-23" dirty="0" smtClean="0">
                <a:gradFill>
                  <a:gsLst>
                    <a:gs pos="0">
                      <a:srgbClr val="FFFFFF"/>
                    </a:gs>
                    <a:gs pos="86000">
                      <a:srgbClr val="FFFFFF"/>
                    </a:gs>
                  </a:gsLst>
                  <a:path path="circle">
                    <a:fillToRect r="100000" b="100000"/>
                  </a:path>
                </a:gradFill>
              </a:rPr>
              <a:t> aux features</a:t>
            </a:r>
            <a:endParaRPr lang="en-US" sz="1904" kern="0" spc="-23" dirty="0">
              <a:gradFill>
                <a:gsLst>
                  <a:gs pos="0">
                    <a:srgbClr val="FFFFFF"/>
                  </a:gs>
                  <a:gs pos="86000">
                    <a:srgbClr val="FFFFFF"/>
                  </a:gs>
                </a:gsLst>
                <a:path path="circle">
                  <a:fillToRect r="100000" b="100000"/>
                </a:path>
              </a:gradFill>
            </a:endParaRPr>
          </a:p>
          <a:p>
            <a:pPr marL="116568" lvl="1" defTabSz="699373">
              <a:lnSpc>
                <a:spcPct val="90000"/>
              </a:lnSpc>
              <a:spcBef>
                <a:spcPts val="460"/>
              </a:spcBef>
              <a:buSzPct val="90000"/>
              <a:tabLst>
                <a:tab pos="233133" algn="l"/>
                <a:tab pos="480839" algn="l"/>
              </a:tabLst>
              <a:defRPr/>
            </a:pPr>
            <a:r>
              <a:rPr lang="en-US" sz="1904" kern="0" spc="-23" dirty="0" smtClean="0">
                <a:gradFill>
                  <a:gsLst>
                    <a:gs pos="0">
                      <a:srgbClr val="FFFFFF"/>
                    </a:gs>
                    <a:gs pos="86000">
                      <a:srgbClr val="FFFFFF"/>
                    </a:gs>
                  </a:gsLst>
                  <a:path path="circle">
                    <a:fillToRect r="100000" b="100000"/>
                  </a:path>
                </a:gradFill>
              </a:rPr>
              <a:t>Performance web</a:t>
            </a:r>
            <a:endParaRPr lang="en-US" sz="1904" kern="0" spc="-23" dirty="0">
              <a:gradFill>
                <a:gsLst>
                  <a:gs pos="0">
                    <a:srgbClr val="FFFFFF"/>
                  </a:gs>
                  <a:gs pos="86000">
                    <a:srgbClr val="FFFFFF"/>
                  </a:gs>
                </a:gsLst>
                <a:path path="circle">
                  <a:fillToRect r="100000" b="100000"/>
                </a:path>
              </a:gradFill>
            </a:endParaRPr>
          </a:p>
          <a:p>
            <a:pPr marL="116568" lvl="1" defTabSz="699373">
              <a:lnSpc>
                <a:spcPct val="90000"/>
              </a:lnSpc>
              <a:spcBef>
                <a:spcPts val="460"/>
              </a:spcBef>
              <a:buSzPct val="90000"/>
              <a:tabLst>
                <a:tab pos="233133" algn="l"/>
                <a:tab pos="480839" algn="l"/>
              </a:tabLst>
              <a:defRPr/>
            </a:pPr>
            <a:r>
              <a:rPr lang="en-US" sz="1904" kern="0" spc="-23" dirty="0" err="1" smtClean="0">
                <a:gradFill>
                  <a:gsLst>
                    <a:gs pos="0">
                      <a:srgbClr val="FFFFFF"/>
                    </a:gs>
                    <a:gs pos="86000">
                      <a:srgbClr val="FFFFFF"/>
                    </a:gs>
                  </a:gsLst>
                  <a:path path="circle">
                    <a:fillToRect r="100000" b="100000"/>
                  </a:path>
                </a:gradFill>
              </a:rPr>
              <a:t>Indépendant</a:t>
            </a:r>
            <a:r>
              <a:rPr lang="en-US" sz="1904" kern="0" spc="-23" dirty="0" smtClean="0">
                <a:gradFill>
                  <a:gsLst>
                    <a:gs pos="0">
                      <a:srgbClr val="FFFFFF"/>
                    </a:gs>
                    <a:gs pos="86000">
                      <a:srgbClr val="FFFFFF"/>
                    </a:gs>
                  </a:gsLst>
                  <a:path path="circle">
                    <a:fillToRect r="100000" b="100000"/>
                  </a:path>
                </a:gradFill>
              </a:rPr>
              <a:t> du device</a:t>
            </a:r>
            <a:endParaRPr lang="en-US" sz="1904" kern="0" spc="-23" dirty="0">
              <a:gradFill>
                <a:gsLst>
                  <a:gs pos="0">
                    <a:srgbClr val="FFFFFF"/>
                  </a:gs>
                  <a:gs pos="86000">
                    <a:srgbClr val="FFFFFF"/>
                  </a:gs>
                </a:gsLst>
                <a:path path="circle">
                  <a:fillToRect r="100000" b="100000"/>
                </a:path>
              </a:gradFill>
            </a:endParaRPr>
          </a:p>
          <a:p>
            <a:pPr marL="116568" lvl="1" defTabSz="699373">
              <a:lnSpc>
                <a:spcPct val="90000"/>
              </a:lnSpc>
              <a:spcBef>
                <a:spcPts val="460"/>
              </a:spcBef>
              <a:buSzPct val="90000"/>
              <a:tabLst>
                <a:tab pos="233133" algn="l"/>
                <a:tab pos="480839" algn="l"/>
              </a:tabLst>
              <a:defRPr/>
            </a:pPr>
            <a:r>
              <a:rPr lang="en-US" sz="1904" kern="0" spc="-23" dirty="0" err="1" smtClean="0">
                <a:gradFill>
                  <a:gsLst>
                    <a:gs pos="0">
                      <a:srgbClr val="FFFFFF"/>
                    </a:gs>
                    <a:gs pos="86000">
                      <a:srgbClr val="FFFFFF"/>
                    </a:gs>
                  </a:gsLst>
                  <a:path path="circle">
                    <a:fillToRect r="100000" b="100000"/>
                  </a:path>
                </a:gradFill>
              </a:rPr>
              <a:t>Gestion</a:t>
            </a:r>
            <a:r>
              <a:rPr lang="en-US" sz="1904" kern="0" spc="-23" dirty="0" smtClean="0">
                <a:gradFill>
                  <a:gsLst>
                    <a:gs pos="0">
                      <a:srgbClr val="FFFFFF"/>
                    </a:gs>
                    <a:gs pos="86000">
                      <a:srgbClr val="FFFFFF"/>
                    </a:gs>
                  </a:gsLst>
                  <a:path path="circle">
                    <a:fillToRect r="100000" b="100000"/>
                  </a:path>
                </a:gradFill>
              </a:rPr>
              <a:t> plus simple</a:t>
            </a:r>
            <a:endParaRPr lang="en-US" sz="1904" kern="0" spc="-23" dirty="0">
              <a:gradFill>
                <a:gsLst>
                  <a:gs pos="0">
                    <a:srgbClr val="FFFFFF"/>
                  </a:gs>
                  <a:gs pos="86000">
                    <a:srgbClr val="FFFFFF"/>
                  </a:gs>
                </a:gsLst>
                <a:path path="circle">
                  <a:fillToRect r="100000" b="100000"/>
                </a:path>
              </a:gradFill>
            </a:endParaRPr>
          </a:p>
        </p:txBody>
      </p:sp>
      <p:sp>
        <p:nvSpPr>
          <p:cNvPr id="56" name="Rectangle 55"/>
          <p:cNvSpPr/>
          <p:nvPr/>
        </p:nvSpPr>
        <p:spPr>
          <a:xfrm>
            <a:off x="643777" y="5405595"/>
            <a:ext cx="4120039" cy="646331"/>
          </a:xfrm>
          <a:prstGeom prst="rect">
            <a:avLst/>
          </a:prstGeom>
        </p:spPr>
        <p:txBody>
          <a:bodyPr wrap="none">
            <a:spAutoFit/>
          </a:bodyPr>
          <a:lstStyle/>
          <a:p>
            <a:pPr defTabSz="932407"/>
            <a:r>
              <a:rPr lang="en-US" sz="3600" kern="0" dirty="0" smtClean="0">
                <a:solidFill>
                  <a:srgbClr val="616161"/>
                </a:solidFill>
                <a:cs typeface="Segoe UI" panose="020B0502040204020203" pitchFamily="34" charset="0"/>
              </a:rPr>
              <a:t>Technologies </a:t>
            </a:r>
            <a:r>
              <a:rPr lang="en-US" sz="3600" b="1" kern="0" dirty="0" smtClean="0">
                <a:solidFill>
                  <a:srgbClr val="616161"/>
                </a:solidFill>
                <a:cs typeface="Segoe UI" panose="020B0502040204020203" pitchFamily="34" charset="0"/>
              </a:rPr>
              <a:t>Web</a:t>
            </a:r>
            <a:endParaRPr lang="en-US" sz="2800" kern="0" dirty="0">
              <a:solidFill>
                <a:srgbClr val="616161"/>
              </a:solidFill>
              <a:latin typeface="Segoe UI Light"/>
              <a:cs typeface="Segoe UI" panose="020B0502040204020203" pitchFamily="34" charset="0"/>
            </a:endParaRPr>
          </a:p>
        </p:txBody>
      </p:sp>
      <p:sp>
        <p:nvSpPr>
          <p:cNvPr id="57" name="Oval 56"/>
          <p:cNvSpPr/>
          <p:nvPr/>
        </p:nvSpPr>
        <p:spPr bwMode="auto">
          <a:xfrm>
            <a:off x="421356" y="4034011"/>
            <a:ext cx="1314135" cy="1371586"/>
          </a:xfrm>
          <a:prstGeom prst="ellipse">
            <a:avLst/>
          </a:prstGeom>
          <a:solidFill>
            <a:srgbClr val="FFFFFF"/>
          </a:solidFill>
          <a:ln>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411" fontAlgn="base">
              <a:lnSpc>
                <a:spcPct val="90000"/>
              </a:lnSpc>
              <a:spcBef>
                <a:spcPct val="0"/>
              </a:spcBef>
              <a:spcAft>
                <a:spcPct val="0"/>
              </a:spcAft>
            </a:pPr>
            <a:endParaRPr lang="en-US" sz="9600" dirty="0" err="1">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58" name="W Oval 1"/>
          <p:cNvSpPr/>
          <p:nvPr/>
        </p:nvSpPr>
        <p:spPr bwMode="auto">
          <a:xfrm>
            <a:off x="421356" y="4034011"/>
            <a:ext cx="1314135" cy="1371586"/>
          </a:xfrm>
          <a:prstGeom prst="ellipse">
            <a:avLst/>
          </a:prstGeom>
          <a:noFill/>
          <a:ln w="73025" cap="flat" cmpd="sng" algn="ctr">
            <a:solidFill>
              <a:srgbClr val="68217A"/>
            </a:solidFill>
            <a:prstDash val="solid"/>
            <a:headEnd type="none" w="med" len="med"/>
            <a:tailEnd type="none" w="med" len="med"/>
          </a:ln>
          <a:effectLst/>
        </p:spPr>
        <p:txBody>
          <a:bodyPr vert="horz" wrap="square" lIns="91423" tIns="45711" rIns="91423" bIns="45711" numCol="1" rtlCol="0" anchor="ctr" anchorCtr="0" compatLnSpc="1">
            <a:prstTxWarp prst="textNoShape">
              <a:avLst/>
            </a:prstTxWarp>
          </a:bodyPr>
          <a:lstStyle/>
          <a:p>
            <a:pPr algn="ctr" defTabSz="914039" fontAlgn="base">
              <a:lnSpc>
                <a:spcPct val="90000"/>
              </a:lnSpc>
              <a:spcBef>
                <a:spcPct val="0"/>
              </a:spcBef>
              <a:spcAft>
                <a:spcPct val="0"/>
              </a:spcAft>
              <a:defRPr/>
            </a:pPr>
            <a:endParaRPr lang="en-US" sz="2000" kern="0" spc="-50" dirty="0">
              <a:gradFill>
                <a:gsLst>
                  <a:gs pos="0">
                    <a:srgbClr val="FFFFFF"/>
                  </a:gs>
                  <a:gs pos="100000">
                    <a:srgbClr val="FFFFFF"/>
                  </a:gs>
                </a:gsLst>
                <a:lin ang="5400000" scaled="0"/>
              </a:gradFill>
            </a:endParaRPr>
          </a:p>
        </p:txBody>
      </p:sp>
      <p:sp>
        <p:nvSpPr>
          <p:cNvPr id="59" name="Freeform 6"/>
          <p:cNvSpPr>
            <a:spLocks noEditPoints="1"/>
          </p:cNvSpPr>
          <p:nvPr/>
        </p:nvSpPr>
        <p:spPr bwMode="auto">
          <a:xfrm flipV="1">
            <a:off x="719226" y="4344904"/>
            <a:ext cx="718395" cy="749801"/>
          </a:xfrm>
          <a:custGeom>
            <a:avLst/>
            <a:gdLst>
              <a:gd name="T0" fmla="*/ 0 w 1530"/>
              <a:gd name="T1" fmla="*/ 765 h 1530"/>
              <a:gd name="T2" fmla="*/ 1530 w 1530"/>
              <a:gd name="T3" fmla="*/ 765 h 1530"/>
              <a:gd name="T4" fmla="*/ 798 w 1530"/>
              <a:gd name="T5" fmla="*/ 1369 h 1530"/>
              <a:gd name="T6" fmla="*/ 748 w 1530"/>
              <a:gd name="T7" fmla="*/ 1369 h 1530"/>
              <a:gd name="T8" fmla="*/ 741 w 1530"/>
              <a:gd name="T9" fmla="*/ 1127 h 1530"/>
              <a:gd name="T10" fmla="*/ 968 w 1530"/>
              <a:gd name="T11" fmla="*/ 1114 h 1530"/>
              <a:gd name="T12" fmla="*/ 798 w 1530"/>
              <a:gd name="T13" fmla="*/ 1369 h 1530"/>
              <a:gd name="T14" fmla="*/ 532 w 1530"/>
              <a:gd name="T15" fmla="*/ 1023 h 1530"/>
              <a:gd name="T16" fmla="*/ 511 w 1530"/>
              <a:gd name="T17" fmla="*/ 702 h 1530"/>
              <a:gd name="T18" fmla="*/ 769 w 1530"/>
              <a:gd name="T19" fmla="*/ 734 h 1530"/>
              <a:gd name="T20" fmla="*/ 1024 w 1530"/>
              <a:gd name="T21" fmla="*/ 788 h 1530"/>
              <a:gd name="T22" fmla="*/ 744 w 1530"/>
              <a:gd name="T23" fmla="*/ 1047 h 1530"/>
              <a:gd name="T24" fmla="*/ 217 w 1530"/>
              <a:gd name="T25" fmla="*/ 509 h 1530"/>
              <a:gd name="T26" fmla="*/ 433 w 1530"/>
              <a:gd name="T27" fmla="*/ 677 h 1530"/>
              <a:gd name="T28" fmla="*/ 446 w 1530"/>
              <a:gd name="T29" fmla="*/ 1002 h 1530"/>
              <a:gd name="T30" fmla="*/ 161 w 1530"/>
              <a:gd name="T31" fmla="*/ 762 h 1530"/>
              <a:gd name="T32" fmla="*/ 747 w 1530"/>
              <a:gd name="T33" fmla="*/ 160 h 1530"/>
              <a:gd name="T34" fmla="*/ 774 w 1530"/>
              <a:gd name="T35" fmla="*/ 160 h 1530"/>
              <a:gd name="T36" fmla="*/ 520 w 1530"/>
              <a:gd name="T37" fmla="*/ 621 h 1530"/>
              <a:gd name="T38" fmla="*/ 747 w 1530"/>
              <a:gd name="T39" fmla="*/ 160 h 1530"/>
              <a:gd name="T40" fmla="*/ 1178 w 1530"/>
              <a:gd name="T41" fmla="*/ 641 h 1530"/>
              <a:gd name="T42" fmla="*/ 1370 w 1530"/>
              <a:gd name="T43" fmla="*/ 760 h 1530"/>
              <a:gd name="T44" fmla="*/ 1078 w 1530"/>
              <a:gd name="T45" fmla="*/ 1010 h 1530"/>
              <a:gd name="T46" fmla="*/ 1103 w 1530"/>
              <a:gd name="T47" fmla="*/ 676 h 1530"/>
              <a:gd name="T48" fmla="*/ 1138 w 1530"/>
              <a:gd name="T49" fmla="*/ 571 h 1530"/>
              <a:gd name="T50" fmla="*/ 1041 w 1530"/>
              <a:gd name="T51" fmla="*/ 367 h 1530"/>
              <a:gd name="T52" fmla="*/ 1260 w 1530"/>
              <a:gd name="T53" fmla="*/ 417 h 1530"/>
              <a:gd name="T54" fmla="*/ 515 w 1530"/>
              <a:gd name="T55" fmla="*/ 329 h 1530"/>
              <a:gd name="T56" fmla="*/ 391 w 1530"/>
              <a:gd name="T57" fmla="*/ 569 h 1530"/>
              <a:gd name="T58" fmla="*/ 600 w 1530"/>
              <a:gd name="T59" fmla="*/ 183 h 1530"/>
              <a:gd name="T60" fmla="*/ 303 w 1530"/>
              <a:gd name="T61" fmla="*/ 1034 h 1530"/>
              <a:gd name="T62" fmla="*/ 492 w 1530"/>
              <a:gd name="T63" fmla="*/ 1168 h 1530"/>
              <a:gd name="T64" fmla="*/ 195 w 1530"/>
              <a:gd name="T65" fmla="*/ 968 h 1530"/>
              <a:gd name="T66" fmla="*/ 1018 w 1530"/>
              <a:gd name="T67" fmla="*/ 1206 h 1530"/>
              <a:gd name="T68" fmla="*/ 1333 w 1530"/>
              <a:gd name="T69" fmla="*/ 974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30" h="1530">
                <a:moveTo>
                  <a:pt x="765" y="0"/>
                </a:moveTo>
                <a:cubicBezTo>
                  <a:pt x="343" y="0"/>
                  <a:pt x="0" y="343"/>
                  <a:pt x="0" y="765"/>
                </a:cubicBezTo>
                <a:cubicBezTo>
                  <a:pt x="0" y="1186"/>
                  <a:pt x="343" y="1530"/>
                  <a:pt x="765" y="1530"/>
                </a:cubicBezTo>
                <a:cubicBezTo>
                  <a:pt x="1187" y="1530"/>
                  <a:pt x="1530" y="1186"/>
                  <a:pt x="1530" y="765"/>
                </a:cubicBezTo>
                <a:cubicBezTo>
                  <a:pt x="1530" y="343"/>
                  <a:pt x="1187" y="0"/>
                  <a:pt x="765" y="0"/>
                </a:cubicBezTo>
                <a:close/>
                <a:moveTo>
                  <a:pt x="798" y="1369"/>
                </a:moveTo>
                <a:cubicBezTo>
                  <a:pt x="787" y="1369"/>
                  <a:pt x="776" y="1370"/>
                  <a:pt x="765" y="1370"/>
                </a:cubicBezTo>
                <a:cubicBezTo>
                  <a:pt x="759" y="1370"/>
                  <a:pt x="754" y="1369"/>
                  <a:pt x="748" y="1369"/>
                </a:cubicBezTo>
                <a:cubicBezTo>
                  <a:pt x="655" y="1316"/>
                  <a:pt x="593" y="1220"/>
                  <a:pt x="556" y="1109"/>
                </a:cubicBezTo>
                <a:cubicBezTo>
                  <a:pt x="615" y="1119"/>
                  <a:pt x="678" y="1125"/>
                  <a:pt x="741" y="1127"/>
                </a:cubicBezTo>
                <a:cubicBezTo>
                  <a:pt x="755" y="1127"/>
                  <a:pt x="768" y="1127"/>
                  <a:pt x="781" y="1127"/>
                </a:cubicBezTo>
                <a:cubicBezTo>
                  <a:pt x="844" y="1127"/>
                  <a:pt x="907" y="1123"/>
                  <a:pt x="968" y="1114"/>
                </a:cubicBezTo>
                <a:cubicBezTo>
                  <a:pt x="961" y="1135"/>
                  <a:pt x="953" y="1155"/>
                  <a:pt x="945" y="1175"/>
                </a:cubicBezTo>
                <a:cubicBezTo>
                  <a:pt x="905" y="1268"/>
                  <a:pt x="854" y="1335"/>
                  <a:pt x="798" y="1369"/>
                </a:cubicBezTo>
                <a:close/>
                <a:moveTo>
                  <a:pt x="744" y="1047"/>
                </a:moveTo>
                <a:cubicBezTo>
                  <a:pt x="670" y="1045"/>
                  <a:pt x="599" y="1037"/>
                  <a:pt x="532" y="1023"/>
                </a:cubicBezTo>
                <a:cubicBezTo>
                  <a:pt x="512" y="933"/>
                  <a:pt x="506" y="837"/>
                  <a:pt x="509" y="747"/>
                </a:cubicBezTo>
                <a:cubicBezTo>
                  <a:pt x="509" y="732"/>
                  <a:pt x="510" y="717"/>
                  <a:pt x="511" y="702"/>
                </a:cubicBezTo>
                <a:cubicBezTo>
                  <a:pt x="589" y="722"/>
                  <a:pt x="675" y="733"/>
                  <a:pt x="765" y="734"/>
                </a:cubicBezTo>
                <a:cubicBezTo>
                  <a:pt x="766" y="734"/>
                  <a:pt x="768" y="734"/>
                  <a:pt x="769" y="734"/>
                </a:cubicBezTo>
                <a:cubicBezTo>
                  <a:pt x="859" y="734"/>
                  <a:pt x="947" y="723"/>
                  <a:pt x="1024" y="702"/>
                </a:cubicBezTo>
                <a:cubicBezTo>
                  <a:pt x="1025" y="731"/>
                  <a:pt x="1025" y="760"/>
                  <a:pt x="1024" y="788"/>
                </a:cubicBezTo>
                <a:cubicBezTo>
                  <a:pt x="1022" y="871"/>
                  <a:pt x="1010" y="953"/>
                  <a:pt x="992" y="1029"/>
                </a:cubicBezTo>
                <a:cubicBezTo>
                  <a:pt x="912" y="1043"/>
                  <a:pt x="826" y="1049"/>
                  <a:pt x="744" y="1047"/>
                </a:cubicBezTo>
                <a:close/>
                <a:moveTo>
                  <a:pt x="160" y="762"/>
                </a:moveTo>
                <a:cubicBezTo>
                  <a:pt x="161" y="672"/>
                  <a:pt x="181" y="586"/>
                  <a:pt x="217" y="509"/>
                </a:cubicBezTo>
                <a:cubicBezTo>
                  <a:pt x="244" y="559"/>
                  <a:pt x="289" y="602"/>
                  <a:pt x="351" y="638"/>
                </a:cubicBezTo>
                <a:cubicBezTo>
                  <a:pt x="376" y="652"/>
                  <a:pt x="403" y="665"/>
                  <a:pt x="433" y="677"/>
                </a:cubicBezTo>
                <a:cubicBezTo>
                  <a:pt x="431" y="699"/>
                  <a:pt x="430" y="722"/>
                  <a:pt x="429" y="745"/>
                </a:cubicBezTo>
                <a:cubicBezTo>
                  <a:pt x="426" y="835"/>
                  <a:pt x="432" y="922"/>
                  <a:pt x="446" y="1002"/>
                </a:cubicBezTo>
                <a:cubicBezTo>
                  <a:pt x="407" y="990"/>
                  <a:pt x="371" y="977"/>
                  <a:pt x="338" y="961"/>
                </a:cubicBezTo>
                <a:cubicBezTo>
                  <a:pt x="260" y="925"/>
                  <a:pt x="167" y="861"/>
                  <a:pt x="161" y="762"/>
                </a:cubicBezTo>
                <a:lnTo>
                  <a:pt x="160" y="762"/>
                </a:lnTo>
                <a:close/>
                <a:moveTo>
                  <a:pt x="747" y="160"/>
                </a:moveTo>
                <a:cubicBezTo>
                  <a:pt x="753" y="160"/>
                  <a:pt x="759" y="160"/>
                  <a:pt x="765" y="160"/>
                </a:cubicBezTo>
                <a:cubicBezTo>
                  <a:pt x="768" y="160"/>
                  <a:pt x="771" y="160"/>
                  <a:pt x="774" y="160"/>
                </a:cubicBezTo>
                <a:cubicBezTo>
                  <a:pt x="926" y="240"/>
                  <a:pt x="998" y="429"/>
                  <a:pt x="1018" y="621"/>
                </a:cubicBezTo>
                <a:cubicBezTo>
                  <a:pt x="867" y="664"/>
                  <a:pt x="673" y="664"/>
                  <a:pt x="520" y="621"/>
                </a:cubicBezTo>
                <a:cubicBezTo>
                  <a:pt x="533" y="526"/>
                  <a:pt x="556" y="437"/>
                  <a:pt x="589" y="361"/>
                </a:cubicBezTo>
                <a:cubicBezTo>
                  <a:pt x="631" y="261"/>
                  <a:pt x="687" y="191"/>
                  <a:pt x="747" y="160"/>
                </a:cubicBezTo>
                <a:close/>
                <a:moveTo>
                  <a:pt x="1103" y="676"/>
                </a:moveTo>
                <a:cubicBezTo>
                  <a:pt x="1130" y="666"/>
                  <a:pt x="1155" y="654"/>
                  <a:pt x="1178" y="641"/>
                </a:cubicBezTo>
                <a:cubicBezTo>
                  <a:pt x="1241" y="604"/>
                  <a:pt x="1286" y="560"/>
                  <a:pt x="1313" y="508"/>
                </a:cubicBezTo>
                <a:cubicBezTo>
                  <a:pt x="1349" y="585"/>
                  <a:pt x="1369" y="670"/>
                  <a:pt x="1370" y="760"/>
                </a:cubicBezTo>
                <a:cubicBezTo>
                  <a:pt x="1369" y="760"/>
                  <a:pt x="1369" y="760"/>
                  <a:pt x="1369" y="760"/>
                </a:cubicBezTo>
                <a:cubicBezTo>
                  <a:pt x="1355" y="885"/>
                  <a:pt x="1234" y="967"/>
                  <a:pt x="1078" y="1010"/>
                </a:cubicBezTo>
                <a:cubicBezTo>
                  <a:pt x="1093" y="939"/>
                  <a:pt x="1102" y="865"/>
                  <a:pt x="1104" y="791"/>
                </a:cubicBezTo>
                <a:cubicBezTo>
                  <a:pt x="1106" y="752"/>
                  <a:pt x="1105" y="714"/>
                  <a:pt x="1103" y="676"/>
                </a:cubicBezTo>
                <a:close/>
                <a:moveTo>
                  <a:pt x="1260" y="417"/>
                </a:moveTo>
                <a:cubicBezTo>
                  <a:pt x="1250" y="478"/>
                  <a:pt x="1209" y="530"/>
                  <a:pt x="1138" y="571"/>
                </a:cubicBezTo>
                <a:cubicBezTo>
                  <a:pt x="1125" y="579"/>
                  <a:pt x="1111" y="586"/>
                  <a:pt x="1096" y="593"/>
                </a:cubicBezTo>
                <a:cubicBezTo>
                  <a:pt x="1086" y="511"/>
                  <a:pt x="1067" y="435"/>
                  <a:pt x="1041" y="367"/>
                </a:cubicBezTo>
                <a:cubicBezTo>
                  <a:pt x="1013" y="295"/>
                  <a:pt x="976" y="233"/>
                  <a:pt x="931" y="183"/>
                </a:cubicBezTo>
                <a:cubicBezTo>
                  <a:pt x="1065" y="221"/>
                  <a:pt x="1181" y="305"/>
                  <a:pt x="1260" y="417"/>
                </a:cubicBezTo>
                <a:close/>
                <a:moveTo>
                  <a:pt x="600" y="183"/>
                </a:moveTo>
                <a:cubicBezTo>
                  <a:pt x="568" y="223"/>
                  <a:pt x="540" y="272"/>
                  <a:pt x="515" y="329"/>
                </a:cubicBezTo>
                <a:cubicBezTo>
                  <a:pt x="482" y="407"/>
                  <a:pt x="457" y="498"/>
                  <a:pt x="443" y="594"/>
                </a:cubicBezTo>
                <a:cubicBezTo>
                  <a:pt x="424" y="587"/>
                  <a:pt x="407" y="578"/>
                  <a:pt x="391" y="569"/>
                </a:cubicBezTo>
                <a:cubicBezTo>
                  <a:pt x="320" y="528"/>
                  <a:pt x="279" y="478"/>
                  <a:pt x="269" y="419"/>
                </a:cubicBezTo>
                <a:cubicBezTo>
                  <a:pt x="348" y="306"/>
                  <a:pt x="464" y="221"/>
                  <a:pt x="600" y="183"/>
                </a:cubicBezTo>
                <a:close/>
                <a:moveTo>
                  <a:pt x="195" y="968"/>
                </a:moveTo>
                <a:cubicBezTo>
                  <a:pt x="226" y="992"/>
                  <a:pt x="262" y="1014"/>
                  <a:pt x="303" y="1034"/>
                </a:cubicBezTo>
                <a:cubicBezTo>
                  <a:pt x="352" y="1057"/>
                  <a:pt x="407" y="1075"/>
                  <a:pt x="467" y="1090"/>
                </a:cubicBezTo>
                <a:cubicBezTo>
                  <a:pt x="474" y="1117"/>
                  <a:pt x="483" y="1143"/>
                  <a:pt x="492" y="1168"/>
                </a:cubicBezTo>
                <a:cubicBezTo>
                  <a:pt x="519" y="1237"/>
                  <a:pt x="554" y="1297"/>
                  <a:pt x="597" y="1346"/>
                </a:cubicBezTo>
                <a:cubicBezTo>
                  <a:pt x="410" y="1291"/>
                  <a:pt x="260" y="1150"/>
                  <a:pt x="195" y="968"/>
                </a:cubicBezTo>
                <a:close/>
                <a:moveTo>
                  <a:pt x="940" y="1344"/>
                </a:moveTo>
                <a:cubicBezTo>
                  <a:pt x="969" y="1306"/>
                  <a:pt x="995" y="1260"/>
                  <a:pt x="1018" y="1206"/>
                </a:cubicBezTo>
                <a:cubicBezTo>
                  <a:pt x="1033" y="1172"/>
                  <a:pt x="1045" y="1136"/>
                  <a:pt x="1057" y="1098"/>
                </a:cubicBezTo>
                <a:cubicBezTo>
                  <a:pt x="1165" y="1073"/>
                  <a:pt x="1262" y="1032"/>
                  <a:pt x="1333" y="974"/>
                </a:cubicBezTo>
                <a:cubicBezTo>
                  <a:pt x="1267" y="1150"/>
                  <a:pt x="1122" y="1288"/>
                  <a:pt x="940" y="1344"/>
                </a:cubicBezTo>
                <a:close/>
              </a:path>
            </a:pathLst>
          </a:custGeom>
          <a:solidFill>
            <a:srgbClr val="68217A"/>
          </a:solidFill>
          <a:ln>
            <a:noFill/>
          </a:ln>
        </p:spPr>
        <p:txBody>
          <a:bodyPr vert="horz" wrap="square" lIns="91427" tIns="45714" rIns="91427" bIns="45714" numCol="1" anchor="t" anchorCtr="0" compatLnSpc="1">
            <a:prstTxWarp prst="textNoShape">
              <a:avLst/>
            </a:prstTxWarp>
          </a:bodyPr>
          <a:lstStyle/>
          <a:p>
            <a:pPr defTabSz="932407"/>
            <a:endParaRPr lang="en-US" sz="1300">
              <a:solidFill>
                <a:srgbClr val="000000"/>
              </a:solidFill>
            </a:endParaRPr>
          </a:p>
        </p:txBody>
      </p:sp>
      <p:sp>
        <p:nvSpPr>
          <p:cNvPr id="26" name="Pentagon 25"/>
          <p:cNvSpPr/>
          <p:nvPr/>
        </p:nvSpPr>
        <p:spPr bwMode="auto">
          <a:xfrm>
            <a:off x="1077053" y="1718086"/>
            <a:ext cx="6531908" cy="1421906"/>
          </a:xfrm>
          <a:prstGeom prst="homePlate">
            <a:avLst/>
          </a:prstGeom>
          <a:solidFill>
            <a:srgbClr val="68217A"/>
          </a:solidFill>
          <a:ln w="25400" cap="flat" cmpd="sng" algn="ctr">
            <a:noFill/>
            <a:prstDash val="solid"/>
            <a:headEnd type="none" w="med" len="med"/>
            <a:tailEnd type="none" w="med" len="med"/>
          </a:ln>
          <a:effectLst/>
        </p:spPr>
        <p:txBody>
          <a:bodyPr vert="horz" wrap="square" lIns="1279978" tIns="0" rIns="91370" bIns="0" numCol="1" rtlCol="0" anchor="ctr" anchorCtr="0" compatLnSpc="1">
            <a:prstTxWarp prst="textNoShape">
              <a:avLst/>
            </a:prstTxWarp>
          </a:bodyPr>
          <a:lstStyle/>
          <a:p>
            <a:pPr marL="116568" lvl="1" defTabSz="699373">
              <a:lnSpc>
                <a:spcPct val="90000"/>
              </a:lnSpc>
              <a:spcBef>
                <a:spcPts val="460"/>
              </a:spcBef>
              <a:buSzPct val="90000"/>
              <a:tabLst>
                <a:tab pos="233133" algn="l"/>
                <a:tab pos="480839" algn="l"/>
              </a:tabLst>
              <a:defRPr/>
            </a:pPr>
            <a:r>
              <a:rPr lang="en-US" sz="1904" kern="0" spc="-23" dirty="0" err="1" smtClean="0">
                <a:gradFill>
                  <a:gsLst>
                    <a:gs pos="0">
                      <a:srgbClr val="FFFFFF"/>
                    </a:gs>
                    <a:gs pos="86000">
                      <a:srgbClr val="FFFFFF"/>
                    </a:gs>
                  </a:gsLst>
                  <a:path path="circle">
                    <a:fillToRect r="100000" b="100000"/>
                  </a:path>
                </a:gradFill>
              </a:rPr>
              <a:t>Accès</a:t>
            </a:r>
            <a:r>
              <a:rPr lang="en-US" sz="1904" kern="0" spc="-23" dirty="0" smtClean="0">
                <a:gradFill>
                  <a:gsLst>
                    <a:gs pos="0">
                      <a:srgbClr val="FFFFFF"/>
                    </a:gs>
                    <a:gs pos="86000">
                      <a:srgbClr val="FFFFFF"/>
                    </a:gs>
                  </a:gsLst>
                  <a:path path="circle">
                    <a:fillToRect r="100000" b="100000"/>
                  </a:path>
                </a:gradFill>
              </a:rPr>
              <a:t> </a:t>
            </a:r>
            <a:r>
              <a:rPr lang="en-US" sz="1904" kern="0" spc="-23" dirty="0" err="1" smtClean="0">
                <a:gradFill>
                  <a:gsLst>
                    <a:gs pos="0">
                      <a:srgbClr val="FFFFFF"/>
                    </a:gs>
                    <a:gs pos="86000">
                      <a:srgbClr val="FFFFFF"/>
                    </a:gs>
                  </a:gsLst>
                  <a:path path="circle">
                    <a:fillToRect r="100000" b="100000"/>
                  </a:path>
                </a:gradFill>
              </a:rPr>
              <a:t>complet</a:t>
            </a:r>
            <a:r>
              <a:rPr lang="en-US" sz="1904" kern="0" spc="-23" dirty="0" smtClean="0">
                <a:gradFill>
                  <a:gsLst>
                    <a:gs pos="0">
                      <a:srgbClr val="FFFFFF"/>
                    </a:gs>
                    <a:gs pos="86000">
                      <a:srgbClr val="FFFFFF"/>
                    </a:gs>
                  </a:gsLst>
                  <a:path path="circle">
                    <a:fillToRect r="100000" b="100000"/>
                  </a:path>
                </a:gradFill>
              </a:rPr>
              <a:t> aux features</a:t>
            </a:r>
            <a:endParaRPr lang="en-US" sz="1904" kern="0" spc="-23" dirty="0">
              <a:gradFill>
                <a:gsLst>
                  <a:gs pos="0">
                    <a:srgbClr val="FFFFFF"/>
                  </a:gs>
                  <a:gs pos="86000">
                    <a:srgbClr val="FFFFFF"/>
                  </a:gs>
                </a:gsLst>
                <a:path path="circle">
                  <a:fillToRect r="100000" b="100000"/>
                </a:path>
              </a:gradFill>
            </a:endParaRPr>
          </a:p>
          <a:p>
            <a:pPr marL="116568" lvl="1" defTabSz="699373">
              <a:lnSpc>
                <a:spcPct val="90000"/>
              </a:lnSpc>
              <a:spcBef>
                <a:spcPts val="460"/>
              </a:spcBef>
              <a:buSzPct val="90000"/>
              <a:tabLst>
                <a:tab pos="233133" algn="l"/>
                <a:tab pos="480839" algn="l"/>
              </a:tabLst>
              <a:defRPr/>
            </a:pPr>
            <a:r>
              <a:rPr lang="en-US" sz="1904" kern="0" spc="-23" dirty="0" smtClean="0">
                <a:gradFill>
                  <a:gsLst>
                    <a:gs pos="0">
                      <a:srgbClr val="FFFFFF"/>
                    </a:gs>
                    <a:gs pos="86000">
                      <a:srgbClr val="FFFFFF"/>
                    </a:gs>
                  </a:gsLst>
                  <a:path path="circle">
                    <a:fillToRect r="100000" b="100000"/>
                  </a:path>
                </a:gradFill>
              </a:rPr>
              <a:t>Performances natives</a:t>
            </a:r>
            <a:endParaRPr lang="en-US" sz="1904" kern="0" spc="-23" dirty="0">
              <a:gradFill>
                <a:gsLst>
                  <a:gs pos="0">
                    <a:srgbClr val="FFFFFF"/>
                  </a:gs>
                  <a:gs pos="86000">
                    <a:srgbClr val="FFFFFF"/>
                  </a:gs>
                </a:gsLst>
                <a:path path="circle">
                  <a:fillToRect r="100000" b="100000"/>
                </a:path>
              </a:gradFill>
            </a:endParaRPr>
          </a:p>
          <a:p>
            <a:pPr marL="116568" lvl="1" defTabSz="699373">
              <a:lnSpc>
                <a:spcPct val="90000"/>
              </a:lnSpc>
              <a:spcBef>
                <a:spcPts val="460"/>
              </a:spcBef>
              <a:buSzPct val="90000"/>
              <a:tabLst>
                <a:tab pos="482053" algn="l"/>
              </a:tabLst>
              <a:defRPr/>
            </a:pPr>
            <a:r>
              <a:rPr lang="en-US" sz="1904" kern="0" spc="-23" dirty="0" err="1" smtClean="0">
                <a:gradFill>
                  <a:gsLst>
                    <a:gs pos="0">
                      <a:srgbClr val="FFFFFF"/>
                    </a:gs>
                    <a:gs pos="86000">
                      <a:srgbClr val="FFFFFF"/>
                    </a:gs>
                  </a:gsLst>
                  <a:path path="circle">
                    <a:fillToRect r="100000" b="100000"/>
                  </a:path>
                </a:gradFill>
              </a:rPr>
              <a:t>Très</a:t>
            </a:r>
            <a:r>
              <a:rPr lang="en-US" sz="1904" kern="0" spc="-23" dirty="0" smtClean="0">
                <a:gradFill>
                  <a:gsLst>
                    <a:gs pos="0">
                      <a:srgbClr val="FFFFFF"/>
                    </a:gs>
                    <a:gs pos="86000">
                      <a:srgbClr val="FFFFFF"/>
                    </a:gs>
                  </a:gsLst>
                  <a:path path="circle">
                    <a:fillToRect r="100000" b="100000"/>
                  </a:path>
                </a:gradFill>
              </a:rPr>
              <a:t> </a:t>
            </a:r>
            <a:r>
              <a:rPr lang="en-US" sz="1904" kern="0" spc="-23" dirty="0" err="1" smtClean="0">
                <a:gradFill>
                  <a:gsLst>
                    <a:gs pos="0">
                      <a:srgbClr val="FFFFFF"/>
                    </a:gs>
                    <a:gs pos="86000">
                      <a:srgbClr val="FFFFFF"/>
                    </a:gs>
                  </a:gsLst>
                  <a:path path="circle">
                    <a:fillToRect r="100000" b="100000"/>
                  </a:path>
                </a:gradFill>
              </a:rPr>
              <a:t>personnalisé</a:t>
            </a:r>
            <a:r>
              <a:rPr lang="en-US" sz="1904" kern="0" spc="-23" dirty="0" smtClean="0">
                <a:gradFill>
                  <a:gsLst>
                    <a:gs pos="0">
                      <a:srgbClr val="FFFFFF"/>
                    </a:gs>
                    <a:gs pos="86000">
                      <a:srgbClr val="FFFFFF"/>
                    </a:gs>
                  </a:gsLst>
                  <a:path path="circle">
                    <a:fillToRect r="100000" b="100000"/>
                  </a:path>
                </a:gradFill>
              </a:rPr>
              <a:t> pour </a:t>
            </a:r>
            <a:r>
              <a:rPr lang="en-US" sz="1904" kern="0" spc="-23" dirty="0" err="1" smtClean="0">
                <a:gradFill>
                  <a:gsLst>
                    <a:gs pos="0">
                      <a:srgbClr val="FFFFFF"/>
                    </a:gs>
                    <a:gs pos="86000">
                      <a:srgbClr val="FFFFFF"/>
                    </a:gs>
                  </a:gsLst>
                  <a:path path="circle">
                    <a:fillToRect r="100000" b="100000"/>
                  </a:path>
                </a:gradFill>
              </a:rPr>
              <a:t>chaque</a:t>
            </a:r>
            <a:r>
              <a:rPr lang="en-US" sz="1904" kern="0" spc="-23" dirty="0" smtClean="0">
                <a:gradFill>
                  <a:gsLst>
                    <a:gs pos="0">
                      <a:srgbClr val="FFFFFF"/>
                    </a:gs>
                    <a:gs pos="86000">
                      <a:srgbClr val="FFFFFF"/>
                    </a:gs>
                  </a:gsLst>
                  <a:path path="circle">
                    <a:fillToRect r="100000" b="100000"/>
                  </a:path>
                </a:gradFill>
              </a:rPr>
              <a:t> device</a:t>
            </a:r>
            <a:endParaRPr lang="en-US" sz="1904" kern="0" spc="-23" dirty="0">
              <a:gradFill>
                <a:gsLst>
                  <a:gs pos="0">
                    <a:srgbClr val="FFFFFF"/>
                  </a:gs>
                  <a:gs pos="86000">
                    <a:srgbClr val="FFFFFF"/>
                  </a:gs>
                </a:gsLst>
                <a:path path="circle">
                  <a:fillToRect r="100000" b="100000"/>
                </a:path>
              </a:gradFill>
            </a:endParaRPr>
          </a:p>
        </p:txBody>
      </p:sp>
      <p:grpSp>
        <p:nvGrpSpPr>
          <p:cNvPr id="28" name="Group 27"/>
          <p:cNvGrpSpPr/>
          <p:nvPr/>
        </p:nvGrpSpPr>
        <p:grpSpPr>
          <a:xfrm>
            <a:off x="421355" y="1746213"/>
            <a:ext cx="4893293" cy="2017918"/>
            <a:chOff x="2586038" y="4286154"/>
            <a:chExt cx="6128728" cy="2421526"/>
          </a:xfrm>
        </p:grpSpPr>
        <p:sp>
          <p:nvSpPr>
            <p:cNvPr id="29" name="Rectangle 28"/>
            <p:cNvSpPr/>
            <p:nvPr/>
          </p:nvSpPr>
          <p:spPr>
            <a:xfrm>
              <a:off x="2697224" y="5932075"/>
              <a:ext cx="6017542" cy="775605"/>
            </a:xfrm>
            <a:prstGeom prst="rect">
              <a:avLst/>
            </a:prstGeom>
          </p:spPr>
          <p:txBody>
            <a:bodyPr wrap="none">
              <a:spAutoFit/>
            </a:bodyPr>
            <a:lstStyle/>
            <a:p>
              <a:pPr defTabSz="932407"/>
              <a:r>
                <a:rPr lang="en-US" sz="3600" kern="0" dirty="0" smtClean="0">
                  <a:solidFill>
                    <a:srgbClr val="616161"/>
                  </a:solidFill>
                  <a:cs typeface="Segoe UI" panose="020B0502040204020203" pitchFamily="34" charset="0"/>
                </a:rPr>
                <a:t>Technologies</a:t>
              </a:r>
              <a:r>
                <a:rPr lang="en-US" sz="3600" b="1" kern="0" dirty="0" smtClean="0">
                  <a:solidFill>
                    <a:srgbClr val="616161"/>
                  </a:solidFill>
                  <a:cs typeface="Segoe UI" panose="020B0502040204020203" pitchFamily="34" charset="0"/>
                </a:rPr>
                <a:t> Natives</a:t>
              </a:r>
              <a:endParaRPr lang="en-US" sz="2800" kern="0" dirty="0">
                <a:solidFill>
                  <a:srgbClr val="616161"/>
                </a:solidFill>
                <a:latin typeface="Segoe UI Light"/>
                <a:cs typeface="Segoe UI" panose="020B0502040204020203" pitchFamily="34" charset="0"/>
              </a:endParaRPr>
            </a:p>
          </p:txBody>
        </p:sp>
        <p:sp>
          <p:nvSpPr>
            <p:cNvPr id="30" name="Oval 29"/>
            <p:cNvSpPr/>
            <p:nvPr/>
          </p:nvSpPr>
          <p:spPr bwMode="auto">
            <a:xfrm>
              <a:off x="2586038" y="4286155"/>
              <a:ext cx="1645920" cy="1645920"/>
            </a:xfrm>
            <a:prstGeom prst="ellipse">
              <a:avLst/>
            </a:prstGeom>
            <a:solidFill>
              <a:srgbClr val="FFFFFF"/>
            </a:solidFill>
            <a:ln>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411" fontAlgn="base">
                <a:lnSpc>
                  <a:spcPct val="90000"/>
                </a:lnSpc>
                <a:spcBef>
                  <a:spcPct val="0"/>
                </a:spcBef>
                <a:spcAft>
                  <a:spcPct val="0"/>
                </a:spcAft>
              </a:pPr>
              <a:endParaRPr lang="en-US" sz="9600" dirty="0" err="1">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31" name="W Oval 1"/>
            <p:cNvSpPr/>
            <p:nvPr/>
          </p:nvSpPr>
          <p:spPr bwMode="auto">
            <a:xfrm>
              <a:off x="2586038" y="4286154"/>
              <a:ext cx="1645920" cy="1645919"/>
            </a:xfrm>
            <a:prstGeom prst="ellipse">
              <a:avLst/>
            </a:prstGeom>
            <a:noFill/>
            <a:ln w="73025" cap="flat" cmpd="sng" algn="ctr">
              <a:solidFill>
                <a:srgbClr val="68217A"/>
              </a:solidFill>
              <a:prstDash val="solid"/>
              <a:headEnd type="none" w="med" len="med"/>
              <a:tailEnd type="none" w="med" len="med"/>
            </a:ln>
            <a:effectLst/>
          </p:spPr>
          <p:txBody>
            <a:bodyPr vert="horz" wrap="square" lIns="91423" tIns="45711" rIns="91423" bIns="45711" numCol="1" rtlCol="0" anchor="ctr" anchorCtr="0" compatLnSpc="1">
              <a:prstTxWarp prst="textNoShape">
                <a:avLst/>
              </a:prstTxWarp>
            </a:bodyPr>
            <a:lstStyle/>
            <a:p>
              <a:pPr algn="ctr" defTabSz="914039" fontAlgn="base">
                <a:lnSpc>
                  <a:spcPct val="90000"/>
                </a:lnSpc>
                <a:spcBef>
                  <a:spcPct val="0"/>
                </a:spcBef>
                <a:spcAft>
                  <a:spcPct val="0"/>
                </a:spcAft>
                <a:defRPr/>
              </a:pPr>
              <a:endParaRPr lang="en-US" sz="2000" kern="0" spc="-50" dirty="0">
                <a:gradFill>
                  <a:gsLst>
                    <a:gs pos="0">
                      <a:srgbClr val="FFFFFF"/>
                    </a:gs>
                    <a:gs pos="100000">
                      <a:srgbClr val="FFFFFF"/>
                    </a:gs>
                  </a:gsLst>
                  <a:lin ang="5400000" scaled="0"/>
                </a:gradFill>
              </a:endParaRPr>
            </a:p>
          </p:txBody>
        </p:sp>
        <p:grpSp>
          <p:nvGrpSpPr>
            <p:cNvPr id="32" name="Group 31"/>
            <p:cNvGrpSpPr/>
            <p:nvPr/>
          </p:nvGrpSpPr>
          <p:grpSpPr>
            <a:xfrm>
              <a:off x="2914334" y="4695123"/>
              <a:ext cx="995060" cy="802635"/>
              <a:chOff x="1791391" y="5129451"/>
              <a:chExt cx="570921" cy="460516"/>
            </a:xfrm>
            <a:solidFill>
              <a:srgbClr val="68217A"/>
            </a:solidFill>
          </p:grpSpPr>
          <p:sp>
            <p:nvSpPr>
              <p:cNvPr id="33" name="Freeform 86"/>
              <p:cNvSpPr>
                <a:spLocks noEditPoints="1"/>
              </p:cNvSpPr>
              <p:nvPr/>
            </p:nvSpPr>
            <p:spPr bwMode="black">
              <a:xfrm>
                <a:off x="1791391" y="5174365"/>
                <a:ext cx="416863" cy="415602"/>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32407"/>
                <a:endParaRPr lang="en-US" sz="1599" dirty="0">
                  <a:solidFill>
                    <a:srgbClr val="000000"/>
                  </a:solidFill>
                </a:endParaRPr>
              </a:p>
            </p:txBody>
          </p:sp>
          <p:sp>
            <p:nvSpPr>
              <p:cNvPr id="34" name="Oval 87"/>
              <p:cNvSpPr>
                <a:spLocks noChangeArrowheads="1"/>
              </p:cNvSpPr>
              <p:nvPr/>
            </p:nvSpPr>
            <p:spPr bwMode="black">
              <a:xfrm>
                <a:off x="1961157" y="5351026"/>
                <a:ext cx="77331" cy="766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32407"/>
                <a:endParaRPr lang="en-US" sz="1599" dirty="0">
                  <a:solidFill>
                    <a:srgbClr val="000000"/>
                  </a:solidFill>
                </a:endParaRPr>
              </a:p>
            </p:txBody>
          </p:sp>
          <p:sp>
            <p:nvSpPr>
              <p:cNvPr id="35" name="Freeform 88"/>
              <p:cNvSpPr>
                <a:spLocks noEditPoints="1"/>
              </p:cNvSpPr>
              <p:nvPr/>
            </p:nvSpPr>
            <p:spPr bwMode="black">
              <a:xfrm>
                <a:off x="2150860" y="5129451"/>
                <a:ext cx="211452" cy="225767"/>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32407"/>
                <a:endParaRPr lang="en-US" sz="1599" dirty="0">
                  <a:solidFill>
                    <a:srgbClr val="000000"/>
                  </a:solidFill>
                </a:endParaRPr>
              </a:p>
            </p:txBody>
          </p:sp>
        </p:grpSp>
      </p:grpSp>
    </p:spTree>
    <p:extLst>
      <p:ext uri="{BB962C8B-B14F-4D97-AF65-F5344CB8AC3E}">
        <p14:creationId xmlns:p14="http://schemas.microsoft.com/office/powerpoint/2010/main" val="1235265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5D3B3FA9-0122-4B31-B139-E383C37B88CE}"/>
    </a:ext>
  </a:extLst>
</a:theme>
</file>

<file path=ppt/theme/theme3.xml><?xml version="1.0" encoding="utf-8"?>
<a:theme xmlns:a="http://schemas.openxmlformats.org/drawingml/2006/main" name="1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7" id="{C59F33F0-2C47-43A0-BEBF-EE4A5C104C26}" vid="{ABA23486-81FB-40DB-891A-16D16CD9398D}"/>
    </a:ext>
  </a:extLst>
</a:theme>
</file>

<file path=ppt/theme/theme4.xml><?xml version="1.0" encoding="utf-8"?>
<a:theme xmlns:a="http://schemas.openxmlformats.org/drawingml/2006/main" name="LIGHT COLOR TEMPLA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peaker PPT Template Feb12" id="{1F62F72E-3156-4F93-9453-C2255272D65F}" vid="{F8866550-0401-492C-A312-58A8C0666A1D}"/>
    </a:ext>
  </a:extLst>
</a:theme>
</file>

<file path=ppt/theme/theme5.xml><?xml version="1.0" encoding="utf-8"?>
<a:theme xmlns:a="http://schemas.openxmlformats.org/drawingml/2006/main" name="2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_v02.potx" id="{AE6B0D47-3488-4D7E-AEFE-4DBC34C239F2}" vid="{FE055DFB-2179-4F25-980C-29B98161779E}"/>
    </a:ext>
  </a:extLst>
</a:theme>
</file>

<file path=ppt/theme/theme6.xml><?xml version="1.0" encoding="utf-8"?>
<a:theme xmlns:a="http://schemas.openxmlformats.org/drawingml/2006/main" name="3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Build_2015_Template_v02</Template>
  <TotalTime>0</TotalTime>
  <Words>1397</Words>
  <Application>Microsoft Office PowerPoint</Application>
  <PresentationFormat>Custom</PresentationFormat>
  <Paragraphs>185</Paragraphs>
  <Slides>25</Slides>
  <Notes>12</Notes>
  <HiddenSlides>0</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25</vt:i4>
      </vt:variant>
    </vt:vector>
  </HeadingPairs>
  <TitlesOfParts>
    <vt:vector size="40" baseType="lpstr">
      <vt:lpstr>Arial</vt:lpstr>
      <vt:lpstr>Avenir LT Pro 45 Book</vt:lpstr>
      <vt:lpstr>Consolas</vt:lpstr>
      <vt:lpstr>ＭＳ Ｐゴシック</vt:lpstr>
      <vt:lpstr>Segoe UI</vt:lpstr>
      <vt:lpstr>Segoe UI Light</vt:lpstr>
      <vt:lpstr>Segoe UI Semibold</vt:lpstr>
      <vt:lpstr>Segoe UI Semilight</vt:lpstr>
      <vt:lpstr>Wingdings</vt:lpstr>
      <vt:lpstr>5-30629_Build_Template_WHITE</vt:lpstr>
      <vt:lpstr>5-30629_Build_Template_DARK BLUE</vt:lpstr>
      <vt:lpstr>1_5-30629_Build_Template_WHITE</vt:lpstr>
      <vt:lpstr>LIGHT COLOR TEMPLATE</vt:lpstr>
      <vt:lpstr>2_5-30629_Build_Template_WHITE</vt:lpstr>
      <vt:lpstr>3_BUILD CHARCOAL BACKGROUND</vt:lpstr>
      <vt:lpstr>Développement Cross-Plateformes</vt:lpstr>
      <vt:lpstr>Agenda</vt:lpstr>
      <vt:lpstr>Le développement cross-plateformes, c’est quoi ?</vt:lpstr>
      <vt:lpstr>Objectifs</vt:lpstr>
      <vt:lpstr>Soit vous partez de zéro</vt:lpstr>
      <vt:lpstr>Partir de zéro</vt:lpstr>
      <vt:lpstr>Vous avez déjà une application</vt:lpstr>
      <vt:lpstr>Créer pour toutes les plateformes</vt:lpstr>
      <vt:lpstr>Stratégies de dev mobile</vt:lpstr>
      <vt:lpstr>Developer tools</vt:lpstr>
      <vt:lpstr>.NET et Xamarin</vt:lpstr>
      <vt:lpstr>PowerPoint Presentation</vt:lpstr>
      <vt:lpstr>Emulateur Visual Studio pour Android</vt:lpstr>
      <vt:lpstr>Créer une experience riche proche du natif pour Windows, iOS et Android en réutilisant du code</vt:lpstr>
      <vt:lpstr>Apps mobile cross-platform  en C++</vt:lpstr>
      <vt:lpstr>Tools for Apache Cordova</vt:lpstr>
      <vt:lpstr>Créer une application hybride HTML en utilisant Visual Studio 2015 et Cordova</vt:lpstr>
      <vt:lpstr>Migrer à partir d’autres plateformes</vt:lpstr>
      <vt:lpstr>PowerPoint Presentation</vt:lpstr>
      <vt:lpstr>Universal Windows Platform</vt:lpstr>
      <vt:lpstr>iOS </vt:lpstr>
      <vt:lpstr>iOS Quelles limitations ?</vt:lpstr>
      <vt:lpstr>Android Runtime</vt:lpstr>
      <vt:lpstr>Android Runtime Quelles limitations ?</vt:lpstr>
      <vt:lpstr>Merci </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2015-05-20T23:26:00Z</dcterms:created>
  <dcterms:modified xsi:type="dcterms:W3CDTF">2015-05-20T23:26:15Z</dcterms:modified>
</cp:coreProperties>
</file>