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6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BCBC-1600-4169-9707-FD126F21E67F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7E8A-9C0F-41AF-AA90-BF6728AAA9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2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BCBC-1600-4169-9707-FD126F21E67F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7E8A-9C0F-41AF-AA90-BF6728AAA9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36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BCBC-1600-4169-9707-FD126F21E67F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7E8A-9C0F-41AF-AA90-BF6728AAA9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29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BCBC-1600-4169-9707-FD126F21E67F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7E8A-9C0F-41AF-AA90-BF6728AAA9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3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BCBC-1600-4169-9707-FD126F21E67F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7E8A-9C0F-41AF-AA90-BF6728AAA9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92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BCBC-1600-4169-9707-FD126F21E67F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7E8A-9C0F-41AF-AA90-BF6728AAA9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86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BCBC-1600-4169-9707-FD126F21E67F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7E8A-9C0F-41AF-AA90-BF6728AAA9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13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BCBC-1600-4169-9707-FD126F21E67F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7E8A-9C0F-41AF-AA90-BF6728AAA9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72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BCBC-1600-4169-9707-FD126F21E67F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7E8A-9C0F-41AF-AA90-BF6728AAA9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90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BCBC-1600-4169-9707-FD126F21E67F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7E8A-9C0F-41AF-AA90-BF6728AAA9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41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BCBC-1600-4169-9707-FD126F21E67F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7E8A-9C0F-41AF-AA90-BF6728AAA9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11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DBCBC-1600-4169-9707-FD126F21E67F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97E8A-9C0F-41AF-AA90-BF6728AAA9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55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891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6884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138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7144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8060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069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2801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412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6488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8217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65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8039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3650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2531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864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4880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67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00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38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382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831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7417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468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2015-10-27T21:41:14Z</dcterms:created>
  <dcterms:modified xsi:type="dcterms:W3CDTF">2015-10-27T21:41:26Z</dcterms:modified>
</cp:coreProperties>
</file>