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6.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7.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theme/theme8.xml" ContentType="application/vnd.openxmlformats-officedocument.theme+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theme/theme9.xml" ContentType="application/vnd.openxmlformats-officedocument.theme+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0.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theme/theme11.xml" ContentType="application/vnd.openxmlformats-officedocument.theme+xml"/>
  <Override PartName="/ppt/theme/themeOverride1.xml" ContentType="application/vnd.openxmlformats-officedocument.themeOverride+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278" r:id="rId2"/>
    <p:sldMasterId id="2147484312" r:id="rId3"/>
    <p:sldMasterId id="2147484329" r:id="rId4"/>
    <p:sldMasterId id="2147484349" r:id="rId5"/>
    <p:sldMasterId id="2147484366" r:id="rId6"/>
    <p:sldMasterId id="2147484393" r:id="rId7"/>
    <p:sldMasterId id="2147484410" r:id="rId8"/>
    <p:sldMasterId id="2147484490" r:id="rId9"/>
    <p:sldMasterId id="2147484509" r:id="rId10"/>
    <p:sldMasterId id="2147484524" r:id="rId11"/>
    <p:sldMasterId id="2147484538" r:id="rId12"/>
  </p:sldMasterIdLst>
  <p:notesMasterIdLst>
    <p:notesMasterId r:id="rId56"/>
  </p:notesMasterIdLst>
  <p:handoutMasterIdLst>
    <p:handoutMasterId r:id="rId57"/>
  </p:handoutMasterIdLst>
  <p:sldIdLst>
    <p:sldId id="330" r:id="rId13"/>
    <p:sldId id="355" r:id="rId14"/>
    <p:sldId id="356" r:id="rId15"/>
    <p:sldId id="358" r:id="rId16"/>
    <p:sldId id="377" r:id="rId17"/>
    <p:sldId id="378" r:id="rId18"/>
    <p:sldId id="359" r:id="rId19"/>
    <p:sldId id="340" r:id="rId20"/>
    <p:sldId id="341" r:id="rId21"/>
    <p:sldId id="379" r:id="rId22"/>
    <p:sldId id="343" r:id="rId23"/>
    <p:sldId id="344" r:id="rId24"/>
    <p:sldId id="350" r:id="rId25"/>
    <p:sldId id="342" r:id="rId26"/>
    <p:sldId id="380" r:id="rId27"/>
    <p:sldId id="381" r:id="rId28"/>
    <p:sldId id="382" r:id="rId29"/>
    <p:sldId id="383" r:id="rId30"/>
    <p:sldId id="384" r:id="rId31"/>
    <p:sldId id="385" r:id="rId32"/>
    <p:sldId id="386" r:id="rId33"/>
    <p:sldId id="387" r:id="rId34"/>
    <p:sldId id="388" r:id="rId35"/>
    <p:sldId id="349" r:id="rId36"/>
    <p:sldId id="389" r:id="rId37"/>
    <p:sldId id="415" r:id="rId38"/>
    <p:sldId id="416" r:id="rId39"/>
    <p:sldId id="417" r:id="rId40"/>
    <p:sldId id="418" r:id="rId41"/>
    <p:sldId id="419" r:id="rId42"/>
    <p:sldId id="420" r:id="rId43"/>
    <p:sldId id="423" r:id="rId44"/>
    <p:sldId id="422" r:id="rId45"/>
    <p:sldId id="351" r:id="rId46"/>
    <p:sldId id="352" r:id="rId47"/>
    <p:sldId id="360" r:id="rId48"/>
    <p:sldId id="424" r:id="rId49"/>
    <p:sldId id="425" r:id="rId50"/>
    <p:sldId id="426" r:id="rId51"/>
    <p:sldId id="427" r:id="rId52"/>
    <p:sldId id="428" r:id="rId53"/>
    <p:sldId id="429" r:id="rId54"/>
    <p:sldId id="368" r:id="rId5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D75A0D65-BF15-4822-BC6D-74C66FDCD9EE}">
          <p14:sldIdLst>
            <p14:sldId id="330"/>
            <p14:sldId id="355"/>
          </p14:sldIdLst>
        </p14:section>
        <p14:section name="Développement Crossplat c'est quoi" id="{F8E865E7-723D-44B1-821C-88943ECC46CD}">
          <p14:sldIdLst>
            <p14:sldId id="356"/>
            <p14:sldId id="358"/>
            <p14:sldId id="377"/>
            <p14:sldId id="378"/>
          </p14:sldIdLst>
        </p14:section>
        <p14:section name="Créer pour toutes les plateformes" id="{FAF73DC5-2023-4599-AC34-97CEE6872375}">
          <p14:sldIdLst>
            <p14:sldId id="359"/>
            <p14:sldId id="340"/>
            <p14:sldId id="341"/>
            <p14:sldId id="379"/>
            <p14:sldId id="343"/>
            <p14:sldId id="344"/>
            <p14:sldId id="350"/>
            <p14:sldId id="342"/>
            <p14:sldId id="380"/>
            <p14:sldId id="381"/>
            <p14:sldId id="382"/>
            <p14:sldId id="383"/>
            <p14:sldId id="384"/>
            <p14:sldId id="385"/>
            <p14:sldId id="386"/>
            <p14:sldId id="387"/>
            <p14:sldId id="388"/>
            <p14:sldId id="349"/>
            <p14:sldId id="389"/>
            <p14:sldId id="415"/>
            <p14:sldId id="416"/>
            <p14:sldId id="417"/>
            <p14:sldId id="418"/>
            <p14:sldId id="419"/>
            <p14:sldId id="420"/>
            <p14:sldId id="423"/>
            <p14:sldId id="422"/>
            <p14:sldId id="351"/>
            <p14:sldId id="352"/>
          </p14:sldIdLst>
        </p14:section>
        <p14:section name="Migrer à partir d'autres plateformes" id="{9BA43DDC-7EFA-4A22-9AF0-510EE96AA19A}">
          <p14:sldIdLst>
            <p14:sldId id="360"/>
            <p14:sldId id="424"/>
            <p14:sldId id="425"/>
            <p14:sldId id="426"/>
            <p14:sldId id="427"/>
            <p14:sldId id="428"/>
            <p14:sldId id="429"/>
          </p14:sldIdLst>
        </p14:section>
        <p14:section name="Conclusion" id="{A77F2293-8558-4B80-8EC7-472524742CB2}">
          <p14:sldIdLst>
            <p14:sldId id="36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686868"/>
    <a:srgbClr val="2A4356"/>
    <a:srgbClr val="FFFFFF"/>
    <a:srgbClr val="68217A"/>
    <a:srgbClr val="107C10"/>
    <a:srgbClr val="BAD80A"/>
    <a:srgbClr val="0078D7"/>
    <a:srgbClr val="00BCF2"/>
    <a:srgbClr val="BC1C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587" autoAdjust="0"/>
    <p:restoredTop sz="90705" autoAdjust="0"/>
  </p:normalViewPr>
  <p:slideViewPr>
    <p:cSldViewPr>
      <p:cViewPr varScale="1">
        <p:scale>
          <a:sx n="107" d="100"/>
          <a:sy n="107" d="100"/>
        </p:scale>
        <p:origin x="62" y="77"/>
      </p:cViewPr>
      <p:guideLst/>
    </p:cSldViewPr>
  </p:slideViewPr>
  <p:outlineViewPr>
    <p:cViewPr>
      <p:scale>
        <a:sx n="33" d="100"/>
        <a:sy n="33" d="100"/>
      </p:scale>
      <p:origin x="0" y="-852"/>
    </p:cViewPr>
  </p:outlineViewPr>
  <p:notesTextViewPr>
    <p:cViewPr>
      <p:scale>
        <a:sx n="100" d="100"/>
        <a:sy n="100" d="100"/>
      </p:scale>
      <p:origin x="0" y="0"/>
    </p:cViewPr>
  </p:notesTextViewPr>
  <p:sorterViewPr>
    <p:cViewPr>
      <p:scale>
        <a:sx n="60" d="100"/>
        <a:sy n="60" d="100"/>
      </p:scale>
      <p:origin x="0" y="0"/>
    </p:cViewPr>
  </p:sorterViewPr>
  <p:notesViewPr>
    <p:cSldViewPr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slide" Target="slides/slide35.xml"/><Relationship Id="rId50" Type="http://schemas.openxmlformats.org/officeDocument/2006/relationships/slide" Target="slides/slide38.xml"/><Relationship Id="rId55" Type="http://schemas.openxmlformats.org/officeDocument/2006/relationships/slide" Target="slides/slide43.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39.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Tim</a:t>
            </a:r>
            <a:r>
              <a:rPr lang="en-US" baseline="0" dirty="0" smtClean="0"/>
              <a:t>e Spent in Apps vs. Browser</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percentStacked"/>
        <c:varyColors val="0"/>
        <c:ser>
          <c:idx val="0"/>
          <c:order val="0"/>
          <c:spPr>
            <a:solidFill>
              <a:schemeClr val="accent3"/>
            </a:solidFill>
            <a:ln>
              <a:noFill/>
            </a:ln>
            <a:effectLst/>
          </c:spPr>
          <c:invertIfNegative val="0"/>
          <c:dLbls>
            <c:dLbl>
              <c:idx val="0"/>
              <c:layout/>
              <c:tx>
                <c:rich>
                  <a:bodyPr/>
                  <a:lstStyle/>
                  <a:p>
                    <a:fld id="{1DAB8739-7F33-4017-BF11-19F7870D225D}" type="VALUE">
                      <a:rPr lang="en-US">
                        <a:solidFill>
                          <a:schemeClr val="bg1"/>
                        </a:solidFill>
                      </a:rPr>
                      <a:pPr/>
                      <a:t>[VALUE]</a:t>
                    </a:fld>
                    <a:endParaRPr lang="fr-FR"/>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0-94EA-476E-92F5-D9B8ABB4BF85}"/>
                </c:ext>
              </c:extLst>
            </c:dLbl>
            <c:dLbl>
              <c:idx val="1"/>
              <c:layout/>
              <c:tx>
                <c:rich>
                  <a:bodyPr/>
                  <a:lstStyle/>
                  <a:p>
                    <a:fld id="{6A06D6AC-5FD1-4006-A932-846601108E99}" type="VALUE">
                      <a:rPr lang="en-US">
                        <a:solidFill>
                          <a:schemeClr val="bg1"/>
                        </a:solidFill>
                      </a:rPr>
                      <a:pPr/>
                      <a:t>[VALUE]</a:t>
                    </a:fld>
                    <a:endParaRPr lang="fr-FR"/>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1-94EA-476E-92F5-D9B8ABB4BF85}"/>
                </c:ext>
              </c:extLst>
            </c:dLbl>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Sheet1!$B$2:$B$3</c:f>
              <c:numCache>
                <c:formatCode>0%</c:formatCode>
                <c:ptCount val="2"/>
                <c:pt idx="0">
                  <c:v>0.8</c:v>
                </c:pt>
                <c:pt idx="1">
                  <c:v>0.86</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Apps</c:v>
                      </c:pt>
                    </c:strCache>
                  </c:strRef>
                </c15:tx>
              </c15:filteredSeriesTitle>
            </c:ext>
            <c:ext xmlns:c15="http://schemas.microsoft.com/office/drawing/2012/chart" uri="{02D57815-91ED-43cb-92C2-25804820EDAC}">
              <c15:filteredCategoryTitle>
                <c15:cat>
                  <c:numRef>
                    <c:extLst>
                      <c:ext uri="{02D57815-91ED-43cb-92C2-25804820EDAC}">
                        <c15:formulaRef>
                          <c15:sqref>Sheet1!$A$2:$A$3</c15:sqref>
                        </c15:formulaRef>
                      </c:ext>
                    </c:extLst>
                    <c:numCache>
                      <c:formatCode>General</c:formatCode>
                      <c:ptCount val="2"/>
                      <c:pt idx="0">
                        <c:v>2013</c:v>
                      </c:pt>
                      <c:pt idx="1">
                        <c:v>2014</c:v>
                      </c:pt>
                    </c:numCache>
                  </c:numRef>
                </c15:cat>
              </c15:filteredCategoryTitle>
            </c:ext>
            <c:ext xmlns:c16="http://schemas.microsoft.com/office/drawing/2014/chart" uri="{C3380CC4-5D6E-409C-BE32-E72D297353CC}">
              <c16:uniqueId val="{00000002-94EA-476E-92F5-D9B8ABB4BF85}"/>
            </c:ext>
          </c:extLst>
        </c:ser>
        <c:ser>
          <c:idx val="1"/>
          <c:order val="1"/>
          <c:spPr>
            <a:solidFill>
              <a:schemeClr val="tx2"/>
            </a:solidFill>
            <a:ln>
              <a:noFill/>
            </a:ln>
            <a:effectLst/>
          </c:spPr>
          <c:invertIfNegative val="0"/>
          <c:dLbls>
            <c:dLbl>
              <c:idx val="0"/>
              <c:layout/>
              <c:tx>
                <c:rich>
                  <a:bodyPr/>
                  <a:lstStyle/>
                  <a:p>
                    <a:fld id="{73128A4B-472A-42A9-BCC1-9512E69D5758}" type="VALUE">
                      <a:rPr lang="en-US">
                        <a:solidFill>
                          <a:schemeClr val="bg1"/>
                        </a:solidFill>
                      </a:rPr>
                      <a:pPr/>
                      <a:t>[VALUE]</a:t>
                    </a:fld>
                    <a:endParaRPr lang="fr-FR"/>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3-94EA-476E-92F5-D9B8ABB4BF85}"/>
                </c:ext>
              </c:extLst>
            </c:dLbl>
            <c:dLbl>
              <c:idx val="1"/>
              <c:layout/>
              <c:tx>
                <c:rich>
                  <a:bodyPr/>
                  <a:lstStyle/>
                  <a:p>
                    <a:fld id="{732BB12E-62A4-4B1B-A9F5-530F8D61400E}" type="VALUE">
                      <a:rPr lang="en-US">
                        <a:solidFill>
                          <a:schemeClr val="bg1"/>
                        </a:solidFill>
                      </a:rPr>
                      <a:pPr/>
                      <a:t>[VALUE]</a:t>
                    </a:fld>
                    <a:endParaRPr lang="fr-FR"/>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4-94EA-476E-92F5-D9B8ABB4BF85}"/>
                </c:ext>
              </c:extLst>
            </c:dLbl>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Sheet1!$C$2:$C$3</c:f>
              <c:numCache>
                <c:formatCode>0%</c:formatCode>
                <c:ptCount val="2"/>
                <c:pt idx="0">
                  <c:v>0.2</c:v>
                </c:pt>
                <c:pt idx="1">
                  <c:v>0.14000000000000001</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Web</c:v>
                      </c:pt>
                    </c:strCache>
                  </c:strRef>
                </c15:tx>
              </c15:filteredSeriesTitle>
            </c:ext>
            <c:ext xmlns:c15="http://schemas.microsoft.com/office/drawing/2012/chart" uri="{02D57815-91ED-43cb-92C2-25804820EDAC}">
              <c15:filteredCategoryTitle>
                <c15:cat>
                  <c:numRef>
                    <c:extLst>
                      <c:ext uri="{02D57815-91ED-43cb-92C2-25804820EDAC}">
                        <c15:formulaRef>
                          <c15:sqref>Sheet1!$A$2:$A$3</c15:sqref>
                        </c15:formulaRef>
                      </c:ext>
                    </c:extLst>
                    <c:numCache>
                      <c:formatCode>General</c:formatCode>
                      <c:ptCount val="2"/>
                      <c:pt idx="0">
                        <c:v>2013</c:v>
                      </c:pt>
                      <c:pt idx="1">
                        <c:v>2014</c:v>
                      </c:pt>
                    </c:numCache>
                  </c:numRef>
                </c15:cat>
              </c15:filteredCategoryTitle>
            </c:ext>
            <c:ext xmlns:c16="http://schemas.microsoft.com/office/drawing/2014/chart" uri="{C3380CC4-5D6E-409C-BE32-E72D297353CC}">
              <c16:uniqueId val="{00000005-94EA-476E-92F5-D9B8ABB4BF85}"/>
            </c:ext>
          </c:extLst>
        </c:ser>
        <c:dLbls>
          <c:showLegendKey val="0"/>
          <c:showVal val="0"/>
          <c:showCatName val="0"/>
          <c:showSerName val="0"/>
          <c:showPercent val="0"/>
          <c:showBubbleSize val="0"/>
        </c:dLbls>
        <c:gapWidth val="150"/>
        <c:overlap val="100"/>
        <c:axId val="-15938832"/>
        <c:axId val="-15945360"/>
      </c:barChart>
      <c:catAx>
        <c:axId val="-15938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5945360"/>
        <c:crosses val="autoZero"/>
        <c:auto val="1"/>
        <c:lblAlgn val="ctr"/>
        <c:lblOffset val="100"/>
        <c:noMultiLvlLbl val="0"/>
      </c:catAx>
      <c:valAx>
        <c:axId val="-1594536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5938832"/>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fr-FR"/>
          </a:p>
        </c:txPr>
      </c:legendEntry>
      <c:legendEntry>
        <c:idx val="1"/>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fr-FR"/>
          </a:p>
        </c:txPr>
      </c:legendEntry>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Segoe UI" panose="020B0502040204020203" pitchFamily="34" charset="0"/>
                    <a:ea typeface="+mn-ea"/>
                    <a:cs typeface="Segoe UI" panose="020B0502040204020203" pitchFamily="34" charset="0"/>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Sheet1!$B$2:$B$9</c:f>
              <c:numCache>
                <c:formatCode>0%</c:formatCode>
                <c:ptCount val="8"/>
                <c:pt idx="0">
                  <c:v>0.72</c:v>
                </c:pt>
                <c:pt idx="1">
                  <c:v>0.62</c:v>
                </c:pt>
                <c:pt idx="2">
                  <c:v>0.34</c:v>
                </c:pt>
                <c:pt idx="3">
                  <c:v>0.28000000000000003</c:v>
                </c:pt>
                <c:pt idx="4">
                  <c:v>0.27</c:v>
                </c:pt>
                <c:pt idx="5">
                  <c:v>0.24</c:v>
                </c:pt>
                <c:pt idx="6">
                  <c:v>0.2</c:v>
                </c:pt>
                <c:pt idx="7">
                  <c:v>0.09</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v>
                      </c:pt>
                    </c:strCache>
                  </c:strRef>
                </c15:tx>
              </c15:filteredSeriesTitle>
            </c:ext>
            <c:ext xmlns:c15="http://schemas.microsoft.com/office/drawing/2012/chart" uri="{02D57815-91ED-43cb-92C2-25804820EDAC}">
              <c15:filteredCategoryTitle>
                <c15:cat>
                  <c:strRef>
                    <c:extLst>
                      <c:ext uri="{02D57815-91ED-43cb-92C2-25804820EDAC}">
                        <c15:formulaRef>
                          <c15:sqref>Sheet1!$A$2:$A$9</c15:sqref>
                        </c15:formulaRef>
                      </c:ext>
                    </c:extLst>
                    <c:strCache>
                      <c:ptCount val="8"/>
                      <c:pt idx="0">
                        <c:v>Familiarity of Languages (HTML, JS, CSS)</c:v>
                      </c:pt>
                      <c:pt idx="1">
                        <c:v>Cross Platform Support</c:v>
                      </c:pt>
                      <c:pt idx="2">
                        <c:v>Performance</c:v>
                      </c:pt>
                      <c:pt idx="3">
                        <c:v>Availability of Tools/Libraries</c:v>
                      </c:pt>
                      <c:pt idx="4">
                        <c:v>Productivity</c:v>
                      </c:pt>
                      <c:pt idx="5">
                        <c:v>Based on Open Standards</c:v>
                      </c:pt>
                      <c:pt idx="6">
                        <c:v>Cost of Development</c:v>
                      </c:pt>
                      <c:pt idx="7">
                        <c:v>Community</c:v>
                      </c:pt>
                    </c:strCache>
                  </c:strRef>
                </c15:cat>
              </c15:filteredCategoryTitle>
            </c:ext>
            <c:ext xmlns:c16="http://schemas.microsoft.com/office/drawing/2014/chart" uri="{C3380CC4-5D6E-409C-BE32-E72D297353CC}">
              <c16:uniqueId val="{00000000-75A9-460C-8579-A112E74F4DC0}"/>
            </c:ext>
          </c:extLst>
        </c:ser>
        <c:dLbls>
          <c:showLegendKey val="0"/>
          <c:showVal val="0"/>
          <c:showCatName val="0"/>
          <c:showSerName val="0"/>
          <c:showPercent val="0"/>
          <c:showBubbleSize val="0"/>
        </c:dLbls>
        <c:gapWidth val="219"/>
        <c:overlap val="-27"/>
        <c:axId val="-24695824"/>
        <c:axId val="-24700720"/>
      </c:barChart>
      <c:catAx>
        <c:axId val="-2469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Segoe UI Light" panose="020B0502040204020203" pitchFamily="34" charset="0"/>
                <a:ea typeface="+mn-ea"/>
                <a:cs typeface="Segoe UI Light" panose="020B0502040204020203" pitchFamily="34" charset="0"/>
              </a:defRPr>
            </a:pPr>
            <a:endParaRPr lang="fr-FR"/>
          </a:p>
        </c:txPr>
        <c:crossAx val="-24700720"/>
        <c:crosses val="autoZero"/>
        <c:auto val="1"/>
        <c:lblAlgn val="ctr"/>
        <c:lblOffset val="100"/>
        <c:noMultiLvlLbl val="0"/>
      </c:catAx>
      <c:valAx>
        <c:axId val="-2470072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46958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Build 2015</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10/27/2015 10:45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Build 2015</a:t>
            </a:r>
            <a:endParaRPr lang="en-US" dirty="0">
              <a:latin typeface="Segoe UI" pitchFamily="34" charset="0"/>
            </a:endParaRP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10/27/2015 10:45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solidFill>
                  <a:prstClr val="black"/>
                </a:solidFill>
              </a:rPr>
              <a:pPr/>
              <a:t>10/27/2015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666686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10/27/2015 10:45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081147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10/27/2015 10:45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780070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10/27/2015 10:45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1553213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10/27/2015 10:45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979072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10/27/2015 10:45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019975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10/27/2015 10:45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736018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1475" y="701675"/>
            <a:ext cx="6229350" cy="3505200"/>
          </a:xfrm>
        </p:spPr>
      </p:sp>
      <p:sp>
        <p:nvSpPr>
          <p:cNvPr id="3" name="Notes Placeholder 2"/>
          <p:cNvSpPr>
            <a:spLocks noGrp="1"/>
          </p:cNvSpPr>
          <p:nvPr>
            <p:ph type="body" idx="1"/>
          </p:nvPr>
        </p:nvSpPr>
        <p:spPr/>
        <p:txBody>
          <a:bodyPr/>
          <a:lstStyle/>
          <a:p>
            <a:pPr defTabSz="950185">
              <a:spcBef>
                <a:spcPts val="611"/>
              </a:spcBef>
            </a:pPr>
            <a:endParaRPr lang="en-US" sz="900" b="1" dirty="0">
              <a:gradFill>
                <a:gsLst>
                  <a:gs pos="100000">
                    <a:srgbClr val="FFFFFF"/>
                  </a:gs>
                  <a:gs pos="0">
                    <a:srgbClr val="FFFFFF"/>
                  </a:gs>
                </a:gsLst>
                <a:lin ang="5400000" scaled="0"/>
              </a:gradFill>
              <a:latin typeface="Segoe UI Light"/>
              <a:ea typeface="ＭＳ Ｐゴシック" charset="0"/>
            </a:endParaRPr>
          </a:p>
        </p:txBody>
      </p:sp>
      <p:sp>
        <p:nvSpPr>
          <p:cNvPr id="4" name="Slide Number Placeholder 3"/>
          <p:cNvSpPr>
            <a:spLocks noGrp="1"/>
          </p:cNvSpPr>
          <p:nvPr>
            <p:ph type="sldNum" sz="quarter" idx="10"/>
          </p:nvPr>
        </p:nvSpPr>
        <p:spPr/>
        <p:txBody>
          <a:bodyPr/>
          <a:lstStyle/>
          <a:p>
            <a:pPr>
              <a:defRPr/>
            </a:pPr>
            <a:fld id="{3244B1D4-63DB-514D-99AA-086E2EBFDFEF}" type="slidenum">
              <a:rPr lang="en-US" smtClean="0">
                <a:solidFill>
                  <a:prstClr val="black"/>
                </a:solidFill>
              </a:rPr>
              <a:pPr>
                <a:defRPr/>
              </a:pPr>
              <a:t>24</a:t>
            </a:fld>
            <a:endParaRPr lang="en-US">
              <a:solidFill>
                <a:prstClr val="black"/>
              </a:solidFill>
            </a:endParaRPr>
          </a:p>
        </p:txBody>
      </p:sp>
    </p:spTree>
    <p:extLst>
      <p:ext uri="{BB962C8B-B14F-4D97-AF65-F5344CB8AC3E}">
        <p14:creationId xmlns:p14="http://schemas.microsoft.com/office/powerpoint/2010/main" val="2708589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10/27/2015 10:45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111412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10/27/2015 10:45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192847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247F75-BE53-446D-A655-1639D397C8F2}"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2639835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10/27/2015 10:45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7056744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10/27/2015 10:45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545774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10/27/2015 10:45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39233130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10/27/2015 10:45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4251894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10/27/2015 10:45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8577086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10/27/2015 10:45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14895938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1475" y="701675"/>
            <a:ext cx="6229350" cy="3505200"/>
          </a:xfrm>
        </p:spPr>
      </p:sp>
      <p:sp>
        <p:nvSpPr>
          <p:cNvPr id="3" name="Notes Placeholder 2"/>
          <p:cNvSpPr>
            <a:spLocks noGrp="1"/>
          </p:cNvSpPr>
          <p:nvPr>
            <p:ph type="body" idx="1"/>
          </p:nvPr>
        </p:nvSpPr>
        <p:spPr/>
        <p:txBody>
          <a:bodyPr/>
          <a:lstStyle/>
          <a:p>
            <a:pPr defTabSz="950185">
              <a:spcBef>
                <a:spcPts val="611"/>
              </a:spcBef>
            </a:pPr>
            <a:endParaRPr lang="en-US"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smtClean="0">
                <a:solidFill>
                  <a:prstClr val="black"/>
                </a:solidFill>
              </a:rPr>
              <a:pPr>
                <a:defRPr/>
              </a:pPr>
              <a:t>34</a:t>
            </a:fld>
            <a:endParaRPr lang="en-US">
              <a:solidFill>
                <a:prstClr val="black"/>
              </a:solidFill>
            </a:endParaRPr>
          </a:p>
        </p:txBody>
      </p:sp>
    </p:spTree>
    <p:extLst>
      <p:ext uri="{BB962C8B-B14F-4D97-AF65-F5344CB8AC3E}">
        <p14:creationId xmlns:p14="http://schemas.microsoft.com/office/powerpoint/2010/main" val="6558203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10/27/2015 10:45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9963505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23"/>
              </a:spcBef>
              <a:spcAft>
                <a:spcPts val="623"/>
              </a:spcAft>
            </a:pPr>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solidFill>
                  <a:prstClr val="black"/>
                </a:solidFill>
                <a:latin typeface="Arial"/>
              </a:rPr>
              <a:pPr/>
              <a:t>37</a:t>
            </a:fld>
            <a:endParaRPr lang="en-US" dirty="0">
              <a:solidFill>
                <a:prstClr val="black"/>
              </a:solidFill>
              <a:latin typeface="Arial"/>
            </a:endParaRPr>
          </a:p>
        </p:txBody>
      </p:sp>
    </p:spTree>
    <p:extLst>
      <p:ext uri="{BB962C8B-B14F-4D97-AF65-F5344CB8AC3E}">
        <p14:creationId xmlns:p14="http://schemas.microsoft.com/office/powerpoint/2010/main" val="253942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8F0472-55CB-4729-B112-B8D2CCE0CF88}" type="slidenum">
              <a:rPr lang="en-US" smtClean="0">
                <a:solidFill>
                  <a:prstClr val="black"/>
                </a:solidFill>
                <a:latin typeface="Arial"/>
              </a:rPr>
              <a:pPr/>
              <a:t>38</a:t>
            </a:fld>
            <a:endParaRPr lang="en-US">
              <a:solidFill>
                <a:prstClr val="black"/>
              </a:solidFill>
              <a:latin typeface="Arial"/>
            </a:endParaRPr>
          </a:p>
        </p:txBody>
      </p:sp>
    </p:spTree>
    <p:extLst>
      <p:ext uri="{BB962C8B-B14F-4D97-AF65-F5344CB8AC3E}">
        <p14:creationId xmlns:p14="http://schemas.microsoft.com/office/powerpoint/2010/main" val="34078495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solidFill>
                  <a:prstClr val="black"/>
                </a:solidFill>
                <a:latin typeface="Arial"/>
              </a:rPr>
              <a:pPr/>
              <a:t>39</a:t>
            </a:fld>
            <a:endParaRPr lang="en-US" dirty="0">
              <a:solidFill>
                <a:prstClr val="black"/>
              </a:solidFill>
              <a:latin typeface="Arial"/>
            </a:endParaRPr>
          </a:p>
        </p:txBody>
      </p:sp>
    </p:spTree>
    <p:extLst>
      <p:ext uri="{BB962C8B-B14F-4D97-AF65-F5344CB8AC3E}">
        <p14:creationId xmlns:p14="http://schemas.microsoft.com/office/powerpoint/2010/main" val="2066353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Date Placeholder 7"/>
          <p:cNvSpPr>
            <a:spLocks noGrp="1"/>
          </p:cNvSpPr>
          <p:nvPr>
            <p:ph type="dt" idx="10"/>
          </p:nvPr>
        </p:nvSpPr>
        <p:spPr/>
        <p:txBody>
          <a:bodyPr/>
          <a:lstStyle/>
          <a:p>
            <a:fld id="{35927D5B-87A8-4224-B75A-999DBE6FB8FB}" type="datetime1">
              <a:rPr lang="en-US" smtClean="0">
                <a:solidFill>
                  <a:prstClr val="black"/>
                </a:solidFill>
              </a:rPr>
              <a:pPr/>
              <a:t>10/27/2015</a:t>
            </a:fld>
            <a:endParaRPr lang="en-US" dirty="0">
              <a:solidFill>
                <a:prstClr val="black"/>
              </a:solidFill>
            </a:endParaRPr>
          </a:p>
        </p:txBody>
      </p:sp>
      <p:sp>
        <p:nvSpPr>
          <p:cNvPr id="9" name="Footer Placeholder 8"/>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0" name="Slide Number Placeholder 9"/>
          <p:cNvSpPr>
            <a:spLocks noGrp="1"/>
          </p:cNvSpPr>
          <p:nvPr>
            <p:ph type="sldNum" sz="quarter" idx="12"/>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11" name="Header Placeholder 10"/>
          <p:cNvSpPr>
            <a:spLocks noGrp="1"/>
          </p:cNvSpPr>
          <p:nvPr>
            <p:ph type="hdr" sz="quarter" idx="13"/>
          </p:nvPr>
        </p:nvSpPr>
        <p:spPr/>
        <p:txBody>
          <a:bodyPr/>
          <a:lstStyle/>
          <a:p>
            <a:r>
              <a:rPr lang="en-US" smtClean="0">
                <a:solidFill>
                  <a:prstClr val="black"/>
                </a:solidFill>
              </a:rPr>
              <a:t>Visual Studio</a:t>
            </a:r>
            <a:endParaRPr lang="en-US" dirty="0">
              <a:solidFill>
                <a:prstClr val="black"/>
              </a:solidFill>
            </a:endParaRPr>
          </a:p>
        </p:txBody>
      </p:sp>
    </p:spTree>
    <p:extLst>
      <p:ext uri="{BB962C8B-B14F-4D97-AF65-F5344CB8AC3E}">
        <p14:creationId xmlns:p14="http://schemas.microsoft.com/office/powerpoint/2010/main" val="82890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solidFill>
                  <a:prstClr val="black"/>
                </a:solidFill>
                <a:latin typeface="Arial"/>
              </a:rPr>
              <a:pPr/>
              <a:t>40</a:t>
            </a:fld>
            <a:endParaRPr lang="en-US" dirty="0">
              <a:solidFill>
                <a:prstClr val="black"/>
              </a:solidFill>
              <a:latin typeface="Arial"/>
            </a:endParaRPr>
          </a:p>
        </p:txBody>
      </p:sp>
    </p:spTree>
    <p:extLst>
      <p:ext uri="{BB962C8B-B14F-4D97-AF65-F5344CB8AC3E}">
        <p14:creationId xmlns:p14="http://schemas.microsoft.com/office/powerpoint/2010/main" val="26296706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611"/>
              </a:spcBef>
              <a:spcAft>
                <a:spcPts val="611"/>
              </a:spcAft>
            </a:pPr>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solidFill>
                  <a:prstClr val="black"/>
                </a:solidFill>
                <a:latin typeface="Arial"/>
              </a:rPr>
              <a:pPr/>
              <a:t>41</a:t>
            </a:fld>
            <a:endParaRPr lang="en-US" dirty="0">
              <a:solidFill>
                <a:prstClr val="black"/>
              </a:solidFill>
              <a:latin typeface="Arial"/>
            </a:endParaRPr>
          </a:p>
        </p:txBody>
      </p:sp>
    </p:spTree>
    <p:extLst>
      <p:ext uri="{BB962C8B-B14F-4D97-AF65-F5344CB8AC3E}">
        <p14:creationId xmlns:p14="http://schemas.microsoft.com/office/powerpoint/2010/main" val="36663075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611"/>
              </a:spcBef>
              <a:spcAft>
                <a:spcPts val="611"/>
              </a:spcAft>
            </a:pPr>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solidFill>
                  <a:prstClr val="black"/>
                </a:solidFill>
                <a:latin typeface="Arial"/>
              </a:rPr>
              <a:pPr/>
              <a:t>42</a:t>
            </a:fld>
            <a:endParaRPr lang="en-US" dirty="0">
              <a:solidFill>
                <a:prstClr val="black"/>
              </a:solidFill>
              <a:latin typeface="Arial"/>
            </a:endParaRPr>
          </a:p>
        </p:txBody>
      </p:sp>
    </p:spTree>
    <p:extLst>
      <p:ext uri="{BB962C8B-B14F-4D97-AF65-F5344CB8AC3E}">
        <p14:creationId xmlns:p14="http://schemas.microsoft.com/office/powerpoint/2010/main" val="711220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Footer Placeholder 3"/>
          <p:cNvSpPr>
            <a:spLocks noGrp="1"/>
          </p:cNvSpPr>
          <p:nvPr>
            <p:ph type="ftr" sz="quarter" idx="10"/>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10/27/2015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349260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491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491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8230F7F-681E-4E1F-9050-839243F5E650}" type="datetime1">
              <a:rPr lang="en-US" smtClean="0">
                <a:solidFill>
                  <a:prstClr val="black"/>
                </a:solidFill>
              </a:rPr>
              <a:pPr/>
              <a:t>10/27/2015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057553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143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143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8230F7F-681E-4E1F-9050-839243F5E650}" type="datetime1">
              <a:rPr lang="en-US" smtClean="0">
                <a:solidFill>
                  <a:prstClr val="black"/>
                </a:solidFill>
              </a:rPr>
              <a:pPr/>
              <a:t>10/27/2015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778670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2468">
              <a:lnSpc>
                <a:spcPct val="90000"/>
              </a:lnSpc>
              <a:spcBef>
                <a:spcPts val="600"/>
              </a:spcBef>
            </a:pPr>
            <a:endParaRPr lang="en-US"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smtClean="0">
                <a:solidFill>
                  <a:prstClr val="black"/>
                </a:solidFill>
              </a:rPr>
              <a:pPr>
                <a:defRPr/>
              </a:pPr>
              <a:t>13</a:t>
            </a:fld>
            <a:endParaRPr lang="en-US">
              <a:solidFill>
                <a:prstClr val="black"/>
              </a:solidFill>
            </a:endParaRPr>
          </a:p>
        </p:txBody>
      </p:sp>
    </p:spTree>
    <p:extLst>
      <p:ext uri="{BB962C8B-B14F-4D97-AF65-F5344CB8AC3E}">
        <p14:creationId xmlns:p14="http://schemas.microsoft.com/office/powerpoint/2010/main" val="378076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95CE1B0-C962-4A2A-8058-2191773A78FC}" type="datetime1">
              <a:rPr lang="en-US" smtClean="0">
                <a:solidFill>
                  <a:prstClr val="black"/>
                </a:solidFill>
              </a:rPr>
              <a:pPr/>
              <a:t>10/27/2015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799089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10/27/2015 10:45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0842481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1.xml"/><Relationship Id="rId1" Type="http://schemas.openxmlformats.org/officeDocument/2006/relationships/themeOverride" Target="../theme/themeOverride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2.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2.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2.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2.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2.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2.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2.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2.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2.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2.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2.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2.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2.xml"/></Relationships>
</file>

<file path=ppt/slideLayouts/_rels/slideLayout20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2.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446005"/>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8915391"/>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3565874"/>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197654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7416307"/>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7"/>
            <a:ext cx="11887199"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eaLnBrk="0" hangingPunct="0">
              <a:defRPr/>
            </a:pPr>
            <a:r>
              <a:rPr lang="en-US" sz="700" dirty="0">
                <a:gradFill>
                  <a:gsLst>
                    <a:gs pos="0">
                      <a:srgbClr val="FFFFFF"/>
                    </a:gs>
                    <a:gs pos="100000">
                      <a:srgbClr val="FFFFFF"/>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9233" y="3145040"/>
            <a:ext cx="3291840" cy="705836"/>
          </a:xfrm>
          <a:prstGeom prst="rect">
            <a:avLst/>
          </a:prstGeom>
        </p:spPr>
      </p:pic>
    </p:spTree>
    <p:extLst>
      <p:ext uri="{BB962C8B-B14F-4D97-AF65-F5344CB8AC3E}">
        <p14:creationId xmlns:p14="http://schemas.microsoft.com/office/powerpoint/2010/main" val="297243006"/>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549158173"/>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5761111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5601234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9342071"/>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59695192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3003024035"/>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2619028826"/>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81893589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23803037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0858979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62560596"/>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8533000"/>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124524464"/>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a:t>
            </a:r>
            <a:r>
              <a:rPr lang="en-US" sz="700" dirty="0" smtClean="0">
                <a:gradFill>
                  <a:gsLst>
                    <a:gs pos="0">
                      <a:srgbClr val="404040"/>
                    </a:gs>
                    <a:gs pos="100000">
                      <a:srgbClr val="404040"/>
                    </a:gs>
                  </a:gsLst>
                  <a:lin ang="5400000" scaled="0"/>
                </a:gradFill>
                <a:cs typeface="Segoe UI" pitchFamily="34" charset="0"/>
              </a:rPr>
              <a:t>2015 </a:t>
            </a:r>
            <a:r>
              <a:rPr lang="en-US" sz="700"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177603945"/>
      </p:ext>
    </p:extLst>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62732286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1952510109"/>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631353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12292487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4484522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5345763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38448302"/>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618692932"/>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890606276"/>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2805720700"/>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38515529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84167301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291092407"/>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55790054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4"/>
          <p:cNvSpPr txBox="1"/>
          <p:nvPr userDrawn="1"/>
        </p:nvSpPr>
        <p:spPr>
          <a:xfrm>
            <a:off x="8047037" y="144461"/>
            <a:ext cx="4191000" cy="1524001"/>
          </a:xfrm>
          <a:prstGeom prst="rect">
            <a:avLst/>
          </a:prstGeom>
          <a:noFill/>
          <a:ln>
            <a:solidFill>
              <a:srgbClr val="FF0000"/>
            </a:solidFill>
          </a:ln>
          <a:effectLst>
            <a:outerShdw blurRad="50800" dist="38100" dir="2700000" algn="tl" rotWithShape="0">
              <a:prstClr val="black">
                <a:alpha val="40000"/>
              </a:prstClr>
            </a:outerShdw>
          </a:effectLst>
        </p:spPr>
        <p:txBody>
          <a:bodyPr wrap="square" lIns="182880" tIns="146304" rIns="182880" bIns="146304" rtlCol="0">
            <a:spAutoFit/>
          </a:bodyPr>
          <a:lstStyle/>
          <a:p>
            <a:pPr>
              <a:lnSpc>
                <a:spcPct val="90000"/>
              </a:lnSpc>
              <a:spcAft>
                <a:spcPts val="600"/>
              </a:spcAft>
            </a:pPr>
            <a:endParaRPr lang="en-US" sz="2400" dirty="0" err="1" smtClean="0">
              <a:gradFill>
                <a:gsLst>
                  <a:gs pos="2917">
                    <a:srgbClr val="404040"/>
                  </a:gs>
                  <a:gs pos="30000">
                    <a:srgbClr val="404040"/>
                  </a:gs>
                </a:gsLst>
                <a:lin ang="5400000" scaled="0"/>
              </a:gradFill>
            </a:endParaRPr>
          </a:p>
        </p:txBody>
      </p:sp>
    </p:spTree>
    <p:extLst>
      <p:ext uri="{BB962C8B-B14F-4D97-AF65-F5344CB8AC3E}">
        <p14:creationId xmlns:p14="http://schemas.microsoft.com/office/powerpoint/2010/main" val="3658710671"/>
      </p:ext>
    </p:extLst>
  </p:cSld>
  <p:clrMapOvr>
    <a:masterClrMapping/>
  </p:clrMapOvr>
  <p:transition>
    <p:fade/>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8654890"/>
      </p:ext>
    </p:extLst>
  </p:cSld>
  <p:clrMapOvr>
    <a:masterClrMapping/>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2290121579"/>
      </p:ext>
    </p:extLst>
  </p:cSld>
  <p:clrMapOvr>
    <a:masterClrMapping/>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a:t>
            </a:r>
            <a:r>
              <a:rPr lang="en-US" sz="700" dirty="0" smtClean="0">
                <a:gradFill>
                  <a:gsLst>
                    <a:gs pos="0">
                      <a:srgbClr val="404040"/>
                    </a:gs>
                    <a:gs pos="100000">
                      <a:srgbClr val="404040"/>
                    </a:gs>
                  </a:gsLst>
                  <a:lin ang="5400000" scaled="0"/>
                </a:gradFill>
                <a:cs typeface="Segoe UI" pitchFamily="34" charset="0"/>
              </a:rPr>
              <a:t>2015 </a:t>
            </a:r>
            <a:r>
              <a:rPr lang="en-US" sz="700"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3485569409"/>
      </p:ext>
    </p:extLst>
  </p:cSld>
  <p:clrMapOvr>
    <a:masterClrMapping/>
  </p:clrMapOvr>
  <p:transition>
    <p:fade/>
  </p:transition>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353019035"/>
      </p:ext>
    </p:extLst>
  </p:cSld>
  <p:clrMapOvr>
    <a:masterClrMapping/>
  </p:clrMapOvr>
  <p:transition>
    <p:fade/>
  </p:transition>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6235694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4081214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73163" y="6545324"/>
            <a:ext cx="361094" cy="361043"/>
          </a:xfrm>
          <a:prstGeom prst="rect">
            <a:avLst/>
          </a:prstGeom>
        </p:spPr>
      </p:pic>
      <p:sp>
        <p:nvSpPr>
          <p:cNvPr id="3" name="Footer Placeholder 6"/>
          <p:cNvSpPr txBox="1">
            <a:spLocks/>
          </p:cNvSpPr>
          <p:nvPr userDrawn="1"/>
        </p:nvSpPr>
        <p:spPr>
          <a:xfrm>
            <a:off x="10740594" y="6683657"/>
            <a:ext cx="1697051" cy="31086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16" dirty="0" smtClean="0">
                <a:solidFill>
                  <a:srgbClr val="666666"/>
                </a:solidFill>
              </a:rPr>
              <a:t>MICROSOFT CONFIDENTIAL</a:t>
            </a:r>
          </a:p>
        </p:txBody>
      </p:sp>
    </p:spTree>
    <p:extLst>
      <p:ext uri="{BB962C8B-B14F-4D97-AF65-F5344CB8AC3E}">
        <p14:creationId xmlns:p14="http://schemas.microsoft.com/office/powerpoint/2010/main" val="2598393271"/>
      </p:ext>
    </p:extLst>
  </p:cSld>
  <p:clrMapOvr>
    <a:masterClrMapping/>
  </p:clrMapOvr>
  <p:transition>
    <p:fade/>
  </p:transition>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4_Title Only NO LOGO">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3" name="Picture 2"/>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73163" y="6545324"/>
            <a:ext cx="361094" cy="361043"/>
          </a:xfrm>
          <a:prstGeom prst="rect">
            <a:avLst/>
          </a:prstGeom>
        </p:spPr>
      </p:pic>
      <p:sp>
        <p:nvSpPr>
          <p:cNvPr id="4" name="Footer Placeholder 6"/>
          <p:cNvSpPr txBox="1">
            <a:spLocks/>
          </p:cNvSpPr>
          <p:nvPr userDrawn="1"/>
        </p:nvSpPr>
        <p:spPr>
          <a:xfrm>
            <a:off x="10740594" y="6683657"/>
            <a:ext cx="1697051" cy="31086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16" dirty="0" smtClean="0">
                <a:solidFill>
                  <a:srgbClr val="666666"/>
                </a:solidFill>
              </a:rPr>
              <a:t>MICROSOFT CONFIDENTIAL</a:t>
            </a:r>
          </a:p>
        </p:txBody>
      </p:sp>
    </p:spTree>
    <p:extLst>
      <p:ext uri="{BB962C8B-B14F-4D97-AF65-F5344CB8AC3E}">
        <p14:creationId xmlns:p14="http://schemas.microsoft.com/office/powerpoint/2010/main" val="87176465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51294812"/>
      </p:ext>
    </p:extLst>
  </p:cSld>
  <p:clrMapOvr>
    <a:masterClrMapping/>
  </p:clrMapOvr>
  <p:transition>
    <p:fade/>
  </p:transition>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9591294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9183872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94522885"/>
      </p:ext>
    </p:extLst>
  </p:cSld>
  <p:clrMapOvr>
    <a:masterClrMapping/>
  </p:clrMapOvr>
  <p:transition>
    <p:fade/>
  </p:transition>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2811925875"/>
      </p:ext>
    </p:extLst>
  </p:cSld>
  <p:clrMapOvr>
    <a:masterClrMapping/>
  </p:clrMapOvr>
  <p:transition>
    <p:fade/>
  </p:transition>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1068764059"/>
      </p:ext>
    </p:extLst>
  </p:cSld>
  <p:clrMapOvr>
    <a:masterClrMapping/>
  </p:clrMapOvr>
  <p:transition>
    <p:fade/>
  </p:transition>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2545926253"/>
      </p:ext>
    </p:extLst>
  </p:cSld>
  <p:clrMapOvr>
    <a:masterClrMapping/>
  </p:clrMapOvr>
  <p:transition>
    <p:fade/>
  </p:transition>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41326259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57313854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4117189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2069526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2562780"/>
      </p:ext>
    </p:extLst>
  </p:cSld>
  <p:clrMapOvr>
    <a:masterClrMapping/>
  </p:clrMapOvr>
  <p:transition>
    <p:fade/>
  </p:transition>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3247131679"/>
      </p:ext>
    </p:extLst>
  </p:cSld>
  <p:clrMapOvr>
    <a:masterClrMapping/>
  </p:clrMapOvr>
  <p:transition>
    <p:fade/>
  </p:transition>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a:t>
            </a:r>
            <a:r>
              <a:rPr lang="en-US" sz="700" dirty="0" smtClean="0">
                <a:gradFill>
                  <a:gsLst>
                    <a:gs pos="0">
                      <a:srgbClr val="404040"/>
                    </a:gs>
                    <a:gs pos="100000">
                      <a:srgbClr val="404040"/>
                    </a:gs>
                  </a:gsLst>
                  <a:lin ang="5400000" scaled="0"/>
                </a:gradFill>
                <a:cs typeface="Segoe UI" pitchFamily="34" charset="0"/>
              </a:rPr>
              <a:t>2015 </a:t>
            </a:r>
            <a:r>
              <a:rPr lang="en-US" sz="700"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3600995517"/>
      </p:ext>
    </p:extLst>
  </p:cSld>
  <p:clrMapOvr>
    <a:masterClrMapping/>
  </p:clrMapOvr>
  <p:transition>
    <p:fade/>
  </p:transition>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74985651"/>
      </p:ext>
    </p:extLst>
  </p:cSld>
  <p:clrMapOvr>
    <a:masterClrMapping/>
  </p:clrMapOvr>
  <p:transition>
    <p:fade/>
  </p:transition>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0997691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6990406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0551786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9739404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77548409"/>
      </p:ext>
    </p:extLst>
  </p:cSld>
  <p:clrMapOvr>
    <a:masterClrMapping/>
  </p:clrMapOvr>
  <p:transition>
    <p:fade/>
  </p:transition>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322273473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693302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1065946968"/>
      </p:ext>
    </p:extLst>
  </p:cSld>
  <p:clrMapOvr>
    <a:masterClrMapping/>
  </p:clrMapOvr>
  <p:transition>
    <p:fade/>
  </p:transition>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923504539"/>
      </p:ext>
    </p:extLst>
  </p:cSld>
  <p:clrMapOvr>
    <a:masterClrMapping/>
  </p:clrMapOvr>
  <p:transition>
    <p:fade/>
  </p:transition>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34804519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5930406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395281354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20354886"/>
      </p:ext>
    </p:extLst>
  </p:cSld>
  <p:clrMapOvr>
    <a:masterClrMapping/>
  </p:clrMapOvr>
  <p:transition>
    <p:fade/>
  </p:transition>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78630622"/>
      </p:ext>
    </p:extLst>
  </p:cSld>
  <p:clrMapOvr>
    <a:masterClrMapping/>
  </p:clrMapOvr>
  <p:transition>
    <p:fade/>
  </p:transition>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2913345"/>
      </p:ext>
    </p:extLst>
  </p:cSld>
  <p:clrMapOvr>
    <a:masterClrMapping/>
  </p:clrMapOvr>
  <p:transition>
    <p:fade/>
  </p:transition>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109915056"/>
      </p:ext>
    </p:extLst>
  </p:cSld>
  <p:clrMapOvr>
    <a:masterClrMapping/>
  </p:clrMapOvr>
  <p:transition>
    <p:fade/>
  </p:transition>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Rectangle 3"/>
          <p:cNvSpPr/>
          <p:nvPr userDrawn="1"/>
        </p:nvSpPr>
        <p:spPr>
          <a:xfrm>
            <a:off x="0" y="535453"/>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FFFF"/>
              </a:solidFill>
            </a:endParaRPr>
          </a:p>
        </p:txBody>
      </p:sp>
      <p:sp>
        <p:nvSpPr>
          <p:cNvPr id="5" name="Espace réservé du pied de page 4"/>
          <p:cNvSpPr>
            <a:spLocks noGrp="1"/>
          </p:cNvSpPr>
          <p:nvPr>
            <p:ph type="ftr" sz="quarter" idx="3"/>
          </p:nvPr>
        </p:nvSpPr>
        <p:spPr>
          <a:xfrm>
            <a:off x="274640" y="6686236"/>
            <a:ext cx="5871590" cy="308289"/>
          </a:xfrm>
          <a:prstGeom prst="rect">
            <a:avLst/>
          </a:prstGeom>
        </p:spPr>
        <p:txBody>
          <a:bodyPr/>
          <a:lstStyle/>
          <a:p>
            <a:pPr algn="r"/>
            <a:r>
              <a:rPr lang="fr-FR" sz="1400" dirty="0" smtClean="0">
                <a:solidFill>
                  <a:srgbClr val="EC008C"/>
                </a:solidFill>
                <a:latin typeface="Segoe Pro Display Light" panose="020B0302040504020203" pitchFamily="34" charset="0"/>
              </a:rPr>
              <a:t>NOM SESSION</a:t>
            </a:r>
          </a:p>
          <a:p>
            <a:endParaRPr lang="fr-FR" dirty="0">
              <a:solidFill>
                <a:srgbClr val="505050"/>
              </a:solidFill>
            </a:endParaRPr>
          </a:p>
        </p:txBody>
      </p:sp>
    </p:spTree>
    <p:extLst>
      <p:ext uri="{BB962C8B-B14F-4D97-AF65-F5344CB8AC3E}">
        <p14:creationId xmlns:p14="http://schemas.microsoft.com/office/powerpoint/2010/main" val="314759357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31761204"/>
      </p:ext>
    </p:extLst>
  </p:cSld>
  <p:clrMapOvr>
    <a:masterClrMapping/>
  </p:clrMapOvr>
  <p:transition>
    <p:fade/>
  </p:transition>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2989746773"/>
      </p:ext>
    </p:extLst>
  </p:cSld>
  <p:clrMapOvr>
    <a:masterClrMapping/>
  </p:clrMapOvr>
  <p:transition>
    <p:fade/>
  </p:transition>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marL="342900" indent="-342900">
              <a:buFont typeface="Wingdings" panose="05000000000000000000" pitchFamily="2" charset="2"/>
              <a:buChar char="§"/>
              <a:defRPr sz="3600">
                <a:gradFill>
                  <a:gsLst>
                    <a:gs pos="1250">
                      <a:schemeClr val="tx2"/>
                    </a:gs>
                    <a:gs pos="99000">
                      <a:schemeClr val="tx2"/>
                    </a:gs>
                  </a:gsLst>
                  <a:lin ang="5400000" scaled="0"/>
                </a:gradFill>
              </a:defRPr>
            </a:lvl1pPr>
            <a:lvl2pPr marL="584200" indent="-241300">
              <a:buFont typeface="Wingdings" panose="05000000000000000000" pitchFamily="2" charset="2"/>
              <a:buChar char="§"/>
              <a:defRPr/>
            </a:lvl2pPr>
            <a:lvl3pPr marL="800100" indent="-228600">
              <a:buFont typeface="Wingdings" panose="05000000000000000000" pitchFamily="2" charset="2"/>
              <a:buChar char="§"/>
              <a:defRPr/>
            </a:lvl3pPr>
            <a:lvl4pPr marL="1028700" indent="-228600">
              <a:buFont typeface="Wingdings" panose="05000000000000000000" pitchFamily="2" charset="2"/>
              <a:buChar char="§"/>
              <a:defRPr/>
            </a:lvl4pPr>
            <a:lvl5pPr marL="1257300" indent="-228600">
              <a:buFont typeface="Wingdings" panose="05000000000000000000" pitchFamily="2" charset="2"/>
              <a:buChar char="§"/>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6" name="Title 5"/>
          <p:cNvSpPr>
            <a:spLocks noGrp="1"/>
          </p:cNvSpPr>
          <p:nvPr>
            <p:ph type="title"/>
          </p:nvPr>
        </p:nvSpPr>
        <p:spPr/>
        <p:txBody>
          <a:bodyPr/>
          <a:lstStyle/>
          <a:p>
            <a:r>
              <a:rPr lang="fr-FR" smtClean="0"/>
              <a:t>Modifiez le style du titre</a:t>
            </a:r>
            <a:endParaRPr lang="en-US"/>
          </a:p>
        </p:txBody>
      </p:sp>
    </p:spTree>
    <p:extLst>
      <p:ext uri="{BB962C8B-B14F-4D97-AF65-F5344CB8AC3E}">
        <p14:creationId xmlns:p14="http://schemas.microsoft.com/office/powerpoint/2010/main" val="2397569324"/>
      </p:ext>
    </p:extLst>
  </p:cSld>
  <p:clrMapOvr>
    <a:masterClrMapping/>
  </p:clrMapOvr>
  <p:transition>
    <p:fade/>
  </p:transition>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6" name="Title 5"/>
          <p:cNvSpPr>
            <a:spLocks noGrp="1"/>
          </p:cNvSpPr>
          <p:nvPr>
            <p:ph type="title"/>
          </p:nvPr>
        </p:nvSpPr>
        <p:spPr/>
        <p:txBody>
          <a:bodyPr/>
          <a:lstStyle/>
          <a:p>
            <a:r>
              <a:rPr lang="fr-FR" smtClean="0"/>
              <a:t>Modifiez le style du titre</a:t>
            </a:r>
            <a:endParaRPr lang="en-US"/>
          </a:p>
        </p:txBody>
      </p:sp>
    </p:spTree>
    <p:extLst>
      <p:ext uri="{BB962C8B-B14F-4D97-AF65-F5344CB8AC3E}">
        <p14:creationId xmlns:p14="http://schemas.microsoft.com/office/powerpoint/2010/main" val="2985637782"/>
      </p:ext>
    </p:extLst>
  </p:cSld>
  <p:clrMapOvr>
    <a:masterClrMapping/>
  </p:clrMapOvr>
  <p:transition>
    <p:fade/>
  </p:transition>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2517408390"/>
      </p:ext>
    </p:extLst>
  </p:cSld>
  <p:clrMapOvr>
    <a:masterClrMapping/>
  </p:clrMapOvr>
  <p:transition>
    <p:fade/>
  </p:transition>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535431162"/>
      </p:ext>
    </p:extLst>
  </p:cSld>
  <p:clrMapOvr>
    <a:masterClrMapping/>
  </p:clrMapOvr>
  <p:transition>
    <p:fade/>
  </p:transition>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613719364"/>
      </p:ext>
    </p:extLst>
  </p:cSld>
  <p:clrMapOvr>
    <a:masterClrMapping/>
  </p:clrMapOvr>
  <p:transition>
    <p:fade/>
  </p:transition>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2908835008"/>
      </p:ext>
    </p:extLst>
  </p:cSld>
  <p:clrMapOvr>
    <a:masterClrMapping/>
  </p:clrMapOvr>
  <p:transition>
    <p:fade/>
  </p:transition>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Tree>
    <p:extLst>
      <p:ext uri="{BB962C8B-B14F-4D97-AF65-F5344CB8AC3E}">
        <p14:creationId xmlns:p14="http://schemas.microsoft.com/office/powerpoint/2010/main" val="3219238788"/>
      </p:ext>
    </p:extLst>
  </p:cSld>
  <p:clrMapOvr>
    <a:masterClrMapping/>
  </p:clrMapOvr>
  <p:transition>
    <p:fade/>
  </p:transition>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54560" y="1144706"/>
            <a:ext cx="9327356" cy="2435131"/>
          </a:xfrm>
        </p:spPr>
        <p:txBody>
          <a:bodyPr anchor="b"/>
          <a:lstStyle>
            <a:lvl1pPr algn="ctr">
              <a:defRPr sz="6119"/>
            </a:lvl1pPr>
          </a:lstStyle>
          <a:p>
            <a:r>
              <a:rPr lang="fr-FR" smtClean="0"/>
              <a:t>Modifiez le style du titre</a:t>
            </a:r>
            <a:endParaRPr lang="fr-FR"/>
          </a:p>
        </p:txBody>
      </p:sp>
      <p:sp>
        <p:nvSpPr>
          <p:cNvPr id="3" name="Sous-titre 2"/>
          <p:cNvSpPr>
            <a:spLocks noGrp="1"/>
          </p:cNvSpPr>
          <p:nvPr>
            <p:ph type="subTitle" idx="1"/>
          </p:nvPr>
        </p:nvSpPr>
        <p:spPr>
          <a:xfrm>
            <a:off x="1554560" y="3673745"/>
            <a:ext cx="9327356" cy="523733"/>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fr-FR" smtClean="0"/>
              <a:t>Modifiez le style des sous-titres du masque</a:t>
            </a:r>
            <a:endParaRPr lang="fr-FR"/>
          </a:p>
        </p:txBody>
      </p:sp>
      <p:sp>
        <p:nvSpPr>
          <p:cNvPr id="4" name="Espace réservé de la date 3"/>
          <p:cNvSpPr>
            <a:spLocks noGrp="1"/>
          </p:cNvSpPr>
          <p:nvPr>
            <p:ph type="dt" sz="half" idx="10"/>
          </p:nvPr>
        </p:nvSpPr>
        <p:spPr>
          <a:xfrm>
            <a:off x="855008" y="6482889"/>
            <a:ext cx="2798207" cy="372394"/>
          </a:xfrm>
          <a:prstGeom prst="rect">
            <a:avLst/>
          </a:prstGeom>
        </p:spPr>
        <p:txBody>
          <a:bodyPr/>
          <a:lstStyle/>
          <a:p>
            <a:fld id="{829E3CBD-7B4B-456F-A69F-DCE241FE7C30}" type="datetimeFigureOut">
              <a:rPr lang="fr-FR" smtClean="0">
                <a:solidFill>
                  <a:srgbClr val="505050"/>
                </a:solidFill>
              </a:rPr>
              <a:pPr/>
              <a:t>27/10/2015</a:t>
            </a:fld>
            <a:endParaRPr lang="fr-FR">
              <a:solidFill>
                <a:srgbClr val="505050"/>
              </a:solidFill>
            </a:endParaRPr>
          </a:p>
        </p:txBody>
      </p:sp>
      <p:sp>
        <p:nvSpPr>
          <p:cNvPr id="5" name="Espace réservé du pied de page 4"/>
          <p:cNvSpPr>
            <a:spLocks noGrp="1"/>
          </p:cNvSpPr>
          <p:nvPr>
            <p:ph type="ftr" sz="quarter" idx="11"/>
          </p:nvPr>
        </p:nvSpPr>
        <p:spPr>
          <a:xfrm>
            <a:off x="4119583" y="6482889"/>
            <a:ext cx="4197310" cy="372394"/>
          </a:xfrm>
          <a:prstGeom prst="rect">
            <a:avLst/>
          </a:prstGeom>
        </p:spPr>
        <p:txBody>
          <a:bodyPr/>
          <a:lstStyle/>
          <a:p>
            <a:endParaRPr lang="fr-FR">
              <a:solidFill>
                <a:srgbClr val="505050"/>
              </a:solidFill>
            </a:endParaRPr>
          </a:p>
        </p:txBody>
      </p:sp>
      <p:sp>
        <p:nvSpPr>
          <p:cNvPr id="6" name="Espace réservé du numéro de diapositive 5"/>
          <p:cNvSpPr>
            <a:spLocks noGrp="1"/>
          </p:cNvSpPr>
          <p:nvPr>
            <p:ph type="sldNum" sz="quarter" idx="12"/>
          </p:nvPr>
        </p:nvSpPr>
        <p:spPr>
          <a:xfrm>
            <a:off x="8783260" y="6482889"/>
            <a:ext cx="2798207" cy="372394"/>
          </a:xfrm>
          <a:prstGeom prst="rect">
            <a:avLst/>
          </a:prstGeom>
        </p:spPr>
        <p:txBody>
          <a:bodyPr/>
          <a:lstStyle/>
          <a:p>
            <a:fld id="{AAA31737-73AC-479B-BD55-C605CB7881D5}" type="slidenum">
              <a:rPr lang="fr-FR" smtClean="0">
                <a:solidFill>
                  <a:srgbClr val="505050"/>
                </a:solidFill>
              </a:rPr>
              <a:pPr/>
              <a:t>‹#›</a:t>
            </a:fld>
            <a:endParaRPr lang="fr-FR">
              <a:solidFill>
                <a:srgbClr val="505050"/>
              </a:solidFill>
            </a:endParaRPr>
          </a:p>
        </p:txBody>
      </p:sp>
    </p:spTree>
    <p:extLst>
      <p:ext uri="{BB962C8B-B14F-4D97-AF65-F5344CB8AC3E}">
        <p14:creationId xmlns:p14="http://schemas.microsoft.com/office/powerpoint/2010/main" val="1170979020"/>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userDrawn="1">
  <p:cSld name="3_Title Slide">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300825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7"/>
            <a:ext cx="10058399" cy="917575"/>
          </a:xfrm>
        </p:spPr>
        <p:txBody>
          <a:bodyPr/>
          <a:lstStyle>
            <a:lvl1pPr marL="233348" indent="-233348">
              <a:defRPr sz="600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5126039"/>
            <a:ext cx="5486400" cy="1071062"/>
          </a:xfrm>
        </p:spPr>
        <p:txBody>
          <a:bodyPr/>
          <a:lstStyle>
            <a:lvl1pPr marL="0" indent="0">
              <a:spcBef>
                <a:spcPts val="0"/>
              </a:spcBef>
              <a:buNone/>
              <a:defRPr sz="3200"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2777147270"/>
      </p:ext>
    </p:extLst>
  </p:cSld>
  <p:clrMapOvr>
    <a:masterClrMapping/>
  </p:clrMapOvr>
  <p:transition>
    <p:fade/>
  </p:transition>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7"/>
            <a:ext cx="11960861" cy="654942"/>
          </a:xfrm>
          <a:prstGeom prst="rect">
            <a:avLst/>
          </a:prstGeom>
        </p:spPr>
        <p:txBody>
          <a:bodyPr/>
          <a:lstStyle>
            <a:lvl1pPr>
              <a:defRPr sz="4080">
                <a:solidFill>
                  <a:schemeClr val="tx1">
                    <a:lumMod val="75000"/>
                    <a:lumOff val="25000"/>
                    <a:alpha val="98824"/>
                  </a:schemeClr>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45434" y="982565"/>
            <a:ext cx="11767516" cy="1537216"/>
          </a:xfrm>
          <a:prstGeom prst="rect">
            <a:avLst/>
          </a:prstGeom>
        </p:spPr>
        <p:txBody>
          <a:bodyPr/>
          <a:lstStyle>
            <a:lvl1pPr marL="349724" indent="-349724">
              <a:lnSpc>
                <a:spcPct val="100000"/>
              </a:lnSpc>
              <a:spcBef>
                <a:spcPts val="1836"/>
              </a:spcBef>
              <a:buClr>
                <a:schemeClr val="accent1"/>
              </a:buClr>
              <a:buSzPct val="100000"/>
              <a:buFont typeface="Arial" pitchFamily="34" charset="0"/>
              <a:buChar char="•"/>
              <a:defRPr sz="3264">
                <a:solidFill>
                  <a:schemeClr val="accent1">
                    <a:alpha val="99000"/>
                  </a:schemeClr>
                </a:solidFill>
                <a:latin typeface="Segoe UI Light" panose="020B0502040204020203" pitchFamily="34" charset="0"/>
                <a:cs typeface="Segoe UI Light" panose="020B0502040204020203" pitchFamily="34" charset="0"/>
              </a:defRPr>
            </a:lvl1pPr>
            <a:lvl2pPr marL="824118" indent="-351343">
              <a:lnSpc>
                <a:spcPct val="100000"/>
              </a:lnSpc>
              <a:spcBef>
                <a:spcPts val="408"/>
              </a:spcBef>
              <a:spcAft>
                <a:spcPts val="408"/>
              </a:spcAft>
              <a:buClr>
                <a:schemeClr val="tx1">
                  <a:lumMod val="75000"/>
                  <a:lumOff val="25000"/>
                </a:schemeClr>
              </a:buClr>
              <a:buSzPct val="85000"/>
              <a:buFont typeface="Segoe UI" pitchFamily="34" charset="0"/>
              <a:buChar char="–"/>
              <a:defRPr sz="2856">
                <a:latin typeface="Segoe UI Light" panose="020B0502040204020203" pitchFamily="34" charset="0"/>
                <a:cs typeface="Segoe UI Light" panose="020B0502040204020203" pitchFamily="34" charset="0"/>
              </a:defRPr>
            </a:lvl2pPr>
            <a:lvl3pPr marL="1222414" indent="-349724">
              <a:lnSpc>
                <a:spcPct val="100000"/>
              </a:lnSpc>
              <a:spcBef>
                <a:spcPts val="204"/>
              </a:spcBef>
              <a:spcAft>
                <a:spcPts val="204"/>
              </a:spcAft>
              <a:buClr>
                <a:schemeClr val="tx1">
                  <a:lumMod val="75000"/>
                  <a:lumOff val="25000"/>
                </a:schemeClr>
              </a:buClr>
              <a:buSzPct val="85000"/>
              <a:buFont typeface="Courier New" pitchFamily="49" charset="0"/>
              <a:buChar char="o"/>
              <a:defRPr sz="1836">
                <a:latin typeface="Segoe UI Light" panose="020B0502040204020203" pitchFamily="34" charset="0"/>
                <a:cs typeface="Segoe UI Light" panose="020B0502040204020203" pitchFamily="34" charset="0"/>
              </a:defRPr>
            </a:lvl3pPr>
            <a:lvl4pPr>
              <a:defRPr sz="2040"/>
            </a:lvl4pPr>
            <a:lvl5pPr>
              <a:defRPr sz="204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90905801"/>
      </p:ext>
    </p:extLst>
  </p:cSld>
  <p:clrMapOvr>
    <a:masterClrMapping/>
  </p:clrMapOvr>
  <p:transition>
    <p:fade/>
  </p:transition>
  <p:timing>
    <p:tnLst>
      <p:par>
        <p:cTn id="1" dur="indefinite" restart="never" nodeType="tmRoot"/>
      </p:par>
    </p:tnLst>
  </p:timing>
  <p:hf hdr="0"/>
</p:sldLayout>
</file>

<file path=ppt/slideLayouts/slideLayout18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smtClean="0">
                <a:gradFill>
                  <a:gsLst>
                    <a:gs pos="0">
                      <a:srgbClr val="505050">
                        <a:alpha val="50000"/>
                      </a:srgbClr>
                    </a:gs>
                    <a:gs pos="86000">
                      <a:srgbClr val="505050">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474329003"/>
      </p:ext>
    </p:extLst>
  </p:cSld>
  <p:clrMapOvr>
    <a:masterClrMapping/>
  </p:clrMapOvr>
  <p:transition>
    <p:fade/>
  </p:transition>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734786" y="751179"/>
            <a:ext cx="10966900" cy="2748967"/>
          </a:xfrm>
        </p:spPr>
        <p:txBody>
          <a:bodyPr anchor="b" anchorCtr="0">
            <a:noAutofit/>
          </a:bodyPr>
          <a:lstStyle>
            <a:lvl1pPr algn="l">
              <a:defRPr sz="7343">
                <a:gradFill>
                  <a:gsLst>
                    <a:gs pos="0">
                      <a:schemeClr val="bg1"/>
                    </a:gs>
                    <a:gs pos="100000">
                      <a:schemeClr val="bg1"/>
                    </a:gs>
                  </a:gsLst>
                  <a:lin ang="5400000" scaled="1"/>
                </a:gradFill>
              </a:defRPr>
            </a:lvl1pPr>
          </a:lstStyle>
          <a:p>
            <a:r>
              <a:rPr lang="en-US" dirty="0" smtClean="0"/>
              <a:t>Click to edit title</a:t>
            </a:r>
            <a:endParaRPr lang="en-US" dirty="0"/>
          </a:p>
        </p:txBody>
      </p:sp>
      <p:sp>
        <p:nvSpPr>
          <p:cNvPr id="3" name="Subtitle 2"/>
          <p:cNvSpPr>
            <a:spLocks noGrp="1"/>
          </p:cNvSpPr>
          <p:nvPr userDrawn="1">
            <p:ph type="subTitle" idx="1" hasCustomPrompt="1"/>
          </p:nvPr>
        </p:nvSpPr>
        <p:spPr>
          <a:xfrm>
            <a:off x="742900" y="3500147"/>
            <a:ext cx="7761337" cy="2283116"/>
          </a:xfrm>
        </p:spPr>
        <p:txBody>
          <a:bodyPr/>
          <a:lstStyle>
            <a:lvl1pPr marL="0" indent="0" algn="l">
              <a:spcBef>
                <a:spcPts val="816"/>
              </a:spcBef>
              <a:buNone/>
              <a:defRPr sz="3808">
                <a:gradFill>
                  <a:gsLst>
                    <a:gs pos="0">
                      <a:schemeClr val="bg1"/>
                    </a:gs>
                    <a:gs pos="100000">
                      <a:schemeClr val="bg1"/>
                    </a:gs>
                  </a:gsLst>
                  <a:lin ang="5400000" scaled="1"/>
                </a:gradFill>
                <a:latin typeface="+mj-lt"/>
              </a:defRPr>
            </a:lvl1pPr>
            <a:lvl2pPr marL="466310" indent="0" algn="ctr">
              <a:buNone/>
              <a:defRPr sz="2040"/>
            </a:lvl2pPr>
            <a:lvl3pPr marL="932619" indent="0" algn="ctr">
              <a:buNone/>
              <a:defRPr sz="1904"/>
            </a:lvl3pPr>
            <a:lvl4pPr marL="1398929" indent="0" algn="ctr">
              <a:buNone/>
              <a:defRPr sz="1632"/>
            </a:lvl4pPr>
            <a:lvl5pPr marL="1865239" indent="0" algn="ctr">
              <a:buNone/>
              <a:defRPr sz="1632"/>
            </a:lvl5pPr>
            <a:lvl6pPr marL="2331549" indent="0" algn="ctr">
              <a:buNone/>
              <a:defRPr sz="1632"/>
            </a:lvl6pPr>
            <a:lvl7pPr marL="2797858" indent="0" algn="ctr">
              <a:buNone/>
              <a:defRPr sz="1632"/>
            </a:lvl7pPr>
            <a:lvl8pPr marL="3264168" indent="0" algn="ctr">
              <a:buNone/>
              <a:defRPr sz="1632"/>
            </a:lvl8pPr>
            <a:lvl9pPr marL="3730478" indent="0" algn="ctr">
              <a:buNone/>
              <a:defRPr sz="1632"/>
            </a:lvl9pPr>
          </a:lstStyle>
          <a:p>
            <a:r>
              <a:rPr lang="en-US" dirty="0" smtClean="0"/>
              <a:t>Click to edit subtitle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39660" y="5709786"/>
            <a:ext cx="893602" cy="893476"/>
          </a:xfrm>
          <a:prstGeom prst="rect">
            <a:avLst/>
          </a:prstGeom>
        </p:spPr>
      </p:pic>
    </p:spTree>
    <p:extLst>
      <p:ext uri="{BB962C8B-B14F-4D97-AF65-F5344CB8AC3E}">
        <p14:creationId xmlns:p14="http://schemas.microsoft.com/office/powerpoint/2010/main" val="416685126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734786" y="751179"/>
            <a:ext cx="10966900" cy="2748967"/>
          </a:xfrm>
        </p:spPr>
        <p:txBody>
          <a:bodyPr anchor="b" anchorCtr="0">
            <a:noAutofit/>
          </a:bodyPr>
          <a:lstStyle>
            <a:lvl1pPr algn="l">
              <a:defRPr sz="7343">
                <a:gradFill>
                  <a:gsLst>
                    <a:gs pos="0">
                      <a:schemeClr val="bg1"/>
                    </a:gs>
                    <a:gs pos="100000">
                      <a:schemeClr val="bg1"/>
                    </a:gs>
                  </a:gsLst>
                  <a:lin ang="5400000" scaled="1"/>
                </a:gradFill>
              </a:defRPr>
            </a:lvl1pPr>
          </a:lstStyle>
          <a:p>
            <a:r>
              <a:rPr lang="en-US" dirty="0" smtClean="0"/>
              <a:t>Click to edit title</a:t>
            </a:r>
            <a:endParaRPr lang="en-US" dirty="0"/>
          </a:p>
        </p:txBody>
      </p:sp>
      <p:sp>
        <p:nvSpPr>
          <p:cNvPr id="3" name="Subtitle 2"/>
          <p:cNvSpPr>
            <a:spLocks noGrp="1"/>
          </p:cNvSpPr>
          <p:nvPr userDrawn="1">
            <p:ph type="subTitle" idx="1" hasCustomPrompt="1"/>
          </p:nvPr>
        </p:nvSpPr>
        <p:spPr>
          <a:xfrm>
            <a:off x="742900" y="3500147"/>
            <a:ext cx="7761337" cy="2283116"/>
          </a:xfrm>
        </p:spPr>
        <p:txBody>
          <a:bodyPr/>
          <a:lstStyle>
            <a:lvl1pPr marL="0" indent="0" algn="l">
              <a:spcBef>
                <a:spcPts val="816"/>
              </a:spcBef>
              <a:buNone/>
              <a:defRPr sz="3808">
                <a:gradFill>
                  <a:gsLst>
                    <a:gs pos="0">
                      <a:schemeClr val="bg1"/>
                    </a:gs>
                    <a:gs pos="100000">
                      <a:schemeClr val="bg1"/>
                    </a:gs>
                  </a:gsLst>
                  <a:lin ang="5400000" scaled="1"/>
                </a:gradFill>
                <a:latin typeface="+mj-lt"/>
              </a:defRPr>
            </a:lvl1pPr>
            <a:lvl2pPr marL="466310" indent="0" algn="ctr">
              <a:buNone/>
              <a:defRPr sz="2040"/>
            </a:lvl2pPr>
            <a:lvl3pPr marL="932619" indent="0" algn="ctr">
              <a:buNone/>
              <a:defRPr sz="1904"/>
            </a:lvl3pPr>
            <a:lvl4pPr marL="1398929" indent="0" algn="ctr">
              <a:buNone/>
              <a:defRPr sz="1632"/>
            </a:lvl4pPr>
            <a:lvl5pPr marL="1865239" indent="0" algn="ctr">
              <a:buNone/>
              <a:defRPr sz="1632"/>
            </a:lvl5pPr>
            <a:lvl6pPr marL="2331549" indent="0" algn="ctr">
              <a:buNone/>
              <a:defRPr sz="1632"/>
            </a:lvl6pPr>
            <a:lvl7pPr marL="2797858" indent="0" algn="ctr">
              <a:buNone/>
              <a:defRPr sz="1632"/>
            </a:lvl7pPr>
            <a:lvl8pPr marL="3264168" indent="0" algn="ctr">
              <a:buNone/>
              <a:defRPr sz="1632"/>
            </a:lvl8pPr>
            <a:lvl9pPr marL="3730478" indent="0" algn="ctr">
              <a:buNone/>
              <a:defRPr sz="1632"/>
            </a:lvl9pPr>
          </a:lstStyle>
          <a:p>
            <a:r>
              <a:rPr lang="en-US" dirty="0" smtClean="0"/>
              <a:t>Click to edit 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67746" y="5604311"/>
            <a:ext cx="3414452" cy="1255805"/>
          </a:xfrm>
          <a:prstGeom prst="rect">
            <a:avLst/>
          </a:prstGeom>
        </p:spPr>
      </p:pic>
    </p:spTree>
    <p:extLst>
      <p:ext uri="{BB962C8B-B14F-4D97-AF65-F5344CB8AC3E}">
        <p14:creationId xmlns:p14="http://schemas.microsoft.com/office/powerpoint/2010/main" val="154142475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showMasterSp="0" type="title" preserve="1">
  <p:cSld name="2_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734786" y="751179"/>
            <a:ext cx="10966900" cy="2748967"/>
          </a:xfrm>
        </p:spPr>
        <p:txBody>
          <a:bodyPr anchor="b" anchorCtr="0">
            <a:noAutofit/>
          </a:bodyPr>
          <a:lstStyle>
            <a:lvl1pPr algn="l">
              <a:defRPr sz="7343">
                <a:gradFill>
                  <a:gsLst>
                    <a:gs pos="0">
                      <a:schemeClr val="accent1"/>
                    </a:gs>
                    <a:gs pos="100000">
                      <a:schemeClr val="accent1"/>
                    </a:gs>
                  </a:gsLst>
                  <a:lin ang="5400000" scaled="1"/>
                </a:gradFill>
              </a:defRPr>
            </a:lvl1pPr>
          </a:lstStyle>
          <a:p>
            <a:r>
              <a:rPr lang="en-US" dirty="0" smtClean="0"/>
              <a:t>Click to edit title</a:t>
            </a:r>
            <a:endParaRPr lang="en-US" dirty="0"/>
          </a:p>
        </p:txBody>
      </p:sp>
      <p:sp>
        <p:nvSpPr>
          <p:cNvPr id="3" name="Subtitle 2"/>
          <p:cNvSpPr>
            <a:spLocks noGrp="1"/>
          </p:cNvSpPr>
          <p:nvPr userDrawn="1">
            <p:ph type="subTitle" idx="1" hasCustomPrompt="1"/>
          </p:nvPr>
        </p:nvSpPr>
        <p:spPr>
          <a:xfrm>
            <a:off x="742900" y="3500147"/>
            <a:ext cx="7761337" cy="2283116"/>
          </a:xfrm>
        </p:spPr>
        <p:txBody>
          <a:bodyPr/>
          <a:lstStyle>
            <a:lvl1pPr marL="0" indent="0" algn="l">
              <a:spcBef>
                <a:spcPts val="816"/>
              </a:spcBef>
              <a:buNone/>
              <a:defRPr sz="3808">
                <a:gradFill>
                  <a:gsLst>
                    <a:gs pos="0">
                      <a:schemeClr val="accent1"/>
                    </a:gs>
                    <a:gs pos="100000">
                      <a:schemeClr val="accent1"/>
                    </a:gs>
                  </a:gsLst>
                  <a:lin ang="5400000" scaled="1"/>
                </a:gradFill>
                <a:latin typeface="+mj-lt"/>
              </a:defRPr>
            </a:lvl1pPr>
            <a:lvl2pPr marL="466310" indent="0" algn="ctr">
              <a:buNone/>
              <a:defRPr sz="2040"/>
            </a:lvl2pPr>
            <a:lvl3pPr marL="932619" indent="0" algn="ctr">
              <a:buNone/>
              <a:defRPr sz="1904"/>
            </a:lvl3pPr>
            <a:lvl4pPr marL="1398929" indent="0" algn="ctr">
              <a:buNone/>
              <a:defRPr sz="1632"/>
            </a:lvl4pPr>
            <a:lvl5pPr marL="1865239" indent="0" algn="ctr">
              <a:buNone/>
              <a:defRPr sz="1632"/>
            </a:lvl5pPr>
            <a:lvl6pPr marL="2331549" indent="0" algn="ctr">
              <a:buNone/>
              <a:defRPr sz="1632"/>
            </a:lvl6pPr>
            <a:lvl7pPr marL="2797858" indent="0" algn="ctr">
              <a:buNone/>
              <a:defRPr sz="1632"/>
            </a:lvl7pPr>
            <a:lvl8pPr marL="3264168" indent="0" algn="ctr">
              <a:buNone/>
              <a:defRPr sz="1632"/>
            </a:lvl8pPr>
            <a:lvl9pPr marL="3730478" indent="0" algn="ctr">
              <a:buNone/>
              <a:defRPr sz="1632"/>
            </a:lvl9pPr>
          </a:lstStyle>
          <a:p>
            <a:r>
              <a:rPr lang="en-US" dirty="0" smtClean="0"/>
              <a:t>Click to edit subtitle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67746" y="5604311"/>
            <a:ext cx="3414452" cy="1255805"/>
          </a:xfrm>
          <a:prstGeom prst="rect">
            <a:avLst/>
          </a:prstGeom>
        </p:spPr>
      </p:pic>
    </p:spTree>
    <p:extLst>
      <p:ext uri="{BB962C8B-B14F-4D97-AF65-F5344CB8AC3E}">
        <p14:creationId xmlns:p14="http://schemas.microsoft.com/office/powerpoint/2010/main" val="257909929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p:cNvSpPr>
          <p:nvPr>
            <p:ph sz="quarter" idx="14" hasCustomPrompt="1"/>
          </p:nvPr>
        </p:nvSpPr>
        <p:spPr>
          <a:xfrm>
            <a:off x="274638" y="1211262"/>
            <a:ext cx="11887200" cy="516767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7" name="Picture 6"/>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73163" y="6545325"/>
            <a:ext cx="361094" cy="361043"/>
          </a:xfrm>
          <a:prstGeom prst="rect">
            <a:avLst/>
          </a:prstGeom>
        </p:spPr>
      </p:pic>
    </p:spTree>
    <p:extLst>
      <p:ext uri="{BB962C8B-B14F-4D97-AF65-F5344CB8AC3E}">
        <p14:creationId xmlns:p14="http://schemas.microsoft.com/office/powerpoint/2010/main" val="212235980"/>
      </p:ext>
    </p:extLst>
  </p:cSld>
  <p:clrMapOvr>
    <a:masterClrMapping/>
  </p:clrMapOvr>
  <p:transition>
    <p:fade/>
  </p:transition>
  <p:timing>
    <p:tnLst>
      <p:par>
        <p:cTn id="1" dur="indefinite" restart="never" nodeType="tmRoot"/>
      </p:par>
    </p:tn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1_Title and Content NO LOGO">
    <p:spTree>
      <p:nvGrpSpPr>
        <p:cNvPr id="1" name=""/>
        <p:cNvGrpSpPr/>
        <p:nvPr/>
      </p:nvGrpSpPr>
      <p:grpSpPr>
        <a:xfrm>
          <a:off x="0" y="0"/>
          <a:ext cx="0" cy="0"/>
          <a:chOff x="0" y="0"/>
          <a:chExt cx="0" cy="0"/>
        </a:xfrm>
      </p:grpSpPr>
      <p:sp>
        <p:nvSpPr>
          <p:cNvPr id="4" name="Content Placeholder 3"/>
          <p:cNvSpPr>
            <a:spLocks noGrp="1"/>
          </p:cNvSpPr>
          <p:nvPr>
            <p:ph sz="quarter" idx="14" hasCustomPrompt="1"/>
          </p:nvPr>
        </p:nvSpPr>
        <p:spPr>
          <a:xfrm>
            <a:off x="274638" y="1211262"/>
            <a:ext cx="11887200" cy="516767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5" name="Picture 4"/>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73163" y="6545325"/>
            <a:ext cx="361094" cy="361043"/>
          </a:xfrm>
          <a:prstGeom prst="rect">
            <a:avLst/>
          </a:prstGeom>
        </p:spPr>
      </p:pic>
    </p:spTree>
    <p:extLst>
      <p:ext uri="{BB962C8B-B14F-4D97-AF65-F5344CB8AC3E}">
        <p14:creationId xmlns:p14="http://schemas.microsoft.com/office/powerpoint/2010/main" val="2103479691"/>
      </p:ext>
    </p:extLst>
  </p:cSld>
  <p:clrMapOvr>
    <a:masterClrMapping/>
  </p:clrMapOvr>
  <p:transition>
    <p:fade/>
  </p:transition>
  <p:timing>
    <p:tnLst>
      <p:par>
        <p:cTn id="1" dur="indefinite" restart="never" nodeType="tmRoot"/>
      </p:par>
    </p:tn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74637" y="1211263"/>
            <a:ext cx="5943599" cy="5070995"/>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218239" y="1211263"/>
            <a:ext cx="5943599" cy="5070995"/>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73163" y="6545325"/>
            <a:ext cx="361094" cy="361043"/>
          </a:xfrm>
          <a:prstGeom prst="rect">
            <a:avLst/>
          </a:prstGeom>
        </p:spPr>
      </p:pic>
    </p:spTree>
    <p:extLst>
      <p:ext uri="{BB962C8B-B14F-4D97-AF65-F5344CB8AC3E}">
        <p14:creationId xmlns:p14="http://schemas.microsoft.com/office/powerpoint/2010/main" val="3607095519"/>
      </p:ext>
    </p:extLst>
  </p:cSld>
  <p:clrMapOvr>
    <a:masterClrMapping/>
  </p:clrMapOvr>
  <p:transition>
    <p:fade/>
  </p:transition>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1_Two Content NO LOGO">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74637" y="1211263"/>
            <a:ext cx="5943599" cy="5070995"/>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218239" y="1211263"/>
            <a:ext cx="5943599" cy="5070995"/>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73163" y="6545325"/>
            <a:ext cx="361094" cy="361043"/>
          </a:xfrm>
          <a:prstGeom prst="rect">
            <a:avLst/>
          </a:prstGeom>
        </p:spPr>
      </p:pic>
    </p:spTree>
    <p:extLst>
      <p:ext uri="{BB962C8B-B14F-4D97-AF65-F5344CB8AC3E}">
        <p14:creationId xmlns:p14="http://schemas.microsoft.com/office/powerpoint/2010/main" val="2102058908"/>
      </p:ext>
    </p:extLst>
  </p:cSld>
  <p:clrMapOvr>
    <a:masterClrMapping/>
  </p:clrMapOvr>
  <p:transition>
    <p:fade/>
  </p:transition>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Narrow Left Column">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74638" y="1211263"/>
            <a:ext cx="3657599" cy="5070995"/>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3932237" y="1211263"/>
            <a:ext cx="8229601" cy="5070995"/>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73163" y="6545325"/>
            <a:ext cx="361094" cy="361043"/>
          </a:xfrm>
          <a:prstGeom prst="rect">
            <a:avLst/>
          </a:prstGeom>
        </p:spPr>
      </p:pic>
    </p:spTree>
    <p:extLst>
      <p:ext uri="{BB962C8B-B14F-4D97-AF65-F5344CB8AC3E}">
        <p14:creationId xmlns:p14="http://schemas.microsoft.com/office/powerpoint/2010/main" val="77401899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7427232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1_Narrow Left Column NO LOGO">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74638" y="1211263"/>
            <a:ext cx="3657599" cy="5070995"/>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3932237" y="1211263"/>
            <a:ext cx="8229601" cy="5070995"/>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73163" y="6545325"/>
            <a:ext cx="361094" cy="361043"/>
          </a:xfrm>
          <a:prstGeom prst="rect">
            <a:avLst/>
          </a:prstGeom>
        </p:spPr>
      </p:pic>
    </p:spTree>
    <p:extLst>
      <p:ext uri="{BB962C8B-B14F-4D97-AF65-F5344CB8AC3E}">
        <p14:creationId xmlns:p14="http://schemas.microsoft.com/office/powerpoint/2010/main" val="978633729"/>
      </p:ext>
    </p:extLst>
  </p:cSld>
  <p:clrMapOvr>
    <a:masterClrMapping/>
  </p:clrMapOvr>
  <p:transition>
    <p:fade/>
  </p:transition>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7" name="Picture 6"/>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73163" y="6545325"/>
            <a:ext cx="361094" cy="361043"/>
          </a:xfrm>
          <a:prstGeom prst="rect">
            <a:avLst/>
          </a:prstGeom>
        </p:spPr>
      </p:pic>
    </p:spTree>
    <p:extLst>
      <p:ext uri="{BB962C8B-B14F-4D97-AF65-F5344CB8AC3E}">
        <p14:creationId xmlns:p14="http://schemas.microsoft.com/office/powerpoint/2010/main" val="4245745418"/>
      </p:ext>
    </p:extLst>
  </p:cSld>
  <p:clrMapOvr>
    <a:masterClrMapping/>
  </p:clrMapOvr>
  <p:transition>
    <p:fade/>
  </p:transition>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2_Title Only NO LOGO">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3" name="Picture 2"/>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73163" y="6545325"/>
            <a:ext cx="361094" cy="361043"/>
          </a:xfrm>
          <a:prstGeom prst="rect">
            <a:avLst/>
          </a:prstGeom>
        </p:spPr>
      </p:pic>
    </p:spTree>
    <p:extLst>
      <p:ext uri="{BB962C8B-B14F-4D97-AF65-F5344CB8AC3E}">
        <p14:creationId xmlns:p14="http://schemas.microsoft.com/office/powerpoint/2010/main" val="2872101984"/>
      </p:ext>
    </p:extLst>
  </p:cSld>
  <p:clrMapOvr>
    <a:masterClrMapping/>
  </p:clrMapOvr>
  <p:transition>
    <p:fade/>
  </p:transition>
  <p:timing>
    <p:tnLst>
      <p:par>
        <p:cT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73163" y="6545325"/>
            <a:ext cx="361094" cy="361043"/>
          </a:xfrm>
          <a:prstGeom prst="rect">
            <a:avLst/>
          </a:prstGeom>
        </p:spPr>
      </p:pic>
    </p:spTree>
    <p:extLst>
      <p:ext uri="{BB962C8B-B14F-4D97-AF65-F5344CB8AC3E}">
        <p14:creationId xmlns:p14="http://schemas.microsoft.com/office/powerpoint/2010/main" val="1836371465"/>
      </p:ext>
    </p:extLst>
  </p:cSld>
  <p:clrMapOvr>
    <a:masterClrMapping/>
  </p:clrMapOvr>
  <p:transition>
    <p:fade/>
  </p:transition>
  <p:timing>
    <p:tnLst>
      <p:par>
        <p:cT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Color Block">
    <p:spTree>
      <p:nvGrpSpPr>
        <p:cNvPr id="1" name=""/>
        <p:cNvGrpSpPr/>
        <p:nvPr/>
      </p:nvGrpSpPr>
      <p:grpSpPr>
        <a:xfrm>
          <a:off x="0" y="0"/>
          <a:ext cx="0" cy="0"/>
          <a:chOff x="0" y="0"/>
          <a:chExt cx="0" cy="0"/>
        </a:xfrm>
      </p:grpSpPr>
      <p:sp>
        <p:nvSpPr>
          <p:cNvPr id="2" name="Rectangle 1"/>
          <p:cNvSpPr/>
          <p:nvPr userDrawn="1"/>
        </p:nvSpPr>
        <p:spPr>
          <a:xfrm>
            <a:off x="0" y="0"/>
            <a:ext cx="6218238" cy="69945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49217" rIns="186521" bIns="149217" rtlCol="0" anchor="t" anchorCtr="0"/>
          <a:lstStyle/>
          <a:p>
            <a:pPr algn="ctr" defTabSz="932619">
              <a:lnSpc>
                <a:spcPct val="90000"/>
              </a:lnSpc>
              <a:spcBef>
                <a:spcPts val="816"/>
              </a:spcBef>
            </a:pPr>
            <a:endParaRPr lang="en-US" sz="2720" dirty="0" err="1" smtClean="0">
              <a:solidFill>
                <a:prstClr val="white"/>
              </a:solidFill>
            </a:endParaRPr>
          </a:p>
        </p:txBody>
      </p:sp>
      <p:sp>
        <p:nvSpPr>
          <p:cNvPr id="6" name="Title 5"/>
          <p:cNvSpPr>
            <a:spLocks noGrp="1"/>
          </p:cNvSpPr>
          <p:nvPr>
            <p:ph type="title" hasCustomPrompt="1"/>
          </p:nvPr>
        </p:nvSpPr>
        <p:spPr>
          <a:xfrm>
            <a:off x="274638" y="1211263"/>
            <a:ext cx="5943597" cy="5486400"/>
          </a:xfrm>
        </p:spPr>
        <p:txBody>
          <a:bodyPr/>
          <a:lstStyle>
            <a:lvl1pPr>
              <a:defRPr>
                <a:gradFill>
                  <a:gsLst>
                    <a:gs pos="0">
                      <a:schemeClr val="bg1"/>
                    </a:gs>
                    <a:gs pos="100000">
                      <a:schemeClr val="bg1"/>
                    </a:gs>
                  </a:gsLst>
                  <a:lin ang="5400000" scaled="1"/>
                </a:gradFill>
              </a:defRPr>
            </a:lvl1pPr>
          </a:lstStyle>
          <a:p>
            <a:r>
              <a:rPr lang="en-US" dirty="0" smtClean="0"/>
              <a:t>Click to edit title</a:t>
            </a:r>
            <a:endParaRPr lang="en-US" dirty="0"/>
          </a:p>
        </p:txBody>
      </p:sp>
      <p:sp>
        <p:nvSpPr>
          <p:cNvPr id="8" name="Content Placeholder 3"/>
          <p:cNvSpPr>
            <a:spLocks noGrp="1"/>
          </p:cNvSpPr>
          <p:nvPr>
            <p:ph sz="quarter" idx="15" hasCustomPrompt="1"/>
          </p:nvPr>
        </p:nvSpPr>
        <p:spPr>
          <a:xfrm>
            <a:off x="6218239" y="1211263"/>
            <a:ext cx="5943599" cy="548640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2"/>
          <p:cNvSpPr>
            <a:spLocks noGrp="1"/>
          </p:cNvSpPr>
          <p:nvPr>
            <p:ph type="body" sz="quarter" idx="13" hasCustomPrompt="1"/>
          </p:nvPr>
        </p:nvSpPr>
        <p:spPr>
          <a:xfrm>
            <a:off x="6218235" y="6362032"/>
            <a:ext cx="5944034" cy="334579"/>
          </a:xfrm>
        </p:spPr>
        <p:txBody>
          <a:bodyPr wrap="square" anchor="b" anchorCtr="0">
            <a:spAutoFit/>
          </a:bodyPr>
          <a:lstStyle>
            <a:lvl1pPr>
              <a:spcBef>
                <a:spcPts val="0"/>
              </a:spcBef>
              <a:defRPr sz="816" b="0">
                <a:solidFill>
                  <a:schemeClr val="tx1"/>
                </a:solidFill>
                <a:latin typeface="+mn-lt"/>
              </a:defRPr>
            </a:lvl1pPr>
            <a:lvl2pPr>
              <a:defRPr sz="816" b="0">
                <a:solidFill>
                  <a:schemeClr val="tx1"/>
                </a:solidFill>
              </a:defRPr>
            </a:lvl2pPr>
            <a:lvl3pPr>
              <a:defRPr sz="816" b="0">
                <a:solidFill>
                  <a:schemeClr val="tx1"/>
                </a:solidFill>
              </a:defRPr>
            </a:lvl3pPr>
            <a:lvl4pPr>
              <a:defRPr sz="816" b="0">
                <a:solidFill>
                  <a:schemeClr val="tx1"/>
                </a:solidFill>
              </a:defRPr>
            </a:lvl4pPr>
            <a:lvl5pPr>
              <a:defRPr sz="816" b="0">
                <a:solidFill>
                  <a:schemeClr val="tx1"/>
                </a:solidFill>
              </a:defRPr>
            </a:lvl5pPr>
          </a:lstStyle>
          <a:p>
            <a:pPr lvl="0"/>
            <a:r>
              <a:rPr lang="en-US" dirty="0" smtClean="0"/>
              <a:t>Footnote</a:t>
            </a:r>
          </a:p>
        </p:txBody>
      </p:sp>
    </p:spTree>
    <p:extLst>
      <p:ext uri="{BB962C8B-B14F-4D97-AF65-F5344CB8AC3E}">
        <p14:creationId xmlns:p14="http://schemas.microsoft.com/office/powerpoint/2010/main" val="2400821760"/>
      </p:ext>
    </p:extLst>
  </p:cSld>
  <p:clrMapOvr>
    <a:masterClrMapping/>
  </p:clrMapOvr>
  <p:transition>
    <p:fade/>
  </p:transition>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2_Color Block">
    <p:spTree>
      <p:nvGrpSpPr>
        <p:cNvPr id="1" name=""/>
        <p:cNvGrpSpPr/>
        <p:nvPr/>
      </p:nvGrpSpPr>
      <p:grpSpPr>
        <a:xfrm>
          <a:off x="0" y="0"/>
          <a:ext cx="0" cy="0"/>
          <a:chOff x="0" y="0"/>
          <a:chExt cx="0" cy="0"/>
        </a:xfrm>
      </p:grpSpPr>
      <p:sp>
        <p:nvSpPr>
          <p:cNvPr id="2" name="Rectangle 1"/>
          <p:cNvSpPr/>
          <p:nvPr userDrawn="1"/>
        </p:nvSpPr>
        <p:spPr>
          <a:xfrm>
            <a:off x="0" y="0"/>
            <a:ext cx="6218238" cy="69945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49217" rIns="186521" bIns="149217" rtlCol="0" anchor="t" anchorCtr="0"/>
          <a:lstStyle/>
          <a:p>
            <a:pPr algn="ctr" defTabSz="932619">
              <a:lnSpc>
                <a:spcPct val="90000"/>
              </a:lnSpc>
              <a:spcBef>
                <a:spcPts val="816"/>
              </a:spcBef>
            </a:pPr>
            <a:endParaRPr lang="en-US" sz="2720" dirty="0" err="1" smtClean="0">
              <a:solidFill>
                <a:prstClr val="white"/>
              </a:solidFill>
            </a:endParaRPr>
          </a:p>
        </p:txBody>
      </p:sp>
      <p:sp>
        <p:nvSpPr>
          <p:cNvPr id="6" name="Title 5"/>
          <p:cNvSpPr>
            <a:spLocks noGrp="1"/>
          </p:cNvSpPr>
          <p:nvPr>
            <p:ph type="title" hasCustomPrompt="1"/>
          </p:nvPr>
        </p:nvSpPr>
        <p:spPr>
          <a:xfrm>
            <a:off x="274638" y="1211263"/>
            <a:ext cx="5943597" cy="5486400"/>
          </a:xfrm>
        </p:spPr>
        <p:txBody>
          <a:bodyPr/>
          <a:lstStyle>
            <a:lvl1pPr>
              <a:defRPr>
                <a:gradFill>
                  <a:gsLst>
                    <a:gs pos="0">
                      <a:schemeClr val="bg1"/>
                    </a:gs>
                    <a:gs pos="100000">
                      <a:schemeClr val="bg1"/>
                    </a:gs>
                  </a:gsLst>
                  <a:lin ang="5400000" scaled="1"/>
                </a:gradFill>
              </a:defRPr>
            </a:lvl1pPr>
          </a:lstStyle>
          <a:p>
            <a:r>
              <a:rPr lang="en-US" dirty="0" smtClean="0"/>
              <a:t>Click to edit title</a:t>
            </a:r>
            <a:endParaRPr lang="en-US" dirty="0"/>
          </a:p>
        </p:txBody>
      </p:sp>
      <p:sp>
        <p:nvSpPr>
          <p:cNvPr id="8" name="Content Placeholder 3"/>
          <p:cNvSpPr>
            <a:spLocks noGrp="1"/>
          </p:cNvSpPr>
          <p:nvPr>
            <p:ph sz="quarter" idx="15" hasCustomPrompt="1"/>
          </p:nvPr>
        </p:nvSpPr>
        <p:spPr>
          <a:xfrm>
            <a:off x="6218239" y="1211263"/>
            <a:ext cx="5943599" cy="548640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2"/>
          <p:cNvSpPr>
            <a:spLocks noGrp="1"/>
          </p:cNvSpPr>
          <p:nvPr>
            <p:ph type="body" sz="quarter" idx="13" hasCustomPrompt="1"/>
          </p:nvPr>
        </p:nvSpPr>
        <p:spPr>
          <a:xfrm>
            <a:off x="6218235" y="6362032"/>
            <a:ext cx="5944034" cy="334579"/>
          </a:xfrm>
        </p:spPr>
        <p:txBody>
          <a:bodyPr wrap="square" anchor="b" anchorCtr="0">
            <a:spAutoFit/>
          </a:bodyPr>
          <a:lstStyle>
            <a:lvl1pPr>
              <a:spcBef>
                <a:spcPts val="0"/>
              </a:spcBef>
              <a:defRPr sz="816" b="0">
                <a:solidFill>
                  <a:schemeClr val="tx1"/>
                </a:solidFill>
                <a:latin typeface="+mn-lt"/>
              </a:defRPr>
            </a:lvl1pPr>
            <a:lvl2pPr>
              <a:defRPr sz="816" b="0">
                <a:solidFill>
                  <a:schemeClr val="tx1"/>
                </a:solidFill>
              </a:defRPr>
            </a:lvl2pPr>
            <a:lvl3pPr>
              <a:defRPr sz="816" b="0">
                <a:solidFill>
                  <a:schemeClr val="tx1"/>
                </a:solidFill>
              </a:defRPr>
            </a:lvl3pPr>
            <a:lvl4pPr>
              <a:defRPr sz="816" b="0">
                <a:solidFill>
                  <a:schemeClr val="tx1"/>
                </a:solidFill>
              </a:defRPr>
            </a:lvl4pPr>
            <a:lvl5pPr>
              <a:defRPr sz="816" b="0">
                <a:solidFill>
                  <a:schemeClr val="tx1"/>
                </a:solidFill>
              </a:defRPr>
            </a:lvl5pPr>
          </a:lstStyle>
          <a:p>
            <a:pPr lvl="0"/>
            <a:r>
              <a:rPr lang="en-US" dirty="0" smtClean="0"/>
              <a:t>Footnote</a:t>
            </a:r>
          </a:p>
        </p:txBody>
      </p:sp>
    </p:spTree>
    <p:extLst>
      <p:ext uri="{BB962C8B-B14F-4D97-AF65-F5344CB8AC3E}">
        <p14:creationId xmlns:p14="http://schemas.microsoft.com/office/powerpoint/2010/main" val="1390691326"/>
      </p:ext>
    </p:extLst>
  </p:cSld>
  <p:clrMapOvr>
    <a:masterClrMapping/>
  </p:clrMapOvr>
  <p:transition>
    <p:fade/>
  </p:transition>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1_Color Block">
    <p:spTree>
      <p:nvGrpSpPr>
        <p:cNvPr id="1" name=""/>
        <p:cNvGrpSpPr/>
        <p:nvPr/>
      </p:nvGrpSpPr>
      <p:grpSpPr>
        <a:xfrm>
          <a:off x="0" y="0"/>
          <a:ext cx="0" cy="0"/>
          <a:chOff x="0" y="0"/>
          <a:chExt cx="0" cy="0"/>
        </a:xfrm>
      </p:grpSpPr>
      <p:sp>
        <p:nvSpPr>
          <p:cNvPr id="2" name="Rectangle 1"/>
          <p:cNvSpPr/>
          <p:nvPr userDrawn="1"/>
        </p:nvSpPr>
        <p:spPr>
          <a:xfrm>
            <a:off x="0" y="0"/>
            <a:ext cx="6218238" cy="6994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86521" tIns="149217" rIns="186521" bIns="149217" rtlCol="0" anchor="t" anchorCtr="0"/>
          <a:lstStyle/>
          <a:p>
            <a:pPr algn="ctr" defTabSz="932619">
              <a:lnSpc>
                <a:spcPct val="90000"/>
              </a:lnSpc>
              <a:spcBef>
                <a:spcPts val="816"/>
              </a:spcBef>
            </a:pPr>
            <a:endParaRPr lang="en-US" sz="2720" dirty="0" err="1" smtClean="0">
              <a:solidFill>
                <a:prstClr val="white"/>
              </a:solidFill>
            </a:endParaRPr>
          </a:p>
        </p:txBody>
      </p:sp>
      <p:sp>
        <p:nvSpPr>
          <p:cNvPr id="6" name="Title 5"/>
          <p:cNvSpPr>
            <a:spLocks noGrp="1"/>
          </p:cNvSpPr>
          <p:nvPr>
            <p:ph type="title" hasCustomPrompt="1"/>
          </p:nvPr>
        </p:nvSpPr>
        <p:spPr>
          <a:xfrm>
            <a:off x="274638" y="1211263"/>
            <a:ext cx="5943597" cy="5486400"/>
          </a:xfrm>
        </p:spPr>
        <p:txBody>
          <a:bodyPr/>
          <a:lstStyle>
            <a:lvl1pPr>
              <a:defRPr>
                <a:gradFill>
                  <a:gsLst>
                    <a:gs pos="0">
                      <a:schemeClr val="bg1"/>
                    </a:gs>
                    <a:gs pos="100000">
                      <a:schemeClr val="bg1"/>
                    </a:gs>
                  </a:gsLst>
                  <a:lin ang="5400000" scaled="1"/>
                </a:gradFill>
              </a:defRPr>
            </a:lvl1pPr>
          </a:lstStyle>
          <a:p>
            <a:r>
              <a:rPr lang="en-US" dirty="0" smtClean="0"/>
              <a:t>Click to edit title</a:t>
            </a:r>
            <a:endParaRPr lang="en-US" dirty="0"/>
          </a:p>
        </p:txBody>
      </p:sp>
      <p:sp>
        <p:nvSpPr>
          <p:cNvPr id="8" name="Content Placeholder 3"/>
          <p:cNvSpPr>
            <a:spLocks noGrp="1"/>
          </p:cNvSpPr>
          <p:nvPr>
            <p:ph sz="quarter" idx="15" hasCustomPrompt="1"/>
          </p:nvPr>
        </p:nvSpPr>
        <p:spPr>
          <a:xfrm>
            <a:off x="6218239" y="1211263"/>
            <a:ext cx="5943599" cy="548640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2"/>
          <p:cNvSpPr>
            <a:spLocks noGrp="1"/>
          </p:cNvSpPr>
          <p:nvPr>
            <p:ph type="body" sz="quarter" idx="13" hasCustomPrompt="1"/>
          </p:nvPr>
        </p:nvSpPr>
        <p:spPr>
          <a:xfrm>
            <a:off x="6218235" y="6362032"/>
            <a:ext cx="5944034" cy="334579"/>
          </a:xfrm>
        </p:spPr>
        <p:txBody>
          <a:bodyPr wrap="square" anchor="b" anchorCtr="0">
            <a:spAutoFit/>
          </a:bodyPr>
          <a:lstStyle>
            <a:lvl1pPr>
              <a:spcBef>
                <a:spcPts val="0"/>
              </a:spcBef>
              <a:defRPr sz="816" b="0">
                <a:solidFill>
                  <a:schemeClr val="tx1"/>
                </a:solidFill>
                <a:latin typeface="+mn-lt"/>
              </a:defRPr>
            </a:lvl1pPr>
            <a:lvl2pPr>
              <a:defRPr sz="816" b="0">
                <a:solidFill>
                  <a:schemeClr val="tx1"/>
                </a:solidFill>
              </a:defRPr>
            </a:lvl2pPr>
            <a:lvl3pPr>
              <a:defRPr sz="816" b="0">
                <a:solidFill>
                  <a:schemeClr val="tx1"/>
                </a:solidFill>
              </a:defRPr>
            </a:lvl3pPr>
            <a:lvl4pPr>
              <a:defRPr sz="816" b="0">
                <a:solidFill>
                  <a:schemeClr val="tx1"/>
                </a:solidFill>
              </a:defRPr>
            </a:lvl4pPr>
            <a:lvl5pPr>
              <a:defRPr sz="816" b="0">
                <a:solidFill>
                  <a:schemeClr val="tx1"/>
                </a:solidFill>
              </a:defRPr>
            </a:lvl5pPr>
          </a:lstStyle>
          <a:p>
            <a:pPr lvl="0"/>
            <a:r>
              <a:rPr lang="en-US" dirty="0" smtClean="0"/>
              <a:t>Footnote</a:t>
            </a:r>
          </a:p>
        </p:txBody>
      </p:sp>
    </p:spTree>
    <p:extLst>
      <p:ext uri="{BB962C8B-B14F-4D97-AF65-F5344CB8AC3E}">
        <p14:creationId xmlns:p14="http://schemas.microsoft.com/office/powerpoint/2010/main" val="443125468"/>
      </p:ext>
    </p:extLst>
  </p:cSld>
  <p:clrMapOvr>
    <a:masterClrMapping/>
  </p:clrMapOvr>
  <p:transition>
    <p:fade/>
  </p:transition>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4" name="Text Placeholder 6"/>
          <p:cNvSpPr>
            <a:spLocks noGrp="1"/>
          </p:cNvSpPr>
          <p:nvPr>
            <p:ph type="body" sz="quarter" idx="12" hasCustomPrompt="1"/>
          </p:nvPr>
        </p:nvSpPr>
        <p:spPr>
          <a:xfrm>
            <a:off x="274638" y="1211262"/>
            <a:ext cx="11887200" cy="2743200"/>
          </a:xfrm>
        </p:spPr>
        <p:txBody>
          <a:bodyPr anchor="b" anchorCtr="0"/>
          <a:lstStyle>
            <a:lvl1pPr>
              <a:defRPr sz="4896"/>
            </a:lvl1pPr>
            <a:lvl2pPr>
              <a:defRPr sz="2448"/>
            </a:lvl2pPr>
            <a:lvl3pPr>
              <a:defRPr sz="2448"/>
            </a:lvl3pPr>
            <a:lvl4pPr>
              <a:defRPr sz="2448"/>
            </a:lvl4pPr>
            <a:lvl5pPr>
              <a:defRPr sz="2448"/>
            </a:lvl5pPr>
          </a:lstStyle>
          <a:p>
            <a:pPr lvl="0"/>
            <a:r>
              <a:rPr lang="en-US" dirty="0" smtClean="0"/>
              <a:t>Click to edit text</a:t>
            </a:r>
          </a:p>
        </p:txBody>
      </p:sp>
      <p:sp>
        <p:nvSpPr>
          <p:cNvPr id="95" name="Text Placeholder 2"/>
          <p:cNvSpPr>
            <a:spLocks noGrp="1"/>
          </p:cNvSpPr>
          <p:nvPr>
            <p:ph type="body" sz="quarter" idx="13" hasCustomPrompt="1"/>
          </p:nvPr>
        </p:nvSpPr>
        <p:spPr>
          <a:xfrm>
            <a:off x="274208" y="3976973"/>
            <a:ext cx="11888061" cy="748988"/>
          </a:xfrm>
        </p:spPr>
        <p:txBody>
          <a:bodyPr anchor="t" anchorCtr="0">
            <a:spAutoFit/>
          </a:bodyPr>
          <a:lstStyle>
            <a:lvl1pPr>
              <a:spcBef>
                <a:spcPts val="0"/>
              </a:spcBef>
              <a:defRPr sz="3808" b="0">
                <a:gradFill>
                  <a:gsLst>
                    <a:gs pos="0">
                      <a:schemeClr val="tx1"/>
                    </a:gs>
                    <a:gs pos="100000">
                      <a:schemeClr val="tx1"/>
                    </a:gs>
                  </a:gsLst>
                  <a:lin ang="5400000" scaled="1"/>
                </a:gradFill>
                <a:latin typeface="+mn-lt"/>
              </a:defRPr>
            </a:lvl1pPr>
            <a:lvl2pPr>
              <a:defRPr sz="816" b="0">
                <a:solidFill>
                  <a:schemeClr val="tx1"/>
                </a:solidFill>
              </a:defRPr>
            </a:lvl2pPr>
            <a:lvl3pPr>
              <a:defRPr sz="816" b="0">
                <a:solidFill>
                  <a:schemeClr val="tx1"/>
                </a:solidFill>
              </a:defRPr>
            </a:lvl3pPr>
            <a:lvl4pPr>
              <a:defRPr sz="816" b="0">
                <a:solidFill>
                  <a:schemeClr val="tx1"/>
                </a:solidFill>
              </a:defRPr>
            </a:lvl4pPr>
            <a:lvl5pPr>
              <a:defRPr sz="816" b="0">
                <a:solidFill>
                  <a:schemeClr val="tx1"/>
                </a:solidFill>
              </a:defRPr>
            </a:lvl5pPr>
          </a:lstStyle>
          <a:p>
            <a:pPr lvl="0"/>
            <a:r>
              <a:rPr lang="en-US" dirty="0" smtClean="0"/>
              <a:t>Click to edit text</a:t>
            </a:r>
          </a:p>
        </p:txBody>
      </p:sp>
      <p:pic>
        <p:nvPicPr>
          <p:cNvPr id="4" name="Picture 3"/>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73163" y="6545325"/>
            <a:ext cx="361094" cy="361043"/>
          </a:xfrm>
          <a:prstGeom prst="rect">
            <a:avLst/>
          </a:prstGeom>
        </p:spPr>
      </p:pic>
    </p:spTree>
    <p:extLst>
      <p:ext uri="{BB962C8B-B14F-4D97-AF65-F5344CB8AC3E}">
        <p14:creationId xmlns:p14="http://schemas.microsoft.com/office/powerpoint/2010/main" val="287845259"/>
      </p:ext>
    </p:extLst>
  </p:cSld>
  <p:clrMapOvr>
    <a:masterClrMapping/>
  </p:clrMapOvr>
  <p:transition>
    <p:fade/>
  </p:transition>
  <p:timing>
    <p:tnLst>
      <p:par>
        <p:cTn id="1" dur="indefinite" restart="never" nodeType="tmRoot"/>
      </p:par>
    </p:tnLst>
  </p:timing>
</p:sldLayout>
</file>

<file path=ppt/slideLayouts/slideLayout198.xml><?xml version="1.0" encoding="utf-8"?>
<p:sldLayout xmlns:a="http://schemas.openxmlformats.org/drawingml/2006/main" xmlns:r="http://schemas.openxmlformats.org/officeDocument/2006/relationships" xmlns:p="http://schemas.openxmlformats.org/presentationml/2006/main" showMasterSp="0" preserve="1" userDrawn="1">
  <p:cSld name="Photo">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lvl1pPr>
              <a:defRPr>
                <a:solidFill>
                  <a:schemeClr val="tx1"/>
                </a:solidFill>
              </a:defRPr>
            </a:lvl1pPr>
          </a:lstStyle>
          <a:p>
            <a:endParaRPr lang="en-US" dirty="0"/>
          </a:p>
        </p:txBody>
      </p:sp>
      <p:sp>
        <p:nvSpPr>
          <p:cNvPr id="2" name="Title 1"/>
          <p:cNvSpPr>
            <a:spLocks noGrp="1"/>
          </p:cNvSpPr>
          <p:nvPr>
            <p:ph type="ctrTitle" hasCustomPrompt="1"/>
          </p:nvPr>
        </p:nvSpPr>
        <p:spPr>
          <a:xfrm>
            <a:off x="274638" y="3018990"/>
            <a:ext cx="5486399" cy="956544"/>
          </a:xfrm>
        </p:spPr>
        <p:txBody>
          <a:bodyPr wrap="square" anchor="ctr" anchorCtr="0">
            <a:spAutoFit/>
          </a:bodyPr>
          <a:lstStyle>
            <a:lvl1pPr algn="l">
              <a:defRPr sz="5440">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423228714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preserve="1" userDrawn="1">
  <p:cSld name="Photo White">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lvl1pPr>
              <a:defRPr>
                <a:gradFill>
                  <a:gsLst>
                    <a:gs pos="0">
                      <a:schemeClr val="tx1"/>
                    </a:gs>
                    <a:gs pos="100000">
                      <a:schemeClr val="tx1"/>
                    </a:gs>
                  </a:gsLst>
                  <a:lin ang="5400000" scaled="1"/>
                </a:gradFill>
              </a:defRPr>
            </a:lvl1pPr>
          </a:lstStyle>
          <a:p>
            <a:endParaRPr lang="en-US" dirty="0"/>
          </a:p>
        </p:txBody>
      </p:sp>
      <p:sp>
        <p:nvSpPr>
          <p:cNvPr id="2" name="Title 1"/>
          <p:cNvSpPr>
            <a:spLocks noGrp="1"/>
          </p:cNvSpPr>
          <p:nvPr>
            <p:ph type="ctrTitle" hasCustomPrompt="1"/>
          </p:nvPr>
        </p:nvSpPr>
        <p:spPr>
          <a:xfrm>
            <a:off x="274638" y="3018989"/>
            <a:ext cx="5486399" cy="956544"/>
          </a:xfrm>
        </p:spPr>
        <p:txBody>
          <a:bodyPr wrap="square" anchor="ctr" anchorCtr="0">
            <a:spAutoFit/>
          </a:bodyPr>
          <a:lstStyle>
            <a:lvl1pPr algn="l">
              <a:defRPr sz="5440">
                <a:gradFill>
                  <a:gsLst>
                    <a:gs pos="0">
                      <a:schemeClr val="tx1"/>
                    </a:gs>
                    <a:gs pos="100000">
                      <a:schemeClr val="tx1"/>
                    </a:gs>
                  </a:gsLst>
                  <a:lin ang="5400000" scaled="1"/>
                </a:gradFill>
              </a:defRPr>
            </a:lvl1pPr>
          </a:lstStyle>
          <a:p>
            <a:r>
              <a:rPr lang="en-US" dirty="0" smtClean="0"/>
              <a:t>Click to edit title</a:t>
            </a:r>
            <a:endParaRPr lang="en-US" dirty="0"/>
          </a:p>
        </p:txBody>
      </p:sp>
    </p:spTree>
    <p:extLst>
      <p:ext uri="{BB962C8B-B14F-4D97-AF65-F5344CB8AC3E}">
        <p14:creationId xmlns:p14="http://schemas.microsoft.com/office/powerpoint/2010/main" val="39411442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678278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preserve="1" userDrawn="1">
  <p:cSld name="Photo Blue">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lvl1pPr>
              <a:defRPr>
                <a:solidFill>
                  <a:schemeClr val="tx1"/>
                </a:solidFill>
              </a:defRPr>
            </a:lvl1pPr>
          </a:lstStyle>
          <a:p>
            <a:endParaRPr lang="en-US" dirty="0"/>
          </a:p>
        </p:txBody>
      </p:sp>
      <p:sp>
        <p:nvSpPr>
          <p:cNvPr id="2" name="Title 1"/>
          <p:cNvSpPr>
            <a:spLocks noGrp="1"/>
          </p:cNvSpPr>
          <p:nvPr>
            <p:ph type="ctrTitle" hasCustomPrompt="1"/>
          </p:nvPr>
        </p:nvSpPr>
        <p:spPr>
          <a:xfrm>
            <a:off x="274638" y="3018990"/>
            <a:ext cx="5486400" cy="956544"/>
          </a:xfrm>
        </p:spPr>
        <p:txBody>
          <a:bodyPr wrap="square" anchor="ctr" anchorCtr="0">
            <a:spAutoFit/>
          </a:bodyPr>
          <a:lstStyle>
            <a:lvl1pPr algn="l">
              <a:defRPr sz="5440">
                <a:solidFill>
                  <a:schemeClr val="accent1"/>
                </a:solidFill>
              </a:defRPr>
            </a:lvl1pPr>
          </a:lstStyle>
          <a:p>
            <a:r>
              <a:rPr lang="en-US" dirty="0" smtClean="0"/>
              <a:t>Click to edit title</a:t>
            </a:r>
            <a:endParaRPr lang="en-US" dirty="0"/>
          </a:p>
        </p:txBody>
      </p:sp>
      <p:sp>
        <p:nvSpPr>
          <p:cNvPr id="5" name="Footer Placeholder 6"/>
          <p:cNvSpPr txBox="1">
            <a:spLocks/>
          </p:cNvSpPr>
          <p:nvPr userDrawn="1"/>
        </p:nvSpPr>
        <p:spPr>
          <a:xfrm>
            <a:off x="10740594" y="6683657"/>
            <a:ext cx="1697051" cy="31086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16" dirty="0" smtClean="0">
                <a:solidFill>
                  <a:srgbClr val="666666"/>
                </a:solidFill>
              </a:rPr>
              <a:t>MICROSOFT CONFIDENTIAL</a:t>
            </a:r>
          </a:p>
        </p:txBody>
      </p:sp>
    </p:spTree>
    <p:extLst>
      <p:ext uri="{BB962C8B-B14F-4D97-AF65-F5344CB8AC3E}">
        <p14:creationId xmlns:p14="http://schemas.microsoft.com/office/powerpoint/2010/main" val="55727500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8" y="3018991"/>
            <a:ext cx="11870358" cy="956544"/>
          </a:xfrm>
        </p:spPr>
        <p:txBody>
          <a:bodyPr anchor="ctr" anchorCtr="0">
            <a:spAutoFit/>
          </a:bodyPr>
          <a:lstStyle>
            <a:lvl1pPr algn="l">
              <a:defRPr sz="5440">
                <a:gradFill>
                  <a:gsLst>
                    <a:gs pos="0">
                      <a:schemeClr val="bg1"/>
                    </a:gs>
                    <a:gs pos="100000">
                      <a:schemeClr val="bg1"/>
                    </a:gs>
                  </a:gsLst>
                  <a:lin ang="5400000" scaled="1"/>
                </a:gradFill>
              </a:defRPr>
            </a:lvl1pPr>
          </a:lstStyle>
          <a:p>
            <a:r>
              <a:rPr lang="en-US" dirty="0" smtClean="0"/>
              <a:t>Click to edit title</a:t>
            </a:r>
            <a:endParaRPr lang="en-US" dirty="0"/>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39660" y="5709786"/>
            <a:ext cx="893602" cy="893476"/>
          </a:xfrm>
          <a:prstGeom prst="rect">
            <a:avLst/>
          </a:prstGeom>
        </p:spPr>
      </p:pic>
    </p:spTree>
    <p:extLst>
      <p:ext uri="{BB962C8B-B14F-4D97-AF65-F5344CB8AC3E}">
        <p14:creationId xmlns:p14="http://schemas.microsoft.com/office/powerpoint/2010/main" val="100129523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73163" y="6545325"/>
            <a:ext cx="361094" cy="361043"/>
          </a:xfrm>
          <a:prstGeom prst="rect">
            <a:avLst/>
          </a:prstGeom>
        </p:spPr>
      </p:pic>
      <p:sp>
        <p:nvSpPr>
          <p:cNvPr id="4" name="Footer Placeholder 6"/>
          <p:cNvSpPr txBox="1">
            <a:spLocks/>
          </p:cNvSpPr>
          <p:nvPr userDrawn="1"/>
        </p:nvSpPr>
        <p:spPr>
          <a:xfrm>
            <a:off x="10740594" y="6683657"/>
            <a:ext cx="1697051" cy="31086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16" dirty="0" smtClean="0">
                <a:solidFill>
                  <a:srgbClr val="666666"/>
                </a:solidFill>
              </a:rPr>
              <a:t>MICROSOFT CONFIDENTIAL</a:t>
            </a:r>
          </a:p>
        </p:txBody>
      </p:sp>
    </p:spTree>
    <p:extLst>
      <p:ext uri="{BB962C8B-B14F-4D97-AF65-F5344CB8AC3E}">
        <p14:creationId xmlns:p14="http://schemas.microsoft.com/office/powerpoint/2010/main" val="912141659"/>
      </p:ext>
    </p:extLst>
  </p:cSld>
  <p:clrMapOvr>
    <a:masterClrMapping/>
  </p:clrMapOvr>
  <p:transition>
    <p:fade/>
  </p:transition>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accent1"/>
        </a:solidFill>
        <a:effectLst/>
      </p:bgPr>
    </p:bg>
    <p:spTree>
      <p:nvGrpSpPr>
        <p:cNvPr id="1" name=""/>
        <p:cNvGrpSpPr/>
        <p:nvPr/>
      </p:nvGrpSpPr>
      <p:grpSpPr>
        <a:xfrm>
          <a:off x="0" y="0"/>
          <a:ext cx="0" cy="0"/>
          <a:chOff x="0" y="0"/>
          <a:chExt cx="0" cy="0"/>
        </a:xfrm>
      </p:grpSpPr>
      <p:sp>
        <p:nvSpPr>
          <p:cNvPr id="4" name="Text Box 3"/>
          <p:cNvSpPr txBox="1">
            <a:spLocks noChangeArrowheads="1"/>
          </p:cNvSpPr>
          <p:nvPr userDrawn="1"/>
        </p:nvSpPr>
        <p:spPr bwMode="blackWhite">
          <a:xfrm>
            <a:off x="278527" y="6102905"/>
            <a:ext cx="11194447" cy="615280"/>
          </a:xfrm>
          <a:prstGeom prst="rect">
            <a:avLst/>
          </a:prstGeom>
          <a:noFill/>
          <a:ln w="12700">
            <a:noFill/>
            <a:miter lim="800000"/>
            <a:headEnd type="none" w="sm" len="sm"/>
            <a:tailEnd type="none" w="sm" len="sm"/>
          </a:ln>
          <a:effectLst/>
        </p:spPr>
        <p:txBody>
          <a:bodyPr vert="horz" wrap="square" lIns="186521" tIns="149217" rIns="186521" bIns="149217" numCol="1" anchor="t" anchorCtr="0" compatLnSpc="1">
            <a:prstTxWarp prst="textNoShape">
              <a:avLst/>
            </a:prstTxWarp>
            <a:spAutoFit/>
          </a:bodyPr>
          <a:lstStyle/>
          <a:p>
            <a:pPr defTabSz="950867" eaLnBrk="0" hangingPunct="0"/>
            <a:r>
              <a:rPr lang="en-US" sz="680" dirty="0">
                <a:solidFill>
                  <a:prstClr val="white">
                    <a:alpha val="95000"/>
                  </a:prstClr>
                </a:solidFill>
                <a:cs typeface="Segoe UI" pitchFamily="34" charset="0"/>
              </a:rPr>
              <a:t>© </a:t>
            </a:r>
            <a:r>
              <a:rPr lang="en-US" sz="680" dirty="0" smtClean="0">
                <a:solidFill>
                  <a:prstClr val="white">
                    <a:alpha val="95000"/>
                  </a:prstClr>
                </a:solidFill>
                <a:cs typeface="Segoe UI" pitchFamily="34" charset="0"/>
              </a:rPr>
              <a:t>2014 </a:t>
            </a:r>
            <a:r>
              <a:rPr lang="en-US" sz="680" dirty="0">
                <a:solidFill>
                  <a:prstClr val="white">
                    <a:alpha val="95000"/>
                  </a:prstClr>
                </a:solidFill>
                <a:cs typeface="Segoe UI" pitchFamily="34" charset="0"/>
              </a:rPr>
              <a:t>Microsoft Corporation. All rights reserved. Microsoft, Windows, Windows Vista and other product names are or may be registered trademarks and/or trademarks in the U.S. and/or other countries.</a:t>
            </a:r>
          </a:p>
          <a:p>
            <a:pPr defTabSz="950867" eaLnBrk="0" hangingPunct="0"/>
            <a:r>
              <a:rPr lang="en-US" sz="680" dirty="0">
                <a:solidFill>
                  <a:prstClr val="white">
                    <a:alpha val="95000"/>
                  </a:prstClr>
                </a:soli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grpSp>
        <p:nvGrpSpPr>
          <p:cNvPr id="44" name="Group 43"/>
          <p:cNvGrpSpPr/>
          <p:nvPr userDrawn="1"/>
        </p:nvGrpSpPr>
        <p:grpSpPr>
          <a:xfrm>
            <a:off x="468438" y="3203665"/>
            <a:ext cx="3405663" cy="725358"/>
            <a:chOff x="416178" y="1279456"/>
            <a:chExt cx="2021678" cy="430650"/>
          </a:xfrm>
        </p:grpSpPr>
        <p:sp>
          <p:nvSpPr>
            <p:cNvPr id="45" name="Freeform 6"/>
            <p:cNvSpPr>
              <a:spLocks/>
            </p:cNvSpPr>
            <p:nvPr/>
          </p:nvSpPr>
          <p:spPr bwMode="auto">
            <a:xfrm>
              <a:off x="977113" y="1365458"/>
              <a:ext cx="279826" cy="258647"/>
            </a:xfrm>
            <a:custGeom>
              <a:avLst/>
              <a:gdLst>
                <a:gd name="T0" fmla="*/ 0 w 873"/>
                <a:gd name="T1" fmla="*/ 0 h 805"/>
                <a:gd name="T2" fmla="*/ 201 w 873"/>
                <a:gd name="T3" fmla="*/ 0 h 805"/>
                <a:gd name="T4" fmla="*/ 438 w 873"/>
                <a:gd name="T5" fmla="*/ 597 h 805"/>
                <a:gd name="T6" fmla="*/ 682 w 873"/>
                <a:gd name="T7" fmla="*/ 0 h 805"/>
                <a:gd name="T8" fmla="*/ 873 w 873"/>
                <a:gd name="T9" fmla="*/ 0 h 805"/>
                <a:gd name="T10" fmla="*/ 873 w 873"/>
                <a:gd name="T11" fmla="*/ 805 h 805"/>
                <a:gd name="T12" fmla="*/ 736 w 873"/>
                <a:gd name="T13" fmla="*/ 805 h 805"/>
                <a:gd name="T14" fmla="*/ 736 w 873"/>
                <a:gd name="T15" fmla="*/ 185 h 805"/>
                <a:gd name="T16" fmla="*/ 730 w 873"/>
                <a:gd name="T17" fmla="*/ 185 h 805"/>
                <a:gd name="T18" fmla="*/ 484 w 873"/>
                <a:gd name="T19" fmla="*/ 805 h 805"/>
                <a:gd name="T20" fmla="*/ 386 w 873"/>
                <a:gd name="T21" fmla="*/ 805 h 805"/>
                <a:gd name="T22" fmla="*/ 136 w 873"/>
                <a:gd name="T23" fmla="*/ 185 h 805"/>
                <a:gd name="T24" fmla="*/ 132 w 873"/>
                <a:gd name="T25" fmla="*/ 185 h 805"/>
                <a:gd name="T26" fmla="*/ 132 w 873"/>
                <a:gd name="T27" fmla="*/ 805 h 805"/>
                <a:gd name="T28" fmla="*/ 0 w 873"/>
                <a:gd name="T29" fmla="*/ 805 h 805"/>
                <a:gd name="T30" fmla="*/ 0 w 873"/>
                <a:gd name="T31"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3" h="805">
                  <a:moveTo>
                    <a:pt x="0" y="0"/>
                  </a:moveTo>
                  <a:lnTo>
                    <a:pt x="201" y="0"/>
                  </a:lnTo>
                  <a:lnTo>
                    <a:pt x="438" y="597"/>
                  </a:lnTo>
                  <a:lnTo>
                    <a:pt x="682" y="0"/>
                  </a:lnTo>
                  <a:lnTo>
                    <a:pt x="873" y="0"/>
                  </a:lnTo>
                  <a:lnTo>
                    <a:pt x="873" y="805"/>
                  </a:lnTo>
                  <a:lnTo>
                    <a:pt x="736" y="805"/>
                  </a:lnTo>
                  <a:lnTo>
                    <a:pt x="736" y="185"/>
                  </a:lnTo>
                  <a:lnTo>
                    <a:pt x="730" y="185"/>
                  </a:lnTo>
                  <a:lnTo>
                    <a:pt x="484" y="805"/>
                  </a:lnTo>
                  <a:lnTo>
                    <a:pt x="386" y="805"/>
                  </a:lnTo>
                  <a:lnTo>
                    <a:pt x="136" y="185"/>
                  </a:lnTo>
                  <a:lnTo>
                    <a:pt x="132" y="185"/>
                  </a:lnTo>
                  <a:lnTo>
                    <a:pt x="132" y="805"/>
                  </a:lnTo>
                  <a:lnTo>
                    <a:pt x="0" y="805"/>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32619"/>
              <a:endParaRPr lang="en-US" sz="1904">
                <a:solidFill>
                  <a:prstClr val="white"/>
                </a:solidFill>
              </a:endParaRPr>
            </a:p>
          </p:txBody>
        </p:sp>
        <p:sp>
          <p:nvSpPr>
            <p:cNvPr id="46" name="Freeform 7"/>
            <p:cNvSpPr>
              <a:spLocks noEditPoints="1"/>
            </p:cNvSpPr>
            <p:nvPr/>
          </p:nvSpPr>
          <p:spPr bwMode="auto">
            <a:xfrm>
              <a:off x="1294806" y="1359681"/>
              <a:ext cx="52628" cy="264423"/>
            </a:xfrm>
            <a:custGeom>
              <a:avLst/>
              <a:gdLst>
                <a:gd name="T0" fmla="*/ 13 w 164"/>
                <a:gd name="T1" fmla="*/ 246 h 824"/>
                <a:gd name="T2" fmla="*/ 149 w 164"/>
                <a:gd name="T3" fmla="*/ 246 h 824"/>
                <a:gd name="T4" fmla="*/ 149 w 164"/>
                <a:gd name="T5" fmla="*/ 824 h 824"/>
                <a:gd name="T6" fmla="*/ 13 w 164"/>
                <a:gd name="T7" fmla="*/ 824 h 824"/>
                <a:gd name="T8" fmla="*/ 13 w 164"/>
                <a:gd name="T9" fmla="*/ 246 h 824"/>
                <a:gd name="T10" fmla="*/ 82 w 164"/>
                <a:gd name="T11" fmla="*/ 0 h 824"/>
                <a:gd name="T12" fmla="*/ 105 w 164"/>
                <a:gd name="T13" fmla="*/ 4 h 824"/>
                <a:gd name="T14" fmla="*/ 124 w 164"/>
                <a:gd name="T15" fmla="*/ 12 h 824"/>
                <a:gd name="T16" fmla="*/ 141 w 164"/>
                <a:gd name="T17" fmla="*/ 25 h 824"/>
                <a:gd name="T18" fmla="*/ 154 w 164"/>
                <a:gd name="T19" fmla="*/ 40 h 824"/>
                <a:gd name="T20" fmla="*/ 162 w 164"/>
                <a:gd name="T21" fmla="*/ 59 h 824"/>
                <a:gd name="T22" fmla="*/ 164 w 164"/>
                <a:gd name="T23" fmla="*/ 80 h 824"/>
                <a:gd name="T24" fmla="*/ 162 w 164"/>
                <a:gd name="T25" fmla="*/ 101 h 824"/>
                <a:gd name="T26" fmla="*/ 154 w 164"/>
                <a:gd name="T27" fmla="*/ 120 h 824"/>
                <a:gd name="T28" fmla="*/ 141 w 164"/>
                <a:gd name="T29" fmla="*/ 136 h 824"/>
                <a:gd name="T30" fmla="*/ 124 w 164"/>
                <a:gd name="T31" fmla="*/ 147 h 824"/>
                <a:gd name="T32" fmla="*/ 103 w 164"/>
                <a:gd name="T33" fmla="*/ 155 h 824"/>
                <a:gd name="T34" fmla="*/ 82 w 164"/>
                <a:gd name="T35" fmla="*/ 158 h 824"/>
                <a:gd name="T36" fmla="*/ 61 w 164"/>
                <a:gd name="T37" fmla="*/ 155 h 824"/>
                <a:gd name="T38" fmla="*/ 42 w 164"/>
                <a:gd name="T39" fmla="*/ 147 h 824"/>
                <a:gd name="T40" fmla="*/ 24 w 164"/>
                <a:gd name="T41" fmla="*/ 136 h 824"/>
                <a:gd name="T42" fmla="*/ 11 w 164"/>
                <a:gd name="T43" fmla="*/ 120 h 824"/>
                <a:gd name="T44" fmla="*/ 1 w 164"/>
                <a:gd name="T45" fmla="*/ 101 h 824"/>
                <a:gd name="T46" fmla="*/ 0 w 164"/>
                <a:gd name="T47" fmla="*/ 80 h 824"/>
                <a:gd name="T48" fmla="*/ 1 w 164"/>
                <a:gd name="T49" fmla="*/ 59 h 824"/>
                <a:gd name="T50" fmla="*/ 11 w 164"/>
                <a:gd name="T51" fmla="*/ 40 h 824"/>
                <a:gd name="T52" fmla="*/ 24 w 164"/>
                <a:gd name="T53" fmla="*/ 23 h 824"/>
                <a:gd name="T54" fmla="*/ 42 w 164"/>
                <a:gd name="T55" fmla="*/ 12 h 824"/>
                <a:gd name="T56" fmla="*/ 61 w 164"/>
                <a:gd name="T57" fmla="*/ 4 h 824"/>
                <a:gd name="T58" fmla="*/ 82 w 164"/>
                <a:gd name="T59"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4" h="824">
                  <a:moveTo>
                    <a:pt x="13" y="246"/>
                  </a:moveTo>
                  <a:lnTo>
                    <a:pt x="149" y="246"/>
                  </a:lnTo>
                  <a:lnTo>
                    <a:pt x="149" y="824"/>
                  </a:lnTo>
                  <a:lnTo>
                    <a:pt x="13" y="824"/>
                  </a:lnTo>
                  <a:lnTo>
                    <a:pt x="13" y="246"/>
                  </a:lnTo>
                  <a:close/>
                  <a:moveTo>
                    <a:pt x="82" y="0"/>
                  </a:moveTo>
                  <a:lnTo>
                    <a:pt x="105" y="4"/>
                  </a:lnTo>
                  <a:lnTo>
                    <a:pt x="124" y="12"/>
                  </a:lnTo>
                  <a:lnTo>
                    <a:pt x="141" y="25"/>
                  </a:lnTo>
                  <a:lnTo>
                    <a:pt x="154" y="40"/>
                  </a:lnTo>
                  <a:lnTo>
                    <a:pt x="162" y="59"/>
                  </a:lnTo>
                  <a:lnTo>
                    <a:pt x="164" y="80"/>
                  </a:lnTo>
                  <a:lnTo>
                    <a:pt x="162" y="101"/>
                  </a:lnTo>
                  <a:lnTo>
                    <a:pt x="154" y="120"/>
                  </a:lnTo>
                  <a:lnTo>
                    <a:pt x="141" y="136"/>
                  </a:lnTo>
                  <a:lnTo>
                    <a:pt x="124" y="147"/>
                  </a:lnTo>
                  <a:lnTo>
                    <a:pt x="103" y="155"/>
                  </a:lnTo>
                  <a:lnTo>
                    <a:pt x="82" y="158"/>
                  </a:lnTo>
                  <a:lnTo>
                    <a:pt x="61" y="155"/>
                  </a:lnTo>
                  <a:lnTo>
                    <a:pt x="42" y="147"/>
                  </a:lnTo>
                  <a:lnTo>
                    <a:pt x="24" y="136"/>
                  </a:lnTo>
                  <a:lnTo>
                    <a:pt x="11" y="120"/>
                  </a:lnTo>
                  <a:lnTo>
                    <a:pt x="1" y="101"/>
                  </a:lnTo>
                  <a:lnTo>
                    <a:pt x="0" y="80"/>
                  </a:lnTo>
                  <a:lnTo>
                    <a:pt x="1" y="59"/>
                  </a:lnTo>
                  <a:lnTo>
                    <a:pt x="11" y="40"/>
                  </a:lnTo>
                  <a:lnTo>
                    <a:pt x="24" y="23"/>
                  </a:lnTo>
                  <a:lnTo>
                    <a:pt x="42" y="12"/>
                  </a:lnTo>
                  <a:lnTo>
                    <a:pt x="61" y="4"/>
                  </a:lnTo>
                  <a:lnTo>
                    <a:pt x="8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32619"/>
              <a:endParaRPr lang="en-US" sz="1904">
                <a:solidFill>
                  <a:prstClr val="white"/>
                </a:solidFill>
              </a:endParaRPr>
            </a:p>
          </p:txBody>
        </p:sp>
        <p:sp>
          <p:nvSpPr>
            <p:cNvPr id="47" name="Freeform 8"/>
            <p:cNvSpPr>
              <a:spLocks/>
            </p:cNvSpPr>
            <p:nvPr/>
          </p:nvSpPr>
          <p:spPr bwMode="auto">
            <a:xfrm>
              <a:off x="1373106" y="1434131"/>
              <a:ext cx="145047" cy="193825"/>
            </a:xfrm>
            <a:custGeom>
              <a:avLst/>
              <a:gdLst>
                <a:gd name="T0" fmla="*/ 311 w 453"/>
                <a:gd name="T1" fmla="*/ 0 h 604"/>
                <a:gd name="T2" fmla="*/ 350 w 453"/>
                <a:gd name="T3" fmla="*/ 2 h 604"/>
                <a:gd name="T4" fmla="*/ 388 w 453"/>
                <a:gd name="T5" fmla="*/ 7 h 604"/>
                <a:gd name="T6" fmla="*/ 422 w 453"/>
                <a:gd name="T7" fmla="*/ 17 h 604"/>
                <a:gd name="T8" fmla="*/ 451 w 453"/>
                <a:gd name="T9" fmla="*/ 28 h 604"/>
                <a:gd name="T10" fmla="*/ 453 w 453"/>
                <a:gd name="T11" fmla="*/ 30 h 604"/>
                <a:gd name="T12" fmla="*/ 453 w 453"/>
                <a:gd name="T13" fmla="*/ 162 h 604"/>
                <a:gd name="T14" fmla="*/ 447 w 453"/>
                <a:gd name="T15" fmla="*/ 156 h 604"/>
                <a:gd name="T16" fmla="*/ 405 w 453"/>
                <a:gd name="T17" fmla="*/ 131 h 604"/>
                <a:gd name="T18" fmla="*/ 361 w 453"/>
                <a:gd name="T19" fmla="*/ 116 h 604"/>
                <a:gd name="T20" fmla="*/ 317 w 453"/>
                <a:gd name="T21" fmla="*/ 112 h 604"/>
                <a:gd name="T22" fmla="*/ 279 w 453"/>
                <a:gd name="T23" fmla="*/ 116 h 604"/>
                <a:gd name="T24" fmla="*/ 246 w 453"/>
                <a:gd name="T25" fmla="*/ 126 h 604"/>
                <a:gd name="T26" fmla="*/ 216 w 453"/>
                <a:gd name="T27" fmla="*/ 141 h 604"/>
                <a:gd name="T28" fmla="*/ 189 w 453"/>
                <a:gd name="T29" fmla="*/ 164 h 604"/>
                <a:gd name="T30" fmla="*/ 168 w 453"/>
                <a:gd name="T31" fmla="*/ 192 h 604"/>
                <a:gd name="T32" fmla="*/ 153 w 453"/>
                <a:gd name="T33" fmla="*/ 227 h 604"/>
                <a:gd name="T34" fmla="*/ 143 w 453"/>
                <a:gd name="T35" fmla="*/ 263 h 604"/>
                <a:gd name="T36" fmla="*/ 141 w 453"/>
                <a:gd name="T37" fmla="*/ 305 h 604"/>
                <a:gd name="T38" fmla="*/ 143 w 453"/>
                <a:gd name="T39" fmla="*/ 347 h 604"/>
                <a:gd name="T40" fmla="*/ 153 w 453"/>
                <a:gd name="T41" fmla="*/ 383 h 604"/>
                <a:gd name="T42" fmla="*/ 168 w 453"/>
                <a:gd name="T43" fmla="*/ 416 h 604"/>
                <a:gd name="T44" fmla="*/ 187 w 453"/>
                <a:gd name="T45" fmla="*/ 442 h 604"/>
                <a:gd name="T46" fmla="*/ 214 w 453"/>
                <a:gd name="T47" fmla="*/ 463 h 604"/>
                <a:gd name="T48" fmla="*/ 243 w 453"/>
                <a:gd name="T49" fmla="*/ 480 h 604"/>
                <a:gd name="T50" fmla="*/ 277 w 453"/>
                <a:gd name="T51" fmla="*/ 488 h 604"/>
                <a:gd name="T52" fmla="*/ 315 w 453"/>
                <a:gd name="T53" fmla="*/ 492 h 604"/>
                <a:gd name="T54" fmla="*/ 346 w 453"/>
                <a:gd name="T55" fmla="*/ 488 h 604"/>
                <a:gd name="T56" fmla="*/ 380 w 453"/>
                <a:gd name="T57" fmla="*/ 479 h 604"/>
                <a:gd name="T58" fmla="*/ 414 w 453"/>
                <a:gd name="T59" fmla="*/ 465 h 604"/>
                <a:gd name="T60" fmla="*/ 447 w 453"/>
                <a:gd name="T61" fmla="*/ 444 h 604"/>
                <a:gd name="T62" fmla="*/ 453 w 453"/>
                <a:gd name="T63" fmla="*/ 440 h 604"/>
                <a:gd name="T64" fmla="*/ 453 w 453"/>
                <a:gd name="T65" fmla="*/ 564 h 604"/>
                <a:gd name="T66" fmla="*/ 451 w 453"/>
                <a:gd name="T67" fmla="*/ 566 h 604"/>
                <a:gd name="T68" fmla="*/ 414 w 453"/>
                <a:gd name="T69" fmla="*/ 583 h 604"/>
                <a:gd name="T70" fmla="*/ 376 w 453"/>
                <a:gd name="T71" fmla="*/ 595 h 604"/>
                <a:gd name="T72" fmla="*/ 332 w 453"/>
                <a:gd name="T73" fmla="*/ 603 h 604"/>
                <a:gd name="T74" fmla="*/ 287 w 453"/>
                <a:gd name="T75" fmla="*/ 604 h 604"/>
                <a:gd name="T76" fmla="*/ 233 w 453"/>
                <a:gd name="T77" fmla="*/ 601 h 604"/>
                <a:gd name="T78" fmla="*/ 183 w 453"/>
                <a:gd name="T79" fmla="*/ 589 h 604"/>
                <a:gd name="T80" fmla="*/ 138 w 453"/>
                <a:gd name="T81" fmla="*/ 568 h 604"/>
                <a:gd name="T82" fmla="*/ 97 w 453"/>
                <a:gd name="T83" fmla="*/ 542 h 604"/>
                <a:gd name="T84" fmla="*/ 63 w 453"/>
                <a:gd name="T85" fmla="*/ 507 h 604"/>
                <a:gd name="T86" fmla="*/ 36 w 453"/>
                <a:gd name="T87" fmla="*/ 465 h 604"/>
                <a:gd name="T88" fmla="*/ 15 w 453"/>
                <a:gd name="T89" fmla="*/ 419 h 604"/>
                <a:gd name="T90" fmla="*/ 4 w 453"/>
                <a:gd name="T91" fmla="*/ 370 h 604"/>
                <a:gd name="T92" fmla="*/ 0 w 453"/>
                <a:gd name="T93" fmla="*/ 316 h 604"/>
                <a:gd name="T94" fmla="*/ 4 w 453"/>
                <a:gd name="T95" fmla="*/ 257 h 604"/>
                <a:gd name="T96" fmla="*/ 17 w 453"/>
                <a:gd name="T97" fmla="*/ 202 h 604"/>
                <a:gd name="T98" fmla="*/ 38 w 453"/>
                <a:gd name="T99" fmla="*/ 151 h 604"/>
                <a:gd name="T100" fmla="*/ 67 w 453"/>
                <a:gd name="T101" fmla="*/ 107 h 604"/>
                <a:gd name="T102" fmla="*/ 103 w 453"/>
                <a:gd name="T103" fmla="*/ 69 h 604"/>
                <a:gd name="T104" fmla="*/ 147 w 453"/>
                <a:gd name="T105" fmla="*/ 40 h 604"/>
                <a:gd name="T106" fmla="*/ 197 w 453"/>
                <a:gd name="T107" fmla="*/ 17 h 604"/>
                <a:gd name="T108" fmla="*/ 252 w 453"/>
                <a:gd name="T109" fmla="*/ 4 h 604"/>
                <a:gd name="T110" fmla="*/ 311 w 453"/>
                <a:gd name="T111"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3" h="604">
                  <a:moveTo>
                    <a:pt x="311" y="0"/>
                  </a:moveTo>
                  <a:lnTo>
                    <a:pt x="350" y="2"/>
                  </a:lnTo>
                  <a:lnTo>
                    <a:pt x="388" y="7"/>
                  </a:lnTo>
                  <a:lnTo>
                    <a:pt x="422" y="17"/>
                  </a:lnTo>
                  <a:lnTo>
                    <a:pt x="451" y="28"/>
                  </a:lnTo>
                  <a:lnTo>
                    <a:pt x="453" y="30"/>
                  </a:lnTo>
                  <a:lnTo>
                    <a:pt x="453" y="162"/>
                  </a:lnTo>
                  <a:lnTo>
                    <a:pt x="447" y="156"/>
                  </a:lnTo>
                  <a:lnTo>
                    <a:pt x="405" y="131"/>
                  </a:lnTo>
                  <a:lnTo>
                    <a:pt x="361" y="116"/>
                  </a:lnTo>
                  <a:lnTo>
                    <a:pt x="317" y="112"/>
                  </a:lnTo>
                  <a:lnTo>
                    <a:pt x="279" y="116"/>
                  </a:lnTo>
                  <a:lnTo>
                    <a:pt x="246" y="126"/>
                  </a:lnTo>
                  <a:lnTo>
                    <a:pt x="216" y="141"/>
                  </a:lnTo>
                  <a:lnTo>
                    <a:pt x="189" y="164"/>
                  </a:lnTo>
                  <a:lnTo>
                    <a:pt x="168" y="192"/>
                  </a:lnTo>
                  <a:lnTo>
                    <a:pt x="153" y="227"/>
                  </a:lnTo>
                  <a:lnTo>
                    <a:pt x="143" y="263"/>
                  </a:lnTo>
                  <a:lnTo>
                    <a:pt x="141" y="305"/>
                  </a:lnTo>
                  <a:lnTo>
                    <a:pt x="143" y="347"/>
                  </a:lnTo>
                  <a:lnTo>
                    <a:pt x="153" y="383"/>
                  </a:lnTo>
                  <a:lnTo>
                    <a:pt x="168" y="416"/>
                  </a:lnTo>
                  <a:lnTo>
                    <a:pt x="187" y="442"/>
                  </a:lnTo>
                  <a:lnTo>
                    <a:pt x="214" y="463"/>
                  </a:lnTo>
                  <a:lnTo>
                    <a:pt x="243" y="480"/>
                  </a:lnTo>
                  <a:lnTo>
                    <a:pt x="277" y="488"/>
                  </a:lnTo>
                  <a:lnTo>
                    <a:pt x="315" y="492"/>
                  </a:lnTo>
                  <a:lnTo>
                    <a:pt x="346" y="488"/>
                  </a:lnTo>
                  <a:lnTo>
                    <a:pt x="380" y="479"/>
                  </a:lnTo>
                  <a:lnTo>
                    <a:pt x="414" y="465"/>
                  </a:lnTo>
                  <a:lnTo>
                    <a:pt x="447" y="444"/>
                  </a:lnTo>
                  <a:lnTo>
                    <a:pt x="453" y="440"/>
                  </a:lnTo>
                  <a:lnTo>
                    <a:pt x="453" y="564"/>
                  </a:lnTo>
                  <a:lnTo>
                    <a:pt x="451" y="566"/>
                  </a:lnTo>
                  <a:lnTo>
                    <a:pt x="414" y="583"/>
                  </a:lnTo>
                  <a:lnTo>
                    <a:pt x="376" y="595"/>
                  </a:lnTo>
                  <a:lnTo>
                    <a:pt x="332" y="603"/>
                  </a:lnTo>
                  <a:lnTo>
                    <a:pt x="287" y="604"/>
                  </a:lnTo>
                  <a:lnTo>
                    <a:pt x="233" y="601"/>
                  </a:lnTo>
                  <a:lnTo>
                    <a:pt x="183" y="589"/>
                  </a:lnTo>
                  <a:lnTo>
                    <a:pt x="138" y="568"/>
                  </a:lnTo>
                  <a:lnTo>
                    <a:pt x="97" y="542"/>
                  </a:lnTo>
                  <a:lnTo>
                    <a:pt x="63" y="507"/>
                  </a:lnTo>
                  <a:lnTo>
                    <a:pt x="36" y="465"/>
                  </a:lnTo>
                  <a:lnTo>
                    <a:pt x="15" y="419"/>
                  </a:lnTo>
                  <a:lnTo>
                    <a:pt x="4" y="370"/>
                  </a:lnTo>
                  <a:lnTo>
                    <a:pt x="0" y="316"/>
                  </a:lnTo>
                  <a:lnTo>
                    <a:pt x="4" y="257"/>
                  </a:lnTo>
                  <a:lnTo>
                    <a:pt x="17" y="202"/>
                  </a:lnTo>
                  <a:lnTo>
                    <a:pt x="38" y="151"/>
                  </a:lnTo>
                  <a:lnTo>
                    <a:pt x="67" y="107"/>
                  </a:lnTo>
                  <a:lnTo>
                    <a:pt x="103" y="69"/>
                  </a:lnTo>
                  <a:lnTo>
                    <a:pt x="147" y="40"/>
                  </a:lnTo>
                  <a:lnTo>
                    <a:pt x="197" y="17"/>
                  </a:lnTo>
                  <a:lnTo>
                    <a:pt x="252" y="4"/>
                  </a:lnTo>
                  <a:lnTo>
                    <a:pt x="31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32619"/>
              <a:endParaRPr lang="en-US" sz="1904">
                <a:solidFill>
                  <a:prstClr val="white"/>
                </a:solidFill>
              </a:endParaRPr>
            </a:p>
          </p:txBody>
        </p:sp>
        <p:sp>
          <p:nvSpPr>
            <p:cNvPr id="48" name="Freeform 9"/>
            <p:cNvSpPr>
              <a:spLocks/>
            </p:cNvSpPr>
            <p:nvPr/>
          </p:nvSpPr>
          <p:spPr bwMode="auto">
            <a:xfrm>
              <a:off x="1550885" y="1435414"/>
              <a:ext cx="107181" cy="188690"/>
            </a:xfrm>
            <a:custGeom>
              <a:avLst/>
              <a:gdLst>
                <a:gd name="T0" fmla="*/ 279 w 334"/>
                <a:gd name="T1" fmla="*/ 0 h 587"/>
                <a:gd name="T2" fmla="*/ 309 w 334"/>
                <a:gd name="T3" fmla="*/ 2 h 587"/>
                <a:gd name="T4" fmla="*/ 332 w 334"/>
                <a:gd name="T5" fmla="*/ 7 h 587"/>
                <a:gd name="T6" fmla="*/ 334 w 334"/>
                <a:gd name="T7" fmla="*/ 9 h 587"/>
                <a:gd name="T8" fmla="*/ 334 w 334"/>
                <a:gd name="T9" fmla="*/ 145 h 587"/>
                <a:gd name="T10" fmla="*/ 328 w 334"/>
                <a:gd name="T11" fmla="*/ 141 h 587"/>
                <a:gd name="T12" fmla="*/ 317 w 334"/>
                <a:gd name="T13" fmla="*/ 135 h 587"/>
                <a:gd name="T14" fmla="*/ 298 w 334"/>
                <a:gd name="T15" fmla="*/ 129 h 587"/>
                <a:gd name="T16" fmla="*/ 277 w 334"/>
                <a:gd name="T17" fmla="*/ 124 h 587"/>
                <a:gd name="T18" fmla="*/ 256 w 334"/>
                <a:gd name="T19" fmla="*/ 122 h 587"/>
                <a:gd name="T20" fmla="*/ 223 w 334"/>
                <a:gd name="T21" fmla="*/ 127 h 587"/>
                <a:gd name="T22" fmla="*/ 193 w 334"/>
                <a:gd name="T23" fmla="*/ 143 h 587"/>
                <a:gd name="T24" fmla="*/ 168 w 334"/>
                <a:gd name="T25" fmla="*/ 169 h 587"/>
                <a:gd name="T26" fmla="*/ 151 w 334"/>
                <a:gd name="T27" fmla="*/ 204 h 587"/>
                <a:gd name="T28" fmla="*/ 139 w 334"/>
                <a:gd name="T29" fmla="*/ 244 h 587"/>
                <a:gd name="T30" fmla="*/ 135 w 334"/>
                <a:gd name="T31" fmla="*/ 291 h 587"/>
                <a:gd name="T32" fmla="*/ 135 w 334"/>
                <a:gd name="T33" fmla="*/ 587 h 587"/>
                <a:gd name="T34" fmla="*/ 0 w 334"/>
                <a:gd name="T35" fmla="*/ 587 h 587"/>
                <a:gd name="T36" fmla="*/ 0 w 334"/>
                <a:gd name="T37" fmla="*/ 9 h 587"/>
                <a:gd name="T38" fmla="*/ 135 w 334"/>
                <a:gd name="T39" fmla="*/ 9 h 587"/>
                <a:gd name="T40" fmla="*/ 135 w 334"/>
                <a:gd name="T41" fmla="*/ 110 h 587"/>
                <a:gd name="T42" fmla="*/ 135 w 334"/>
                <a:gd name="T43" fmla="*/ 110 h 587"/>
                <a:gd name="T44" fmla="*/ 151 w 334"/>
                <a:gd name="T45" fmla="*/ 80 h 587"/>
                <a:gd name="T46" fmla="*/ 168 w 334"/>
                <a:gd name="T47" fmla="*/ 53 h 587"/>
                <a:gd name="T48" fmla="*/ 189 w 334"/>
                <a:gd name="T49" fmla="*/ 32 h 587"/>
                <a:gd name="T50" fmla="*/ 216 w 334"/>
                <a:gd name="T51" fmla="*/ 15 h 587"/>
                <a:gd name="T52" fmla="*/ 246 w 334"/>
                <a:gd name="T53" fmla="*/ 3 h 587"/>
                <a:gd name="T54" fmla="*/ 279 w 334"/>
                <a:gd name="T55"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4" h="587">
                  <a:moveTo>
                    <a:pt x="279" y="0"/>
                  </a:moveTo>
                  <a:lnTo>
                    <a:pt x="309" y="2"/>
                  </a:lnTo>
                  <a:lnTo>
                    <a:pt x="332" y="7"/>
                  </a:lnTo>
                  <a:lnTo>
                    <a:pt x="334" y="9"/>
                  </a:lnTo>
                  <a:lnTo>
                    <a:pt x="334" y="145"/>
                  </a:lnTo>
                  <a:lnTo>
                    <a:pt x="328" y="141"/>
                  </a:lnTo>
                  <a:lnTo>
                    <a:pt x="317" y="135"/>
                  </a:lnTo>
                  <a:lnTo>
                    <a:pt x="298" y="129"/>
                  </a:lnTo>
                  <a:lnTo>
                    <a:pt x="277" y="124"/>
                  </a:lnTo>
                  <a:lnTo>
                    <a:pt x="256" y="122"/>
                  </a:lnTo>
                  <a:lnTo>
                    <a:pt x="223" y="127"/>
                  </a:lnTo>
                  <a:lnTo>
                    <a:pt x="193" y="143"/>
                  </a:lnTo>
                  <a:lnTo>
                    <a:pt x="168" y="169"/>
                  </a:lnTo>
                  <a:lnTo>
                    <a:pt x="151" y="204"/>
                  </a:lnTo>
                  <a:lnTo>
                    <a:pt x="139" y="244"/>
                  </a:lnTo>
                  <a:lnTo>
                    <a:pt x="135" y="291"/>
                  </a:lnTo>
                  <a:lnTo>
                    <a:pt x="135" y="587"/>
                  </a:lnTo>
                  <a:lnTo>
                    <a:pt x="0" y="587"/>
                  </a:lnTo>
                  <a:lnTo>
                    <a:pt x="0" y="9"/>
                  </a:lnTo>
                  <a:lnTo>
                    <a:pt x="135" y="9"/>
                  </a:lnTo>
                  <a:lnTo>
                    <a:pt x="135" y="110"/>
                  </a:lnTo>
                  <a:lnTo>
                    <a:pt x="135" y="110"/>
                  </a:lnTo>
                  <a:lnTo>
                    <a:pt x="151" y="80"/>
                  </a:lnTo>
                  <a:lnTo>
                    <a:pt x="168" y="53"/>
                  </a:lnTo>
                  <a:lnTo>
                    <a:pt x="189" y="32"/>
                  </a:lnTo>
                  <a:lnTo>
                    <a:pt x="216" y="15"/>
                  </a:lnTo>
                  <a:lnTo>
                    <a:pt x="246" y="3"/>
                  </a:lnTo>
                  <a:lnTo>
                    <a:pt x="27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32619"/>
              <a:endParaRPr lang="en-US" sz="1904">
                <a:solidFill>
                  <a:prstClr val="white"/>
                </a:solidFill>
              </a:endParaRPr>
            </a:p>
          </p:txBody>
        </p:sp>
        <p:sp>
          <p:nvSpPr>
            <p:cNvPr id="49" name="Freeform 10"/>
            <p:cNvSpPr>
              <a:spLocks noEditPoints="1"/>
            </p:cNvSpPr>
            <p:nvPr/>
          </p:nvSpPr>
          <p:spPr bwMode="auto">
            <a:xfrm>
              <a:off x="1661275" y="1434131"/>
              <a:ext cx="190615" cy="193825"/>
            </a:xfrm>
            <a:custGeom>
              <a:avLst/>
              <a:gdLst>
                <a:gd name="T0" fmla="*/ 263 w 593"/>
                <a:gd name="T1" fmla="*/ 114 h 604"/>
                <a:gd name="T2" fmla="*/ 206 w 593"/>
                <a:gd name="T3" fmla="*/ 141 h 604"/>
                <a:gd name="T4" fmla="*/ 164 w 593"/>
                <a:gd name="T5" fmla="*/ 189 h 604"/>
                <a:gd name="T6" fmla="*/ 143 w 593"/>
                <a:gd name="T7" fmla="*/ 261 h 604"/>
                <a:gd name="T8" fmla="*/ 143 w 593"/>
                <a:gd name="T9" fmla="*/ 347 h 604"/>
                <a:gd name="T10" fmla="*/ 164 w 593"/>
                <a:gd name="T11" fmla="*/ 416 h 604"/>
                <a:gd name="T12" fmla="*/ 206 w 593"/>
                <a:gd name="T13" fmla="*/ 465 h 604"/>
                <a:gd name="T14" fmla="*/ 263 w 593"/>
                <a:gd name="T15" fmla="*/ 488 h 604"/>
                <a:gd name="T16" fmla="*/ 336 w 593"/>
                <a:gd name="T17" fmla="*/ 488 h 604"/>
                <a:gd name="T18" fmla="*/ 393 w 593"/>
                <a:gd name="T19" fmla="*/ 465 h 604"/>
                <a:gd name="T20" fmla="*/ 431 w 593"/>
                <a:gd name="T21" fmla="*/ 418 h 604"/>
                <a:gd name="T22" fmla="*/ 450 w 593"/>
                <a:gd name="T23" fmla="*/ 345 h 604"/>
                <a:gd name="T24" fmla="*/ 450 w 593"/>
                <a:gd name="T25" fmla="*/ 257 h 604"/>
                <a:gd name="T26" fmla="*/ 429 w 593"/>
                <a:gd name="T27" fmla="*/ 187 h 604"/>
                <a:gd name="T28" fmla="*/ 389 w 593"/>
                <a:gd name="T29" fmla="*/ 139 h 604"/>
                <a:gd name="T30" fmla="*/ 332 w 593"/>
                <a:gd name="T31" fmla="*/ 114 h 604"/>
                <a:gd name="T32" fmla="*/ 305 w 593"/>
                <a:gd name="T33" fmla="*/ 0 h 604"/>
                <a:gd name="T34" fmla="*/ 404 w 593"/>
                <a:gd name="T35" fmla="*/ 13 h 604"/>
                <a:gd name="T36" fmla="*/ 485 w 593"/>
                <a:gd name="T37" fmla="*/ 51 h 604"/>
                <a:gd name="T38" fmla="*/ 544 w 593"/>
                <a:gd name="T39" fmla="*/ 112 h 604"/>
                <a:gd name="T40" fmla="*/ 580 w 593"/>
                <a:gd name="T41" fmla="*/ 196 h 604"/>
                <a:gd name="T42" fmla="*/ 593 w 593"/>
                <a:gd name="T43" fmla="*/ 297 h 604"/>
                <a:gd name="T44" fmla="*/ 580 w 593"/>
                <a:gd name="T45" fmla="*/ 398 h 604"/>
                <a:gd name="T46" fmla="*/ 542 w 593"/>
                <a:gd name="T47" fmla="*/ 484 h 604"/>
                <a:gd name="T48" fmla="*/ 477 w 593"/>
                <a:gd name="T49" fmla="*/ 551 h 604"/>
                <a:gd name="T50" fmla="*/ 393 w 593"/>
                <a:gd name="T51" fmla="*/ 591 h 604"/>
                <a:gd name="T52" fmla="*/ 292 w 593"/>
                <a:gd name="T53" fmla="*/ 604 h 604"/>
                <a:gd name="T54" fmla="*/ 194 w 593"/>
                <a:gd name="T55" fmla="*/ 591 h 604"/>
                <a:gd name="T56" fmla="*/ 112 w 593"/>
                <a:gd name="T57" fmla="*/ 553 h 604"/>
                <a:gd name="T58" fmla="*/ 51 w 593"/>
                <a:gd name="T59" fmla="*/ 490 h 604"/>
                <a:gd name="T60" fmla="*/ 13 w 593"/>
                <a:gd name="T61" fmla="*/ 408 h 604"/>
                <a:gd name="T62" fmla="*/ 0 w 593"/>
                <a:gd name="T63" fmla="*/ 309 h 604"/>
                <a:gd name="T64" fmla="*/ 13 w 593"/>
                <a:gd name="T65" fmla="*/ 204 h 604"/>
                <a:gd name="T66" fmla="*/ 51 w 593"/>
                <a:gd name="T67" fmla="*/ 118 h 604"/>
                <a:gd name="T68" fmla="*/ 116 w 593"/>
                <a:gd name="T69" fmla="*/ 53 h 604"/>
                <a:gd name="T70" fmla="*/ 200 w 593"/>
                <a:gd name="T71" fmla="*/ 13 h 604"/>
                <a:gd name="T72" fmla="*/ 305 w 593"/>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3" h="604">
                  <a:moveTo>
                    <a:pt x="297" y="112"/>
                  </a:moveTo>
                  <a:lnTo>
                    <a:pt x="263" y="114"/>
                  </a:lnTo>
                  <a:lnTo>
                    <a:pt x="233" y="124"/>
                  </a:lnTo>
                  <a:lnTo>
                    <a:pt x="206" y="141"/>
                  </a:lnTo>
                  <a:lnTo>
                    <a:pt x="183" y="162"/>
                  </a:lnTo>
                  <a:lnTo>
                    <a:pt x="164" y="189"/>
                  </a:lnTo>
                  <a:lnTo>
                    <a:pt x="150" y="223"/>
                  </a:lnTo>
                  <a:lnTo>
                    <a:pt x="143" y="261"/>
                  </a:lnTo>
                  <a:lnTo>
                    <a:pt x="141" y="305"/>
                  </a:lnTo>
                  <a:lnTo>
                    <a:pt x="143" y="347"/>
                  </a:lnTo>
                  <a:lnTo>
                    <a:pt x="150" y="383"/>
                  </a:lnTo>
                  <a:lnTo>
                    <a:pt x="164" y="416"/>
                  </a:lnTo>
                  <a:lnTo>
                    <a:pt x="183" y="442"/>
                  </a:lnTo>
                  <a:lnTo>
                    <a:pt x="206" y="465"/>
                  </a:lnTo>
                  <a:lnTo>
                    <a:pt x="233" y="480"/>
                  </a:lnTo>
                  <a:lnTo>
                    <a:pt x="263" y="488"/>
                  </a:lnTo>
                  <a:lnTo>
                    <a:pt x="299" y="492"/>
                  </a:lnTo>
                  <a:lnTo>
                    <a:pt x="336" y="488"/>
                  </a:lnTo>
                  <a:lnTo>
                    <a:pt x="366" y="480"/>
                  </a:lnTo>
                  <a:lnTo>
                    <a:pt x="393" y="465"/>
                  </a:lnTo>
                  <a:lnTo>
                    <a:pt x="414" y="444"/>
                  </a:lnTo>
                  <a:lnTo>
                    <a:pt x="431" y="418"/>
                  </a:lnTo>
                  <a:lnTo>
                    <a:pt x="443" y="383"/>
                  </a:lnTo>
                  <a:lnTo>
                    <a:pt x="450" y="345"/>
                  </a:lnTo>
                  <a:lnTo>
                    <a:pt x="452" y="301"/>
                  </a:lnTo>
                  <a:lnTo>
                    <a:pt x="450" y="257"/>
                  </a:lnTo>
                  <a:lnTo>
                    <a:pt x="443" y="219"/>
                  </a:lnTo>
                  <a:lnTo>
                    <a:pt x="429" y="187"/>
                  </a:lnTo>
                  <a:lnTo>
                    <a:pt x="412" y="160"/>
                  </a:lnTo>
                  <a:lnTo>
                    <a:pt x="389" y="139"/>
                  </a:lnTo>
                  <a:lnTo>
                    <a:pt x="362" y="124"/>
                  </a:lnTo>
                  <a:lnTo>
                    <a:pt x="332" y="114"/>
                  </a:lnTo>
                  <a:lnTo>
                    <a:pt x="297" y="112"/>
                  </a:lnTo>
                  <a:close/>
                  <a:moveTo>
                    <a:pt x="305" y="0"/>
                  </a:moveTo>
                  <a:lnTo>
                    <a:pt x="357" y="4"/>
                  </a:lnTo>
                  <a:lnTo>
                    <a:pt x="404" y="13"/>
                  </a:lnTo>
                  <a:lnTo>
                    <a:pt x="446" y="28"/>
                  </a:lnTo>
                  <a:lnTo>
                    <a:pt x="485" y="51"/>
                  </a:lnTo>
                  <a:lnTo>
                    <a:pt x="517" y="78"/>
                  </a:lnTo>
                  <a:lnTo>
                    <a:pt x="544" y="112"/>
                  </a:lnTo>
                  <a:lnTo>
                    <a:pt x="565" y="152"/>
                  </a:lnTo>
                  <a:lnTo>
                    <a:pt x="580" y="196"/>
                  </a:lnTo>
                  <a:lnTo>
                    <a:pt x="590" y="244"/>
                  </a:lnTo>
                  <a:lnTo>
                    <a:pt x="593" y="297"/>
                  </a:lnTo>
                  <a:lnTo>
                    <a:pt x="590" y="351"/>
                  </a:lnTo>
                  <a:lnTo>
                    <a:pt x="580" y="398"/>
                  </a:lnTo>
                  <a:lnTo>
                    <a:pt x="565" y="444"/>
                  </a:lnTo>
                  <a:lnTo>
                    <a:pt x="542" y="484"/>
                  </a:lnTo>
                  <a:lnTo>
                    <a:pt x="511" y="521"/>
                  </a:lnTo>
                  <a:lnTo>
                    <a:pt x="477" y="551"/>
                  </a:lnTo>
                  <a:lnTo>
                    <a:pt x="437" y="574"/>
                  </a:lnTo>
                  <a:lnTo>
                    <a:pt x="393" y="591"/>
                  </a:lnTo>
                  <a:lnTo>
                    <a:pt x="345" y="601"/>
                  </a:lnTo>
                  <a:lnTo>
                    <a:pt x="292" y="604"/>
                  </a:lnTo>
                  <a:lnTo>
                    <a:pt x="240" y="601"/>
                  </a:lnTo>
                  <a:lnTo>
                    <a:pt x="194" y="591"/>
                  </a:lnTo>
                  <a:lnTo>
                    <a:pt x="150" y="576"/>
                  </a:lnTo>
                  <a:lnTo>
                    <a:pt x="112" y="553"/>
                  </a:lnTo>
                  <a:lnTo>
                    <a:pt x="80" y="524"/>
                  </a:lnTo>
                  <a:lnTo>
                    <a:pt x="51" y="490"/>
                  </a:lnTo>
                  <a:lnTo>
                    <a:pt x="28" y="452"/>
                  </a:lnTo>
                  <a:lnTo>
                    <a:pt x="13" y="408"/>
                  </a:lnTo>
                  <a:lnTo>
                    <a:pt x="3" y="360"/>
                  </a:lnTo>
                  <a:lnTo>
                    <a:pt x="0" y="309"/>
                  </a:lnTo>
                  <a:lnTo>
                    <a:pt x="3" y="254"/>
                  </a:lnTo>
                  <a:lnTo>
                    <a:pt x="13" y="204"/>
                  </a:lnTo>
                  <a:lnTo>
                    <a:pt x="28" y="158"/>
                  </a:lnTo>
                  <a:lnTo>
                    <a:pt x="51" y="118"/>
                  </a:lnTo>
                  <a:lnTo>
                    <a:pt x="82" y="82"/>
                  </a:lnTo>
                  <a:lnTo>
                    <a:pt x="116" y="53"/>
                  </a:lnTo>
                  <a:lnTo>
                    <a:pt x="156" y="30"/>
                  </a:lnTo>
                  <a:lnTo>
                    <a:pt x="200" y="13"/>
                  </a:lnTo>
                  <a:lnTo>
                    <a:pt x="252" y="4"/>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32619"/>
              <a:endParaRPr lang="en-US" sz="1904">
                <a:solidFill>
                  <a:prstClr val="white"/>
                </a:solidFill>
              </a:endParaRPr>
            </a:p>
          </p:txBody>
        </p:sp>
        <p:sp>
          <p:nvSpPr>
            <p:cNvPr id="50" name="Freeform 11"/>
            <p:cNvSpPr>
              <a:spLocks/>
            </p:cNvSpPr>
            <p:nvPr/>
          </p:nvSpPr>
          <p:spPr bwMode="auto">
            <a:xfrm>
              <a:off x="1873070" y="1434131"/>
              <a:ext cx="123226" cy="193825"/>
            </a:xfrm>
            <a:custGeom>
              <a:avLst/>
              <a:gdLst>
                <a:gd name="T0" fmla="*/ 252 w 384"/>
                <a:gd name="T1" fmla="*/ 2 h 604"/>
                <a:gd name="T2" fmla="*/ 323 w 384"/>
                <a:gd name="T3" fmla="*/ 15 h 604"/>
                <a:gd name="T4" fmla="*/ 354 w 384"/>
                <a:gd name="T5" fmla="*/ 25 h 604"/>
                <a:gd name="T6" fmla="*/ 348 w 384"/>
                <a:gd name="T7" fmla="*/ 147 h 604"/>
                <a:gd name="T8" fmla="*/ 287 w 384"/>
                <a:gd name="T9" fmla="*/ 118 h 604"/>
                <a:gd name="T10" fmla="*/ 216 w 384"/>
                <a:gd name="T11" fmla="*/ 107 h 604"/>
                <a:gd name="T12" fmla="*/ 174 w 384"/>
                <a:gd name="T13" fmla="*/ 114 h 604"/>
                <a:gd name="T14" fmla="*/ 147 w 384"/>
                <a:gd name="T15" fmla="*/ 135 h 604"/>
                <a:gd name="T16" fmla="*/ 138 w 384"/>
                <a:gd name="T17" fmla="*/ 166 h 604"/>
                <a:gd name="T18" fmla="*/ 153 w 384"/>
                <a:gd name="T19" fmla="*/ 210 h 604"/>
                <a:gd name="T20" fmla="*/ 197 w 384"/>
                <a:gd name="T21" fmla="*/ 236 h 604"/>
                <a:gd name="T22" fmla="*/ 285 w 384"/>
                <a:gd name="T23" fmla="*/ 274 h 604"/>
                <a:gd name="T24" fmla="*/ 350 w 384"/>
                <a:gd name="T25" fmla="*/ 324 h 604"/>
                <a:gd name="T26" fmla="*/ 380 w 384"/>
                <a:gd name="T27" fmla="*/ 387 h 604"/>
                <a:gd name="T28" fmla="*/ 380 w 384"/>
                <a:gd name="T29" fmla="*/ 463 h 604"/>
                <a:gd name="T30" fmla="*/ 348 w 384"/>
                <a:gd name="T31" fmla="*/ 528 h 604"/>
                <a:gd name="T32" fmla="*/ 287 w 384"/>
                <a:gd name="T33" fmla="*/ 576 h 604"/>
                <a:gd name="T34" fmla="*/ 203 w 384"/>
                <a:gd name="T35" fmla="*/ 601 h 604"/>
                <a:gd name="T36" fmla="*/ 117 w 384"/>
                <a:gd name="T37" fmla="*/ 603 h 604"/>
                <a:gd name="T38" fmla="*/ 35 w 384"/>
                <a:gd name="T39" fmla="*/ 585 h 604"/>
                <a:gd name="T40" fmla="*/ 0 w 384"/>
                <a:gd name="T41" fmla="*/ 572 h 604"/>
                <a:gd name="T42" fmla="*/ 6 w 384"/>
                <a:gd name="T43" fmla="*/ 444 h 604"/>
                <a:gd name="T44" fmla="*/ 82 w 384"/>
                <a:gd name="T45" fmla="*/ 482 h 604"/>
                <a:gd name="T46" fmla="*/ 159 w 384"/>
                <a:gd name="T47" fmla="*/ 496 h 604"/>
                <a:gd name="T48" fmla="*/ 214 w 384"/>
                <a:gd name="T49" fmla="*/ 488 h 604"/>
                <a:gd name="T50" fmla="*/ 243 w 384"/>
                <a:gd name="T51" fmla="*/ 459 h 604"/>
                <a:gd name="T52" fmla="*/ 245 w 384"/>
                <a:gd name="T53" fmla="*/ 421 h 604"/>
                <a:gd name="T54" fmla="*/ 226 w 384"/>
                <a:gd name="T55" fmla="*/ 395 h 604"/>
                <a:gd name="T56" fmla="*/ 189 w 384"/>
                <a:gd name="T57" fmla="*/ 372 h 604"/>
                <a:gd name="T58" fmla="*/ 138 w 384"/>
                <a:gd name="T59" fmla="*/ 349 h 604"/>
                <a:gd name="T60" fmla="*/ 77 w 384"/>
                <a:gd name="T61" fmla="*/ 316 h 604"/>
                <a:gd name="T62" fmla="*/ 31 w 384"/>
                <a:gd name="T63" fmla="*/ 276 h 604"/>
                <a:gd name="T64" fmla="*/ 4 w 384"/>
                <a:gd name="T65" fmla="*/ 215 h 604"/>
                <a:gd name="T66" fmla="*/ 4 w 384"/>
                <a:gd name="T67" fmla="*/ 139 h 604"/>
                <a:gd name="T68" fmla="*/ 35 w 384"/>
                <a:gd name="T69" fmla="*/ 76 h 604"/>
                <a:gd name="T70" fmla="*/ 96 w 384"/>
                <a:gd name="T71" fmla="*/ 27 h 604"/>
                <a:gd name="T72" fmla="*/ 174 w 384"/>
                <a:gd name="T73" fmla="*/ 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4" h="604">
                  <a:moveTo>
                    <a:pt x="222" y="0"/>
                  </a:moveTo>
                  <a:lnTo>
                    <a:pt x="252" y="2"/>
                  </a:lnTo>
                  <a:lnTo>
                    <a:pt x="289" y="7"/>
                  </a:lnTo>
                  <a:lnTo>
                    <a:pt x="323" y="15"/>
                  </a:lnTo>
                  <a:lnTo>
                    <a:pt x="352" y="25"/>
                  </a:lnTo>
                  <a:lnTo>
                    <a:pt x="354" y="25"/>
                  </a:lnTo>
                  <a:lnTo>
                    <a:pt x="354" y="151"/>
                  </a:lnTo>
                  <a:lnTo>
                    <a:pt x="348" y="147"/>
                  </a:lnTo>
                  <a:lnTo>
                    <a:pt x="319" y="131"/>
                  </a:lnTo>
                  <a:lnTo>
                    <a:pt x="287" y="118"/>
                  </a:lnTo>
                  <a:lnTo>
                    <a:pt x="252" y="110"/>
                  </a:lnTo>
                  <a:lnTo>
                    <a:pt x="216" y="107"/>
                  </a:lnTo>
                  <a:lnTo>
                    <a:pt x="193" y="109"/>
                  </a:lnTo>
                  <a:lnTo>
                    <a:pt x="174" y="114"/>
                  </a:lnTo>
                  <a:lnTo>
                    <a:pt x="159" y="124"/>
                  </a:lnTo>
                  <a:lnTo>
                    <a:pt x="147" y="135"/>
                  </a:lnTo>
                  <a:lnTo>
                    <a:pt x="140" y="149"/>
                  </a:lnTo>
                  <a:lnTo>
                    <a:pt x="138" y="166"/>
                  </a:lnTo>
                  <a:lnTo>
                    <a:pt x="142" y="191"/>
                  </a:lnTo>
                  <a:lnTo>
                    <a:pt x="153" y="210"/>
                  </a:lnTo>
                  <a:lnTo>
                    <a:pt x="170" y="221"/>
                  </a:lnTo>
                  <a:lnTo>
                    <a:pt x="197" y="236"/>
                  </a:lnTo>
                  <a:lnTo>
                    <a:pt x="235" y="252"/>
                  </a:lnTo>
                  <a:lnTo>
                    <a:pt x="285" y="274"/>
                  </a:lnTo>
                  <a:lnTo>
                    <a:pt x="323" y="299"/>
                  </a:lnTo>
                  <a:lnTo>
                    <a:pt x="350" y="324"/>
                  </a:lnTo>
                  <a:lnTo>
                    <a:pt x="369" y="355"/>
                  </a:lnTo>
                  <a:lnTo>
                    <a:pt x="380" y="387"/>
                  </a:lnTo>
                  <a:lnTo>
                    <a:pt x="384" y="423"/>
                  </a:lnTo>
                  <a:lnTo>
                    <a:pt x="380" y="463"/>
                  </a:lnTo>
                  <a:lnTo>
                    <a:pt x="369" y="498"/>
                  </a:lnTo>
                  <a:lnTo>
                    <a:pt x="348" y="528"/>
                  </a:lnTo>
                  <a:lnTo>
                    <a:pt x="321" y="555"/>
                  </a:lnTo>
                  <a:lnTo>
                    <a:pt x="287" y="576"/>
                  </a:lnTo>
                  <a:lnTo>
                    <a:pt x="249" y="591"/>
                  </a:lnTo>
                  <a:lnTo>
                    <a:pt x="203" y="601"/>
                  </a:lnTo>
                  <a:lnTo>
                    <a:pt x="153" y="604"/>
                  </a:lnTo>
                  <a:lnTo>
                    <a:pt x="117" y="603"/>
                  </a:lnTo>
                  <a:lnTo>
                    <a:pt x="75" y="595"/>
                  </a:lnTo>
                  <a:lnTo>
                    <a:pt x="35" y="585"/>
                  </a:lnTo>
                  <a:lnTo>
                    <a:pt x="2" y="572"/>
                  </a:lnTo>
                  <a:lnTo>
                    <a:pt x="0" y="572"/>
                  </a:lnTo>
                  <a:lnTo>
                    <a:pt x="0" y="440"/>
                  </a:lnTo>
                  <a:lnTo>
                    <a:pt x="6" y="444"/>
                  </a:lnTo>
                  <a:lnTo>
                    <a:pt x="42" y="465"/>
                  </a:lnTo>
                  <a:lnTo>
                    <a:pt x="82" y="482"/>
                  </a:lnTo>
                  <a:lnTo>
                    <a:pt x="123" y="494"/>
                  </a:lnTo>
                  <a:lnTo>
                    <a:pt x="159" y="496"/>
                  </a:lnTo>
                  <a:lnTo>
                    <a:pt x="189" y="494"/>
                  </a:lnTo>
                  <a:lnTo>
                    <a:pt x="214" y="488"/>
                  </a:lnTo>
                  <a:lnTo>
                    <a:pt x="233" y="477"/>
                  </a:lnTo>
                  <a:lnTo>
                    <a:pt x="243" y="459"/>
                  </a:lnTo>
                  <a:lnTo>
                    <a:pt x="247" y="439"/>
                  </a:lnTo>
                  <a:lnTo>
                    <a:pt x="245" y="421"/>
                  </a:lnTo>
                  <a:lnTo>
                    <a:pt x="239" y="406"/>
                  </a:lnTo>
                  <a:lnTo>
                    <a:pt x="226" y="395"/>
                  </a:lnTo>
                  <a:lnTo>
                    <a:pt x="209" y="381"/>
                  </a:lnTo>
                  <a:lnTo>
                    <a:pt x="189" y="372"/>
                  </a:lnTo>
                  <a:lnTo>
                    <a:pt x="167" y="360"/>
                  </a:lnTo>
                  <a:lnTo>
                    <a:pt x="138" y="349"/>
                  </a:lnTo>
                  <a:lnTo>
                    <a:pt x="103" y="334"/>
                  </a:lnTo>
                  <a:lnTo>
                    <a:pt x="77" y="316"/>
                  </a:lnTo>
                  <a:lnTo>
                    <a:pt x="54" y="301"/>
                  </a:lnTo>
                  <a:lnTo>
                    <a:pt x="31" y="276"/>
                  </a:lnTo>
                  <a:lnTo>
                    <a:pt x="14" y="248"/>
                  </a:lnTo>
                  <a:lnTo>
                    <a:pt x="4" y="215"/>
                  </a:lnTo>
                  <a:lnTo>
                    <a:pt x="0" y="177"/>
                  </a:lnTo>
                  <a:lnTo>
                    <a:pt x="4" y="139"/>
                  </a:lnTo>
                  <a:lnTo>
                    <a:pt x="16" y="105"/>
                  </a:lnTo>
                  <a:lnTo>
                    <a:pt x="35" y="76"/>
                  </a:lnTo>
                  <a:lnTo>
                    <a:pt x="61" y="49"/>
                  </a:lnTo>
                  <a:lnTo>
                    <a:pt x="96" y="27"/>
                  </a:lnTo>
                  <a:lnTo>
                    <a:pt x="132" y="11"/>
                  </a:lnTo>
                  <a:lnTo>
                    <a:pt x="174" y="4"/>
                  </a:lnTo>
                  <a:lnTo>
                    <a:pt x="22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32619"/>
              <a:endParaRPr lang="en-US" sz="1904">
                <a:solidFill>
                  <a:prstClr val="white"/>
                </a:solidFill>
              </a:endParaRPr>
            </a:p>
          </p:txBody>
        </p:sp>
        <p:sp>
          <p:nvSpPr>
            <p:cNvPr id="51" name="Freeform 12"/>
            <p:cNvSpPr>
              <a:spLocks noEditPoints="1"/>
            </p:cNvSpPr>
            <p:nvPr/>
          </p:nvSpPr>
          <p:spPr bwMode="auto">
            <a:xfrm>
              <a:off x="2014908" y="1434131"/>
              <a:ext cx="190615" cy="193825"/>
            </a:xfrm>
            <a:custGeom>
              <a:avLst/>
              <a:gdLst>
                <a:gd name="T0" fmla="*/ 264 w 594"/>
                <a:gd name="T1" fmla="*/ 114 h 604"/>
                <a:gd name="T2" fmla="*/ 207 w 594"/>
                <a:gd name="T3" fmla="*/ 141 h 604"/>
                <a:gd name="T4" fmla="*/ 165 w 594"/>
                <a:gd name="T5" fmla="*/ 189 h 604"/>
                <a:gd name="T6" fmla="*/ 144 w 594"/>
                <a:gd name="T7" fmla="*/ 261 h 604"/>
                <a:gd name="T8" fmla="*/ 144 w 594"/>
                <a:gd name="T9" fmla="*/ 347 h 604"/>
                <a:gd name="T10" fmla="*/ 165 w 594"/>
                <a:gd name="T11" fmla="*/ 416 h 604"/>
                <a:gd name="T12" fmla="*/ 207 w 594"/>
                <a:gd name="T13" fmla="*/ 465 h 604"/>
                <a:gd name="T14" fmla="*/ 264 w 594"/>
                <a:gd name="T15" fmla="*/ 488 h 604"/>
                <a:gd name="T16" fmla="*/ 337 w 594"/>
                <a:gd name="T17" fmla="*/ 488 h 604"/>
                <a:gd name="T18" fmla="*/ 392 w 594"/>
                <a:gd name="T19" fmla="*/ 465 h 604"/>
                <a:gd name="T20" fmla="*/ 432 w 594"/>
                <a:gd name="T21" fmla="*/ 418 h 604"/>
                <a:gd name="T22" fmla="*/ 451 w 594"/>
                <a:gd name="T23" fmla="*/ 345 h 604"/>
                <a:gd name="T24" fmla="*/ 451 w 594"/>
                <a:gd name="T25" fmla="*/ 257 h 604"/>
                <a:gd name="T26" fmla="*/ 430 w 594"/>
                <a:gd name="T27" fmla="*/ 187 h 604"/>
                <a:gd name="T28" fmla="*/ 390 w 594"/>
                <a:gd name="T29" fmla="*/ 139 h 604"/>
                <a:gd name="T30" fmla="*/ 333 w 594"/>
                <a:gd name="T31" fmla="*/ 114 h 604"/>
                <a:gd name="T32" fmla="*/ 306 w 594"/>
                <a:gd name="T33" fmla="*/ 0 h 604"/>
                <a:gd name="T34" fmla="*/ 405 w 594"/>
                <a:gd name="T35" fmla="*/ 13 h 604"/>
                <a:gd name="T36" fmla="*/ 485 w 594"/>
                <a:gd name="T37" fmla="*/ 51 h 604"/>
                <a:gd name="T38" fmla="*/ 545 w 594"/>
                <a:gd name="T39" fmla="*/ 112 h 604"/>
                <a:gd name="T40" fmla="*/ 581 w 594"/>
                <a:gd name="T41" fmla="*/ 196 h 604"/>
                <a:gd name="T42" fmla="*/ 594 w 594"/>
                <a:gd name="T43" fmla="*/ 297 h 604"/>
                <a:gd name="T44" fmla="*/ 581 w 594"/>
                <a:gd name="T45" fmla="*/ 398 h 604"/>
                <a:gd name="T46" fmla="*/ 543 w 594"/>
                <a:gd name="T47" fmla="*/ 484 h 604"/>
                <a:gd name="T48" fmla="*/ 478 w 594"/>
                <a:gd name="T49" fmla="*/ 551 h 604"/>
                <a:gd name="T50" fmla="*/ 394 w 594"/>
                <a:gd name="T51" fmla="*/ 591 h 604"/>
                <a:gd name="T52" fmla="*/ 293 w 594"/>
                <a:gd name="T53" fmla="*/ 604 h 604"/>
                <a:gd name="T54" fmla="*/ 195 w 594"/>
                <a:gd name="T55" fmla="*/ 591 h 604"/>
                <a:gd name="T56" fmla="*/ 113 w 594"/>
                <a:gd name="T57" fmla="*/ 553 h 604"/>
                <a:gd name="T58" fmla="*/ 52 w 594"/>
                <a:gd name="T59" fmla="*/ 490 h 604"/>
                <a:gd name="T60" fmla="*/ 14 w 594"/>
                <a:gd name="T61" fmla="*/ 408 h 604"/>
                <a:gd name="T62" fmla="*/ 0 w 594"/>
                <a:gd name="T63" fmla="*/ 309 h 604"/>
                <a:gd name="T64" fmla="*/ 14 w 594"/>
                <a:gd name="T65" fmla="*/ 204 h 604"/>
                <a:gd name="T66" fmla="*/ 52 w 594"/>
                <a:gd name="T67" fmla="*/ 118 h 604"/>
                <a:gd name="T68" fmla="*/ 117 w 594"/>
                <a:gd name="T69" fmla="*/ 53 h 604"/>
                <a:gd name="T70" fmla="*/ 201 w 594"/>
                <a:gd name="T71" fmla="*/ 13 h 604"/>
                <a:gd name="T72" fmla="*/ 306 w 594"/>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4" h="604">
                  <a:moveTo>
                    <a:pt x="298" y="112"/>
                  </a:moveTo>
                  <a:lnTo>
                    <a:pt x="264" y="114"/>
                  </a:lnTo>
                  <a:lnTo>
                    <a:pt x="233" y="124"/>
                  </a:lnTo>
                  <a:lnTo>
                    <a:pt x="207" y="141"/>
                  </a:lnTo>
                  <a:lnTo>
                    <a:pt x="184" y="162"/>
                  </a:lnTo>
                  <a:lnTo>
                    <a:pt x="165" y="189"/>
                  </a:lnTo>
                  <a:lnTo>
                    <a:pt x="151" y="223"/>
                  </a:lnTo>
                  <a:lnTo>
                    <a:pt x="144" y="261"/>
                  </a:lnTo>
                  <a:lnTo>
                    <a:pt x="142" y="305"/>
                  </a:lnTo>
                  <a:lnTo>
                    <a:pt x="144" y="347"/>
                  </a:lnTo>
                  <a:lnTo>
                    <a:pt x="151" y="383"/>
                  </a:lnTo>
                  <a:lnTo>
                    <a:pt x="165" y="416"/>
                  </a:lnTo>
                  <a:lnTo>
                    <a:pt x="184" y="442"/>
                  </a:lnTo>
                  <a:lnTo>
                    <a:pt x="207" y="465"/>
                  </a:lnTo>
                  <a:lnTo>
                    <a:pt x="233" y="480"/>
                  </a:lnTo>
                  <a:lnTo>
                    <a:pt x="264" y="488"/>
                  </a:lnTo>
                  <a:lnTo>
                    <a:pt x="300" y="492"/>
                  </a:lnTo>
                  <a:lnTo>
                    <a:pt x="337" y="488"/>
                  </a:lnTo>
                  <a:lnTo>
                    <a:pt x="367" y="480"/>
                  </a:lnTo>
                  <a:lnTo>
                    <a:pt x="392" y="465"/>
                  </a:lnTo>
                  <a:lnTo>
                    <a:pt x="415" y="444"/>
                  </a:lnTo>
                  <a:lnTo>
                    <a:pt x="432" y="418"/>
                  </a:lnTo>
                  <a:lnTo>
                    <a:pt x="443" y="383"/>
                  </a:lnTo>
                  <a:lnTo>
                    <a:pt x="451" y="345"/>
                  </a:lnTo>
                  <a:lnTo>
                    <a:pt x="453" y="301"/>
                  </a:lnTo>
                  <a:lnTo>
                    <a:pt x="451" y="257"/>
                  </a:lnTo>
                  <a:lnTo>
                    <a:pt x="443" y="219"/>
                  </a:lnTo>
                  <a:lnTo>
                    <a:pt x="430" y="187"/>
                  </a:lnTo>
                  <a:lnTo>
                    <a:pt x="411" y="160"/>
                  </a:lnTo>
                  <a:lnTo>
                    <a:pt x="390" y="139"/>
                  </a:lnTo>
                  <a:lnTo>
                    <a:pt x="363" y="124"/>
                  </a:lnTo>
                  <a:lnTo>
                    <a:pt x="333" y="114"/>
                  </a:lnTo>
                  <a:lnTo>
                    <a:pt x="298" y="112"/>
                  </a:lnTo>
                  <a:close/>
                  <a:moveTo>
                    <a:pt x="306" y="0"/>
                  </a:moveTo>
                  <a:lnTo>
                    <a:pt x="358" y="4"/>
                  </a:lnTo>
                  <a:lnTo>
                    <a:pt x="405" y="13"/>
                  </a:lnTo>
                  <a:lnTo>
                    <a:pt x="447" y="28"/>
                  </a:lnTo>
                  <a:lnTo>
                    <a:pt x="485" y="51"/>
                  </a:lnTo>
                  <a:lnTo>
                    <a:pt x="518" y="78"/>
                  </a:lnTo>
                  <a:lnTo>
                    <a:pt x="545" y="112"/>
                  </a:lnTo>
                  <a:lnTo>
                    <a:pt x="566" y="152"/>
                  </a:lnTo>
                  <a:lnTo>
                    <a:pt x="581" y="196"/>
                  </a:lnTo>
                  <a:lnTo>
                    <a:pt x="591" y="244"/>
                  </a:lnTo>
                  <a:lnTo>
                    <a:pt x="594" y="297"/>
                  </a:lnTo>
                  <a:lnTo>
                    <a:pt x="591" y="351"/>
                  </a:lnTo>
                  <a:lnTo>
                    <a:pt x="581" y="398"/>
                  </a:lnTo>
                  <a:lnTo>
                    <a:pt x="564" y="444"/>
                  </a:lnTo>
                  <a:lnTo>
                    <a:pt x="543" y="484"/>
                  </a:lnTo>
                  <a:lnTo>
                    <a:pt x="512" y="521"/>
                  </a:lnTo>
                  <a:lnTo>
                    <a:pt x="478" y="551"/>
                  </a:lnTo>
                  <a:lnTo>
                    <a:pt x="438" y="574"/>
                  </a:lnTo>
                  <a:lnTo>
                    <a:pt x="394" y="591"/>
                  </a:lnTo>
                  <a:lnTo>
                    <a:pt x="346" y="601"/>
                  </a:lnTo>
                  <a:lnTo>
                    <a:pt x="293" y="604"/>
                  </a:lnTo>
                  <a:lnTo>
                    <a:pt x="241" y="601"/>
                  </a:lnTo>
                  <a:lnTo>
                    <a:pt x="195" y="591"/>
                  </a:lnTo>
                  <a:lnTo>
                    <a:pt x="151" y="576"/>
                  </a:lnTo>
                  <a:lnTo>
                    <a:pt x="113" y="553"/>
                  </a:lnTo>
                  <a:lnTo>
                    <a:pt x="79" y="524"/>
                  </a:lnTo>
                  <a:lnTo>
                    <a:pt x="52" y="490"/>
                  </a:lnTo>
                  <a:lnTo>
                    <a:pt x="29" y="452"/>
                  </a:lnTo>
                  <a:lnTo>
                    <a:pt x="14" y="408"/>
                  </a:lnTo>
                  <a:lnTo>
                    <a:pt x="4" y="360"/>
                  </a:lnTo>
                  <a:lnTo>
                    <a:pt x="0" y="309"/>
                  </a:lnTo>
                  <a:lnTo>
                    <a:pt x="4" y="254"/>
                  </a:lnTo>
                  <a:lnTo>
                    <a:pt x="14" y="204"/>
                  </a:lnTo>
                  <a:lnTo>
                    <a:pt x="29" y="158"/>
                  </a:lnTo>
                  <a:lnTo>
                    <a:pt x="52" y="118"/>
                  </a:lnTo>
                  <a:lnTo>
                    <a:pt x="81" y="82"/>
                  </a:lnTo>
                  <a:lnTo>
                    <a:pt x="117" y="53"/>
                  </a:lnTo>
                  <a:lnTo>
                    <a:pt x="157" y="30"/>
                  </a:lnTo>
                  <a:lnTo>
                    <a:pt x="201" y="13"/>
                  </a:lnTo>
                  <a:lnTo>
                    <a:pt x="251" y="4"/>
                  </a:lnTo>
                  <a:lnTo>
                    <a:pt x="3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32619"/>
              <a:endParaRPr lang="en-US" sz="1904">
                <a:solidFill>
                  <a:prstClr val="white"/>
                </a:solidFill>
              </a:endParaRPr>
            </a:p>
          </p:txBody>
        </p:sp>
        <p:sp>
          <p:nvSpPr>
            <p:cNvPr id="52" name="Freeform 13"/>
            <p:cNvSpPr>
              <a:spLocks/>
            </p:cNvSpPr>
            <p:nvPr/>
          </p:nvSpPr>
          <p:spPr bwMode="auto">
            <a:xfrm>
              <a:off x="2210016" y="1346845"/>
              <a:ext cx="227840" cy="281110"/>
            </a:xfrm>
            <a:custGeom>
              <a:avLst/>
              <a:gdLst>
                <a:gd name="T0" fmla="*/ 347 w 710"/>
                <a:gd name="T1" fmla="*/ 2 h 877"/>
                <a:gd name="T2" fmla="*/ 384 w 710"/>
                <a:gd name="T3" fmla="*/ 12 h 877"/>
                <a:gd name="T4" fmla="*/ 378 w 710"/>
                <a:gd name="T5" fmla="*/ 124 h 877"/>
                <a:gd name="T6" fmla="*/ 319 w 710"/>
                <a:gd name="T7" fmla="*/ 111 h 877"/>
                <a:gd name="T8" fmla="*/ 273 w 710"/>
                <a:gd name="T9" fmla="*/ 122 h 877"/>
                <a:gd name="T10" fmla="*/ 242 w 710"/>
                <a:gd name="T11" fmla="*/ 157 h 877"/>
                <a:gd name="T12" fmla="*/ 233 w 710"/>
                <a:gd name="T13" fmla="*/ 214 h 877"/>
                <a:gd name="T14" fmla="*/ 437 w 710"/>
                <a:gd name="T15" fmla="*/ 286 h 877"/>
                <a:gd name="T16" fmla="*/ 439 w 710"/>
                <a:gd name="T17" fmla="*/ 155 h 877"/>
                <a:gd name="T18" fmla="*/ 573 w 710"/>
                <a:gd name="T19" fmla="*/ 115 h 877"/>
                <a:gd name="T20" fmla="*/ 710 w 710"/>
                <a:gd name="T21" fmla="*/ 286 h 877"/>
                <a:gd name="T22" fmla="*/ 573 w 710"/>
                <a:gd name="T23" fmla="*/ 397 h 877"/>
                <a:gd name="T24" fmla="*/ 575 w 710"/>
                <a:gd name="T25" fmla="*/ 702 h 877"/>
                <a:gd name="T26" fmla="*/ 592 w 710"/>
                <a:gd name="T27" fmla="*/ 744 h 877"/>
                <a:gd name="T28" fmla="*/ 626 w 710"/>
                <a:gd name="T29" fmla="*/ 763 h 877"/>
                <a:gd name="T30" fmla="*/ 659 w 710"/>
                <a:gd name="T31" fmla="*/ 765 h 877"/>
                <a:gd name="T32" fmla="*/ 678 w 710"/>
                <a:gd name="T33" fmla="*/ 761 h 877"/>
                <a:gd name="T34" fmla="*/ 697 w 710"/>
                <a:gd name="T35" fmla="*/ 753 h 877"/>
                <a:gd name="T36" fmla="*/ 710 w 710"/>
                <a:gd name="T37" fmla="*/ 744 h 877"/>
                <a:gd name="T38" fmla="*/ 708 w 710"/>
                <a:gd name="T39" fmla="*/ 858 h 877"/>
                <a:gd name="T40" fmla="*/ 666 w 710"/>
                <a:gd name="T41" fmla="*/ 872 h 877"/>
                <a:gd name="T42" fmla="*/ 609 w 710"/>
                <a:gd name="T43" fmla="*/ 877 h 877"/>
                <a:gd name="T44" fmla="*/ 525 w 710"/>
                <a:gd name="T45" fmla="*/ 862 h 877"/>
                <a:gd name="T46" fmla="*/ 468 w 710"/>
                <a:gd name="T47" fmla="*/ 816 h 877"/>
                <a:gd name="T48" fmla="*/ 441 w 710"/>
                <a:gd name="T49" fmla="*/ 742 h 877"/>
                <a:gd name="T50" fmla="*/ 437 w 710"/>
                <a:gd name="T51" fmla="*/ 397 h 877"/>
                <a:gd name="T52" fmla="*/ 233 w 710"/>
                <a:gd name="T53" fmla="*/ 864 h 877"/>
                <a:gd name="T54" fmla="*/ 95 w 710"/>
                <a:gd name="T55" fmla="*/ 397 h 877"/>
                <a:gd name="T56" fmla="*/ 0 w 710"/>
                <a:gd name="T57" fmla="*/ 286 h 877"/>
                <a:gd name="T58" fmla="*/ 95 w 710"/>
                <a:gd name="T59" fmla="*/ 206 h 877"/>
                <a:gd name="T60" fmla="*/ 107 w 710"/>
                <a:gd name="T61" fmla="*/ 132 h 877"/>
                <a:gd name="T62" fmla="*/ 141 w 710"/>
                <a:gd name="T63" fmla="*/ 71 h 877"/>
                <a:gd name="T64" fmla="*/ 196 w 710"/>
                <a:gd name="T65" fmla="*/ 25 h 877"/>
                <a:gd name="T66" fmla="*/ 265 w 710"/>
                <a:gd name="T67" fmla="*/ 2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0" h="877">
                  <a:moveTo>
                    <a:pt x="305" y="0"/>
                  </a:moveTo>
                  <a:lnTo>
                    <a:pt x="347" y="2"/>
                  </a:lnTo>
                  <a:lnTo>
                    <a:pt x="382" y="10"/>
                  </a:lnTo>
                  <a:lnTo>
                    <a:pt x="384" y="12"/>
                  </a:lnTo>
                  <a:lnTo>
                    <a:pt x="384" y="128"/>
                  </a:lnTo>
                  <a:lnTo>
                    <a:pt x="378" y="124"/>
                  </a:lnTo>
                  <a:lnTo>
                    <a:pt x="347" y="115"/>
                  </a:lnTo>
                  <a:lnTo>
                    <a:pt x="319" y="111"/>
                  </a:lnTo>
                  <a:lnTo>
                    <a:pt x="294" y="115"/>
                  </a:lnTo>
                  <a:lnTo>
                    <a:pt x="273" y="122"/>
                  </a:lnTo>
                  <a:lnTo>
                    <a:pt x="256" y="137"/>
                  </a:lnTo>
                  <a:lnTo>
                    <a:pt x="242" y="157"/>
                  </a:lnTo>
                  <a:lnTo>
                    <a:pt x="235" y="183"/>
                  </a:lnTo>
                  <a:lnTo>
                    <a:pt x="233" y="214"/>
                  </a:lnTo>
                  <a:lnTo>
                    <a:pt x="233" y="286"/>
                  </a:lnTo>
                  <a:lnTo>
                    <a:pt x="437" y="286"/>
                  </a:lnTo>
                  <a:lnTo>
                    <a:pt x="437" y="157"/>
                  </a:lnTo>
                  <a:lnTo>
                    <a:pt x="439" y="155"/>
                  </a:lnTo>
                  <a:lnTo>
                    <a:pt x="569" y="116"/>
                  </a:lnTo>
                  <a:lnTo>
                    <a:pt x="573" y="115"/>
                  </a:lnTo>
                  <a:lnTo>
                    <a:pt x="573" y="286"/>
                  </a:lnTo>
                  <a:lnTo>
                    <a:pt x="710" y="286"/>
                  </a:lnTo>
                  <a:lnTo>
                    <a:pt x="710" y="397"/>
                  </a:lnTo>
                  <a:lnTo>
                    <a:pt x="573" y="397"/>
                  </a:lnTo>
                  <a:lnTo>
                    <a:pt x="573" y="670"/>
                  </a:lnTo>
                  <a:lnTo>
                    <a:pt x="575" y="702"/>
                  </a:lnTo>
                  <a:lnTo>
                    <a:pt x="582" y="727"/>
                  </a:lnTo>
                  <a:lnTo>
                    <a:pt x="592" y="744"/>
                  </a:lnTo>
                  <a:lnTo>
                    <a:pt x="607" y="755"/>
                  </a:lnTo>
                  <a:lnTo>
                    <a:pt x="626" y="763"/>
                  </a:lnTo>
                  <a:lnTo>
                    <a:pt x="651" y="765"/>
                  </a:lnTo>
                  <a:lnTo>
                    <a:pt x="659" y="765"/>
                  </a:lnTo>
                  <a:lnTo>
                    <a:pt x="666" y="763"/>
                  </a:lnTo>
                  <a:lnTo>
                    <a:pt x="678" y="761"/>
                  </a:lnTo>
                  <a:lnTo>
                    <a:pt x="687" y="757"/>
                  </a:lnTo>
                  <a:lnTo>
                    <a:pt x="697" y="753"/>
                  </a:lnTo>
                  <a:lnTo>
                    <a:pt x="704" y="748"/>
                  </a:lnTo>
                  <a:lnTo>
                    <a:pt x="710" y="744"/>
                  </a:lnTo>
                  <a:lnTo>
                    <a:pt x="710" y="856"/>
                  </a:lnTo>
                  <a:lnTo>
                    <a:pt x="708" y="858"/>
                  </a:lnTo>
                  <a:lnTo>
                    <a:pt x="693" y="864"/>
                  </a:lnTo>
                  <a:lnTo>
                    <a:pt x="666" y="872"/>
                  </a:lnTo>
                  <a:lnTo>
                    <a:pt x="638" y="876"/>
                  </a:lnTo>
                  <a:lnTo>
                    <a:pt x="609" y="877"/>
                  </a:lnTo>
                  <a:lnTo>
                    <a:pt x="563" y="874"/>
                  </a:lnTo>
                  <a:lnTo>
                    <a:pt x="525" y="862"/>
                  </a:lnTo>
                  <a:lnTo>
                    <a:pt x="492" y="843"/>
                  </a:lnTo>
                  <a:lnTo>
                    <a:pt x="468" y="816"/>
                  </a:lnTo>
                  <a:lnTo>
                    <a:pt x="450" y="784"/>
                  </a:lnTo>
                  <a:lnTo>
                    <a:pt x="441" y="742"/>
                  </a:lnTo>
                  <a:lnTo>
                    <a:pt x="437" y="694"/>
                  </a:lnTo>
                  <a:lnTo>
                    <a:pt x="437" y="397"/>
                  </a:lnTo>
                  <a:lnTo>
                    <a:pt x="233" y="397"/>
                  </a:lnTo>
                  <a:lnTo>
                    <a:pt x="233" y="864"/>
                  </a:lnTo>
                  <a:lnTo>
                    <a:pt x="95" y="864"/>
                  </a:lnTo>
                  <a:lnTo>
                    <a:pt x="95" y="397"/>
                  </a:lnTo>
                  <a:lnTo>
                    <a:pt x="0" y="397"/>
                  </a:lnTo>
                  <a:lnTo>
                    <a:pt x="0" y="286"/>
                  </a:lnTo>
                  <a:lnTo>
                    <a:pt x="95" y="286"/>
                  </a:lnTo>
                  <a:lnTo>
                    <a:pt x="95" y="206"/>
                  </a:lnTo>
                  <a:lnTo>
                    <a:pt x="99" y="168"/>
                  </a:lnTo>
                  <a:lnTo>
                    <a:pt x="107" y="132"/>
                  </a:lnTo>
                  <a:lnTo>
                    <a:pt x="122" y="99"/>
                  </a:lnTo>
                  <a:lnTo>
                    <a:pt x="141" y="71"/>
                  </a:lnTo>
                  <a:lnTo>
                    <a:pt x="166" y="46"/>
                  </a:lnTo>
                  <a:lnTo>
                    <a:pt x="196" y="25"/>
                  </a:lnTo>
                  <a:lnTo>
                    <a:pt x="229" y="12"/>
                  </a:lnTo>
                  <a:lnTo>
                    <a:pt x="265" y="2"/>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32619"/>
              <a:endParaRPr lang="en-US" sz="1904">
                <a:solidFill>
                  <a:prstClr val="white"/>
                </a:solidFill>
              </a:endParaRPr>
            </a:p>
          </p:txBody>
        </p:sp>
        <p:sp>
          <p:nvSpPr>
            <p:cNvPr id="53" name="Rectangle 14"/>
            <p:cNvSpPr>
              <a:spLocks noChangeArrowheads="1"/>
            </p:cNvSpPr>
            <p:nvPr/>
          </p:nvSpPr>
          <p:spPr bwMode="auto">
            <a:xfrm>
              <a:off x="416178" y="1279456"/>
              <a:ext cx="205377" cy="204093"/>
            </a:xfrm>
            <a:prstGeom prst="rect">
              <a:avLst/>
            </a:prstGeom>
            <a:solidFill>
              <a:srgbClr val="FF40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32619"/>
              <a:endParaRPr lang="en-US" sz="1904">
                <a:solidFill>
                  <a:prstClr val="white"/>
                </a:solidFill>
              </a:endParaRPr>
            </a:p>
          </p:txBody>
        </p:sp>
        <p:sp>
          <p:nvSpPr>
            <p:cNvPr id="54" name="Rectangle 15"/>
            <p:cNvSpPr>
              <a:spLocks noChangeArrowheads="1"/>
            </p:cNvSpPr>
            <p:nvPr/>
          </p:nvSpPr>
          <p:spPr bwMode="auto">
            <a:xfrm>
              <a:off x="642734" y="1279456"/>
              <a:ext cx="204735" cy="204093"/>
            </a:xfrm>
            <a:prstGeom prst="rect">
              <a:avLst/>
            </a:prstGeom>
            <a:solidFill>
              <a:srgbClr val="8DC63F"/>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32619"/>
              <a:endParaRPr lang="en-US" sz="1904">
                <a:solidFill>
                  <a:prstClr val="white"/>
                </a:solidFill>
              </a:endParaRPr>
            </a:p>
          </p:txBody>
        </p:sp>
        <p:sp>
          <p:nvSpPr>
            <p:cNvPr id="55" name="Rectangle 16"/>
            <p:cNvSpPr>
              <a:spLocks noChangeArrowheads="1"/>
            </p:cNvSpPr>
            <p:nvPr/>
          </p:nvSpPr>
          <p:spPr bwMode="auto">
            <a:xfrm>
              <a:off x="416178" y="1505371"/>
              <a:ext cx="205377" cy="204735"/>
            </a:xfrm>
            <a:prstGeom prst="rect">
              <a:avLst/>
            </a:prstGeom>
            <a:solidFill>
              <a:srgbClr val="00B0F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32619"/>
              <a:endParaRPr lang="en-US" sz="1904">
                <a:solidFill>
                  <a:prstClr val="white"/>
                </a:solidFill>
              </a:endParaRPr>
            </a:p>
          </p:txBody>
        </p:sp>
        <p:sp>
          <p:nvSpPr>
            <p:cNvPr id="56" name="Rectangle 17"/>
            <p:cNvSpPr>
              <a:spLocks noChangeArrowheads="1"/>
            </p:cNvSpPr>
            <p:nvPr/>
          </p:nvSpPr>
          <p:spPr bwMode="auto">
            <a:xfrm>
              <a:off x="642734" y="1505371"/>
              <a:ext cx="204735" cy="204735"/>
            </a:xfrm>
            <a:prstGeom prst="rect">
              <a:avLst/>
            </a:prstGeom>
            <a:solidFill>
              <a:srgbClr val="FFBF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32619"/>
              <a:endParaRPr lang="en-US" sz="1904">
                <a:solidFill>
                  <a:prstClr val="white"/>
                </a:solidFill>
              </a:endParaRPr>
            </a:p>
          </p:txBody>
        </p:sp>
      </p:grpSp>
    </p:spTree>
    <p:extLst>
      <p:ext uri="{BB962C8B-B14F-4D97-AF65-F5344CB8AC3E}">
        <p14:creationId xmlns:p14="http://schemas.microsoft.com/office/powerpoint/2010/main" val="423120739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1"/>
            <a:ext cx="11887200" cy="2510095"/>
          </a:xfrm>
          <a:prstGeom prst="rect">
            <a:avLst/>
          </a:prstGeom>
        </p:spPr>
        <p:txBody>
          <a:bodyPr/>
          <a:lstStyle>
            <a:lvl1pPr marL="290494" indent="-290494">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463" indent="-280969">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956" indent="-290494">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542" indent="-228586">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126" indent="-228586">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363076"/>
            <a:ext cx="12436476" cy="631451"/>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47595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userDrawn="1">
  <p:cSld name="4_Purple">
    <p:spTree>
      <p:nvGrpSpPr>
        <p:cNvPr id="1" name=""/>
        <p:cNvGrpSpPr/>
        <p:nvPr/>
      </p:nvGrpSpPr>
      <p:grpSpPr>
        <a:xfrm>
          <a:off x="0" y="0"/>
          <a:ext cx="0" cy="0"/>
          <a:chOff x="0" y="0"/>
          <a:chExt cx="0" cy="0"/>
        </a:xfrm>
      </p:grpSpPr>
      <p:sp>
        <p:nvSpPr>
          <p:cNvPr id="4" name="Content Placeholder 3"/>
          <p:cNvSpPr>
            <a:spLocks noGrp="1"/>
          </p:cNvSpPr>
          <p:nvPr>
            <p:ph sz="quarter" idx="14" hasCustomPrompt="1"/>
          </p:nvPr>
        </p:nvSpPr>
        <p:spPr>
          <a:xfrm>
            <a:off x="274638" y="1211262"/>
            <a:ext cx="11887200" cy="5167670"/>
          </a:xfrm>
        </p:spPr>
        <p:txBody>
          <a:bodyPr/>
          <a:lstStyle>
            <a:lvl1pPr>
              <a:defRPr>
                <a:gradFill>
                  <a:gsLst>
                    <a:gs pos="0">
                      <a:schemeClr val="accent2"/>
                    </a:gs>
                    <a:gs pos="100000">
                      <a:schemeClr val="accent2"/>
                    </a:gs>
                  </a:gsLst>
                  <a:lin ang="5400000" scaled="1"/>
                </a:gra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hasCustomPrompt="1"/>
          </p:nvPr>
        </p:nvSpPr>
        <p:spPr/>
        <p:txBody>
          <a:bodyPr/>
          <a:lstStyle>
            <a:lvl1pPr>
              <a:defRPr>
                <a:gradFill>
                  <a:gsLst>
                    <a:gs pos="0">
                      <a:schemeClr val="accent2"/>
                    </a:gs>
                    <a:gs pos="100000">
                      <a:schemeClr val="accent2"/>
                    </a:gs>
                  </a:gsLst>
                  <a:lin ang="5400000" scaled="1"/>
                </a:gradFill>
              </a:defRPr>
            </a:lvl1pPr>
          </a:lstStyle>
          <a:p>
            <a:r>
              <a:rPr lang="en-US" dirty="0" smtClean="0"/>
              <a:t>Click to edit title</a:t>
            </a:r>
            <a:endParaRPr lang="en-US" dirty="0"/>
          </a:p>
        </p:txBody>
      </p:sp>
    </p:spTree>
    <p:extLst>
      <p:ext uri="{BB962C8B-B14F-4D97-AF65-F5344CB8AC3E}">
        <p14:creationId xmlns:p14="http://schemas.microsoft.com/office/powerpoint/2010/main" val="118417538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72681261"/>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480475423"/>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6648442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2348856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62707096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436149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5122634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170496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1991446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9584816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39124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7708790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642593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385879935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61746449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8092479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57278898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07859872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94731729"/>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007063"/>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212371331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a:t>
            </a:r>
            <a:r>
              <a:rPr lang="en-US" sz="700" dirty="0" smtClean="0">
                <a:gradFill>
                  <a:gsLst>
                    <a:gs pos="0">
                      <a:srgbClr val="404040"/>
                    </a:gs>
                    <a:gs pos="100000">
                      <a:srgbClr val="404040"/>
                    </a:gs>
                  </a:gsLst>
                  <a:lin ang="5400000" scaled="0"/>
                </a:gradFill>
                <a:cs typeface="Segoe UI" pitchFamily="34" charset="0"/>
              </a:rPr>
              <a:t>2015 </a:t>
            </a:r>
            <a:r>
              <a:rPr lang="en-US" sz="700"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4123059415"/>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72442386"/>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0008998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50497697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7900190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0291290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71127676"/>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1630526036"/>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46478798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500555707"/>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123253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55360567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1713360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05517842"/>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8356146"/>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405098418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281390374"/>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a:t>
            </a:r>
            <a:r>
              <a:rPr lang="en-US" sz="700" dirty="0" smtClean="0">
                <a:gradFill>
                  <a:gsLst>
                    <a:gs pos="0">
                      <a:srgbClr val="404040"/>
                    </a:gs>
                    <a:gs pos="100000">
                      <a:srgbClr val="404040"/>
                    </a:gs>
                  </a:gsLst>
                  <a:lin ang="5400000" scaled="0"/>
                </a:gradFill>
                <a:cs typeface="Segoe UI" pitchFamily="34" charset="0"/>
              </a:rPr>
              <a:t>2015 </a:t>
            </a:r>
            <a:r>
              <a:rPr lang="en-US" sz="700"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1257839469"/>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904910240"/>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9432482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5422198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0269485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9327153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79642340"/>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2836627362"/>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1419149701"/>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58517002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20628718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6223889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0415899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60670741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34583620"/>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888644"/>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2053036133"/>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a:t>
            </a:r>
            <a:r>
              <a:rPr lang="en-US" sz="700" dirty="0" smtClean="0">
                <a:gradFill>
                  <a:gsLst>
                    <a:gs pos="0">
                      <a:srgbClr val="404040"/>
                    </a:gs>
                    <a:gs pos="100000">
                      <a:srgbClr val="404040"/>
                    </a:gs>
                  </a:gsLst>
                  <a:lin ang="5400000" scaled="0"/>
                </a:gradFill>
                <a:cs typeface="Segoe UI" pitchFamily="34" charset="0"/>
              </a:rPr>
              <a:t>2015 </a:t>
            </a:r>
            <a:r>
              <a:rPr lang="en-US" sz="700"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3885571628"/>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881845152"/>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4801637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6268574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7928033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Blank_blue">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10561638" y="6267914"/>
            <a:ext cx="1382812" cy="296502"/>
          </a:xfrm>
          <a:prstGeom prst="rect">
            <a:avLst/>
          </a:prstGeom>
        </p:spPr>
      </p:pic>
      <p:sp>
        <p:nvSpPr>
          <p:cNvPr id="3" name="Freeform 2"/>
          <p:cNvSpPr>
            <a:spLocks noEditPoints="1"/>
          </p:cNvSpPr>
          <p:nvPr userDrawn="1"/>
        </p:nvSpPr>
        <p:spPr bwMode="black">
          <a:xfrm>
            <a:off x="2137569" y="2473326"/>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endParaRPr>
          </a:p>
        </p:txBody>
      </p:sp>
    </p:spTree>
    <p:extLst>
      <p:ext uri="{BB962C8B-B14F-4D97-AF65-F5344CB8AC3E}">
        <p14:creationId xmlns:p14="http://schemas.microsoft.com/office/powerpoint/2010/main" val="3154455572"/>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399" spc="-100"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6"/>
            <a:ext cx="7315137" cy="1828007"/>
          </a:xfrm>
          <a:noFill/>
        </p:spPr>
        <p:txBody>
          <a:bodyPr lIns="146304" tIns="109728" rIns="146304" bIns="109728">
            <a:noAutofit/>
          </a:bodyPr>
          <a:lstStyle>
            <a:lvl1pPr marL="0" indent="0">
              <a:spcBef>
                <a:spcPts val="0"/>
              </a:spcBef>
              <a:buNone/>
              <a:defRPr sz="3199"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457584" y="6240429"/>
            <a:ext cx="1280587" cy="274320"/>
          </a:xfrm>
          <a:prstGeom prst="rect">
            <a:avLst/>
          </a:prstGeom>
        </p:spPr>
      </p:pic>
    </p:spTree>
    <p:extLst>
      <p:ext uri="{BB962C8B-B14F-4D97-AF65-F5344CB8AC3E}">
        <p14:creationId xmlns:p14="http://schemas.microsoft.com/office/powerpoint/2010/main" val="357232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177855"/>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sz="3999"/>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33686207"/>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0368946"/>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76254964"/>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03081785"/>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386079438"/>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2440" y="2284962"/>
            <a:ext cx="10056812" cy="1015663"/>
          </a:xfrm>
          <a:noFill/>
        </p:spPr>
        <p:txBody>
          <a:bodyPr tIns="91440" bIns="91440" anchor="b" anchorCtr="0">
            <a:spAutoFit/>
          </a:bodyPr>
          <a:lstStyle>
            <a:lvl1pPr>
              <a:defRPr sz="5999"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53078" y="3768007"/>
            <a:ext cx="10058401" cy="683264"/>
          </a:xfrm>
          <a:noFill/>
        </p:spPr>
        <p:txBody>
          <a:bodyPr lIns="182880" tIns="146304" rIns="182880" bIns="146304">
            <a:spAutoFit/>
          </a:bodyPr>
          <a:lstStyle>
            <a:lvl1pPr marL="0" indent="0">
              <a:spcBef>
                <a:spcPts val="0"/>
              </a:spcBef>
              <a:buNone/>
              <a:defRPr sz="2800"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30877" y="3497263"/>
            <a:ext cx="7312820"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53078" y="4290791"/>
            <a:ext cx="10058401" cy="627864"/>
          </a:xfrm>
          <a:noFill/>
        </p:spPr>
        <p:txBody>
          <a:bodyPr lIns="182880" tIns="146304" rIns="182880" bIns="146304">
            <a:spAutoFit/>
          </a:bodyPr>
          <a:lstStyle>
            <a:lvl1pPr marL="0" indent="0">
              <a:spcBef>
                <a:spcPts val="0"/>
              </a:spcBef>
              <a:buNone/>
              <a:defRPr sz="2400"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28714698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75399" y="2284962"/>
            <a:ext cx="7086439" cy="1015663"/>
          </a:xfrm>
          <a:noFill/>
        </p:spPr>
        <p:txBody>
          <a:bodyPr wrap="square" tIns="91440" bIns="91440" anchor="b" anchorCtr="0">
            <a:spAutoFit/>
          </a:bodyPr>
          <a:lstStyle>
            <a:lvl1pPr>
              <a:defRPr sz="5999" spc="-100"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5096036" y="3768007"/>
            <a:ext cx="7087559" cy="683264"/>
          </a:xfrm>
          <a:noFill/>
        </p:spPr>
        <p:txBody>
          <a:bodyPr wrap="square" lIns="182880" tIns="146304" rIns="182880" bIns="146304">
            <a:spAutoFit/>
          </a:bodyPr>
          <a:lstStyle>
            <a:lvl1pPr marL="0" indent="0">
              <a:spcBef>
                <a:spcPts val="0"/>
              </a:spcBef>
              <a:buNone/>
              <a:defRPr sz="2800"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273836" y="3497263"/>
            <a:ext cx="6328660"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7015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2440" y="2283442"/>
            <a:ext cx="11329398" cy="1015663"/>
          </a:xfrm>
          <a:noFill/>
        </p:spPr>
        <p:txBody>
          <a:bodyPr wrap="square" tIns="91440" bIns="91440" anchor="t" anchorCtr="0">
            <a:spAutoFit/>
          </a:bodyPr>
          <a:lstStyle>
            <a:lvl1pPr>
              <a:defRPr sz="5999" spc="-100"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4007640242"/>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2440" y="2283442"/>
            <a:ext cx="11329398" cy="1015663"/>
          </a:xfrm>
          <a:noFill/>
        </p:spPr>
        <p:txBody>
          <a:bodyPr wrap="square" tIns="91440" bIns="91440" anchor="t" anchorCtr="0">
            <a:spAutoFit/>
          </a:bodyPr>
          <a:lstStyle>
            <a:lvl1pPr>
              <a:defRPr sz="59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268927808"/>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2440" y="2283442"/>
            <a:ext cx="11329398" cy="1015663"/>
          </a:xfrm>
          <a:noFill/>
        </p:spPr>
        <p:txBody>
          <a:bodyPr wrap="square" tIns="91440" bIns="91440" anchor="t" anchorCtr="0">
            <a:spAutoFit/>
          </a:bodyPr>
          <a:lstStyle>
            <a:lvl1pPr>
              <a:defRPr sz="59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943754140"/>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2440" y="2283442"/>
            <a:ext cx="11329398" cy="1015663"/>
          </a:xfrm>
          <a:noFill/>
        </p:spPr>
        <p:txBody>
          <a:bodyPr wrap="square" tIns="91440" bIns="91440" anchor="t" anchorCtr="0">
            <a:spAutoFit/>
          </a:bodyPr>
          <a:lstStyle>
            <a:lvl1pPr>
              <a:defRPr sz="59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725693944"/>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2440" y="2283442"/>
            <a:ext cx="11329398" cy="1015663"/>
          </a:xfrm>
          <a:noFill/>
        </p:spPr>
        <p:txBody>
          <a:bodyPr wrap="square" tIns="91440" bIns="91440" anchor="t" anchorCtr="0">
            <a:spAutoFit/>
          </a:bodyPr>
          <a:lstStyle>
            <a:lvl1pPr>
              <a:defRPr sz="59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8287059"/>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744288" y="6344303"/>
            <a:ext cx="1408241" cy="353361"/>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endParaRPr>
          </a:p>
        </p:txBody>
      </p:sp>
    </p:spTree>
    <p:extLst>
      <p:ext uri="{BB962C8B-B14F-4D97-AF65-F5344CB8AC3E}">
        <p14:creationId xmlns:p14="http://schemas.microsoft.com/office/powerpoint/2010/main" val="3156578335"/>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744288" y="6344303"/>
            <a:ext cx="1408241" cy="353361"/>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endParaRPr>
          </a:p>
        </p:txBody>
      </p:sp>
    </p:spTree>
    <p:extLst>
      <p:ext uri="{BB962C8B-B14F-4D97-AF65-F5344CB8AC3E}">
        <p14:creationId xmlns:p14="http://schemas.microsoft.com/office/powerpoint/2010/main" val="3026662582"/>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744288" y="6344303"/>
            <a:ext cx="1408241" cy="353361"/>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endParaRPr>
          </a:p>
        </p:txBody>
      </p:sp>
    </p:spTree>
    <p:extLst>
      <p:ext uri="{BB962C8B-B14F-4D97-AF65-F5344CB8AC3E}">
        <p14:creationId xmlns:p14="http://schemas.microsoft.com/office/powerpoint/2010/main" val="3494629190"/>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744288" y="6344303"/>
            <a:ext cx="1408241" cy="353361"/>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defRPr/>
            </a:pPr>
            <a:endParaRPr lang="en-US">
              <a:solidFill>
                <a:srgbClr val="333333"/>
              </a:solidFill>
            </a:endParaRPr>
          </a:p>
        </p:txBody>
      </p:sp>
    </p:spTree>
    <p:extLst>
      <p:ext uri="{BB962C8B-B14F-4D97-AF65-F5344CB8AC3E}">
        <p14:creationId xmlns:p14="http://schemas.microsoft.com/office/powerpoint/2010/main" val="131243516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7018025"/>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63.xml"/><Relationship Id="rId13" Type="http://schemas.openxmlformats.org/officeDocument/2006/relationships/slideLayout" Target="../slideLayouts/slideLayout168.xml"/><Relationship Id="rId3" Type="http://schemas.openxmlformats.org/officeDocument/2006/relationships/slideLayout" Target="../slideLayouts/slideLayout158.xml"/><Relationship Id="rId7" Type="http://schemas.openxmlformats.org/officeDocument/2006/relationships/slideLayout" Target="../slideLayouts/slideLayout162.xml"/><Relationship Id="rId12" Type="http://schemas.openxmlformats.org/officeDocument/2006/relationships/slideLayout" Target="../slideLayouts/slideLayout167.xml"/><Relationship Id="rId2" Type="http://schemas.openxmlformats.org/officeDocument/2006/relationships/slideLayout" Target="../slideLayouts/slideLayout157.xml"/><Relationship Id="rId1" Type="http://schemas.openxmlformats.org/officeDocument/2006/relationships/slideLayout" Target="../slideLayouts/slideLayout156.xml"/><Relationship Id="rId6" Type="http://schemas.openxmlformats.org/officeDocument/2006/relationships/slideLayout" Target="../slideLayouts/slideLayout161.xml"/><Relationship Id="rId11" Type="http://schemas.openxmlformats.org/officeDocument/2006/relationships/slideLayout" Target="../slideLayouts/slideLayout166.xml"/><Relationship Id="rId5" Type="http://schemas.openxmlformats.org/officeDocument/2006/relationships/slideLayout" Target="../slideLayouts/slideLayout160.xml"/><Relationship Id="rId15" Type="http://schemas.openxmlformats.org/officeDocument/2006/relationships/image" Target="../media/image1.png"/><Relationship Id="rId10" Type="http://schemas.openxmlformats.org/officeDocument/2006/relationships/slideLayout" Target="../slideLayouts/slideLayout165.xml"/><Relationship Id="rId4" Type="http://schemas.openxmlformats.org/officeDocument/2006/relationships/slideLayout" Target="../slideLayouts/slideLayout159.xml"/><Relationship Id="rId9" Type="http://schemas.openxmlformats.org/officeDocument/2006/relationships/slideLayout" Target="../slideLayouts/slideLayout164.xml"/><Relationship Id="rId14"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slideLayout" Target="../slideLayouts/slideLayout181.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5" Type="http://schemas.openxmlformats.org/officeDocument/2006/relationships/image" Target="../media/image1.png"/><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 Id="rId14"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89.xml"/><Relationship Id="rId13" Type="http://schemas.openxmlformats.org/officeDocument/2006/relationships/slideLayout" Target="../slideLayouts/slideLayout194.xml"/><Relationship Id="rId18" Type="http://schemas.openxmlformats.org/officeDocument/2006/relationships/slideLayout" Target="../slideLayouts/slideLayout199.xml"/><Relationship Id="rId26" Type="http://schemas.openxmlformats.org/officeDocument/2006/relationships/image" Target="../media/image1.png"/><Relationship Id="rId3" Type="http://schemas.openxmlformats.org/officeDocument/2006/relationships/slideLayout" Target="../slideLayouts/slideLayout184.xml"/><Relationship Id="rId21" Type="http://schemas.openxmlformats.org/officeDocument/2006/relationships/slideLayout" Target="../slideLayouts/slideLayout202.xml"/><Relationship Id="rId7" Type="http://schemas.openxmlformats.org/officeDocument/2006/relationships/slideLayout" Target="../slideLayouts/slideLayout188.xml"/><Relationship Id="rId12" Type="http://schemas.openxmlformats.org/officeDocument/2006/relationships/slideLayout" Target="../slideLayouts/slideLayout193.xml"/><Relationship Id="rId17" Type="http://schemas.openxmlformats.org/officeDocument/2006/relationships/slideLayout" Target="../slideLayouts/slideLayout198.xml"/><Relationship Id="rId25" Type="http://schemas.openxmlformats.org/officeDocument/2006/relationships/theme" Target="../theme/theme12.xml"/><Relationship Id="rId2" Type="http://schemas.openxmlformats.org/officeDocument/2006/relationships/slideLayout" Target="../slideLayouts/slideLayout183.xml"/><Relationship Id="rId16" Type="http://schemas.openxmlformats.org/officeDocument/2006/relationships/slideLayout" Target="../slideLayouts/slideLayout197.xml"/><Relationship Id="rId20" Type="http://schemas.openxmlformats.org/officeDocument/2006/relationships/slideLayout" Target="../slideLayouts/slideLayout201.xml"/><Relationship Id="rId1" Type="http://schemas.openxmlformats.org/officeDocument/2006/relationships/slideLayout" Target="../slideLayouts/slideLayout182.xml"/><Relationship Id="rId6" Type="http://schemas.openxmlformats.org/officeDocument/2006/relationships/slideLayout" Target="../slideLayouts/slideLayout187.xml"/><Relationship Id="rId11" Type="http://schemas.openxmlformats.org/officeDocument/2006/relationships/slideLayout" Target="../slideLayouts/slideLayout192.xml"/><Relationship Id="rId24" Type="http://schemas.openxmlformats.org/officeDocument/2006/relationships/slideLayout" Target="../slideLayouts/slideLayout205.xml"/><Relationship Id="rId5" Type="http://schemas.openxmlformats.org/officeDocument/2006/relationships/slideLayout" Target="../slideLayouts/slideLayout186.xml"/><Relationship Id="rId15" Type="http://schemas.openxmlformats.org/officeDocument/2006/relationships/slideLayout" Target="../slideLayouts/slideLayout196.xml"/><Relationship Id="rId23" Type="http://schemas.openxmlformats.org/officeDocument/2006/relationships/slideLayout" Target="../slideLayouts/slideLayout204.xml"/><Relationship Id="rId10" Type="http://schemas.openxmlformats.org/officeDocument/2006/relationships/slideLayout" Target="../slideLayouts/slideLayout191.xml"/><Relationship Id="rId19" Type="http://schemas.openxmlformats.org/officeDocument/2006/relationships/slideLayout" Target="../slideLayouts/slideLayout200.xml"/><Relationship Id="rId4" Type="http://schemas.openxmlformats.org/officeDocument/2006/relationships/slideLayout" Target="../slideLayouts/slideLayout185.xml"/><Relationship Id="rId9" Type="http://schemas.openxmlformats.org/officeDocument/2006/relationships/slideLayout" Target="../slideLayouts/slideLayout190.xml"/><Relationship Id="rId14" Type="http://schemas.openxmlformats.org/officeDocument/2006/relationships/slideLayout" Target="../slideLayouts/slideLayout195.xml"/><Relationship Id="rId22" Type="http://schemas.openxmlformats.org/officeDocument/2006/relationships/slideLayout" Target="../slideLayouts/slideLayout20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image" Target="../media/image1.png"/><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image" Target="../media/image1.png"/><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theme" Target="../theme/theme3.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image" Target="../media/image1.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theme" Target="../theme/theme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image" Target="../media/image1.png"/><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theme" Target="../theme/theme5.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slideLayout" Target="../slideLayouts/slideLayout105.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28" Type="http://schemas.openxmlformats.org/officeDocument/2006/relationships/image" Target="../media/image4.png"/><Relationship Id="rId10" Type="http://schemas.openxmlformats.org/officeDocument/2006/relationships/slideLayout" Target="../slideLayouts/slideLayout89.xml"/><Relationship Id="rId19" Type="http://schemas.openxmlformats.org/officeDocument/2006/relationships/slideLayout" Target="../slideLayouts/slideLayout98.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3.xml"/><Relationship Id="rId13" Type="http://schemas.openxmlformats.org/officeDocument/2006/relationships/slideLayout" Target="../slideLayouts/slideLayout118.xml"/><Relationship Id="rId18" Type="http://schemas.openxmlformats.org/officeDocument/2006/relationships/image" Target="../media/image1.png"/><Relationship Id="rId3" Type="http://schemas.openxmlformats.org/officeDocument/2006/relationships/slideLayout" Target="../slideLayouts/slideLayout108.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17" Type="http://schemas.openxmlformats.org/officeDocument/2006/relationships/theme" Target="../theme/theme7.xml"/><Relationship Id="rId2" Type="http://schemas.openxmlformats.org/officeDocument/2006/relationships/slideLayout" Target="../slideLayouts/slideLayout107.xml"/><Relationship Id="rId16" Type="http://schemas.openxmlformats.org/officeDocument/2006/relationships/slideLayout" Target="../slideLayouts/slideLayout121.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5" Type="http://schemas.openxmlformats.org/officeDocument/2006/relationships/slideLayout" Target="../slideLayouts/slideLayout110.xml"/><Relationship Id="rId15" Type="http://schemas.openxmlformats.org/officeDocument/2006/relationships/slideLayout" Target="../slideLayouts/slideLayout120.xml"/><Relationship Id="rId10" Type="http://schemas.openxmlformats.org/officeDocument/2006/relationships/slideLayout" Target="../slideLayouts/slideLayout115.xml"/><Relationship Id="rId4" Type="http://schemas.openxmlformats.org/officeDocument/2006/relationships/slideLayout" Target="../slideLayouts/slideLayout109.xml"/><Relationship Id="rId9" Type="http://schemas.openxmlformats.org/officeDocument/2006/relationships/slideLayout" Target="../slideLayouts/slideLayout114.xml"/><Relationship Id="rId14" Type="http://schemas.openxmlformats.org/officeDocument/2006/relationships/slideLayout" Target="../slideLayouts/slideLayout11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slideLayout" Target="../slideLayouts/slideLayout134.xml"/><Relationship Id="rId18" Type="http://schemas.openxmlformats.org/officeDocument/2006/relationships/slideLayout" Target="../slideLayouts/slideLayout13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slideLayout" Target="../slideLayouts/slideLayout133.xml"/><Relationship Id="rId17" Type="http://schemas.openxmlformats.org/officeDocument/2006/relationships/slideLayout" Target="../slideLayouts/slideLayout138.xml"/><Relationship Id="rId2" Type="http://schemas.openxmlformats.org/officeDocument/2006/relationships/slideLayout" Target="../slideLayouts/slideLayout123.xml"/><Relationship Id="rId16" Type="http://schemas.openxmlformats.org/officeDocument/2006/relationships/slideLayout" Target="../slideLayouts/slideLayout137.xml"/><Relationship Id="rId20" Type="http://schemas.openxmlformats.org/officeDocument/2006/relationships/image" Target="../media/image1.png"/><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5" Type="http://schemas.openxmlformats.org/officeDocument/2006/relationships/slideLayout" Target="../slideLayouts/slideLayout136.xml"/><Relationship Id="rId10" Type="http://schemas.openxmlformats.org/officeDocument/2006/relationships/slideLayout" Target="../slideLayouts/slideLayout131.xml"/><Relationship Id="rId19" Type="http://schemas.openxmlformats.org/officeDocument/2006/relationships/theme" Target="../theme/theme8.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slideLayout" Target="../slideLayouts/slideLayout135.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47.xml"/><Relationship Id="rId13" Type="http://schemas.openxmlformats.org/officeDocument/2006/relationships/slideLayout" Target="../slideLayouts/slideLayout152.xml"/><Relationship Id="rId18" Type="http://schemas.openxmlformats.org/officeDocument/2006/relationships/image" Target="../media/image1.png"/><Relationship Id="rId3" Type="http://schemas.openxmlformats.org/officeDocument/2006/relationships/slideLayout" Target="../slideLayouts/slideLayout142.xml"/><Relationship Id="rId7" Type="http://schemas.openxmlformats.org/officeDocument/2006/relationships/slideLayout" Target="../slideLayouts/slideLayout146.xml"/><Relationship Id="rId12" Type="http://schemas.openxmlformats.org/officeDocument/2006/relationships/slideLayout" Target="../slideLayouts/slideLayout151.xml"/><Relationship Id="rId17" Type="http://schemas.openxmlformats.org/officeDocument/2006/relationships/theme" Target="../theme/theme9.xml"/><Relationship Id="rId2" Type="http://schemas.openxmlformats.org/officeDocument/2006/relationships/slideLayout" Target="../slideLayouts/slideLayout141.xml"/><Relationship Id="rId16" Type="http://schemas.openxmlformats.org/officeDocument/2006/relationships/slideLayout" Target="../slideLayouts/slideLayout155.xml"/><Relationship Id="rId1" Type="http://schemas.openxmlformats.org/officeDocument/2006/relationships/slideLayout" Target="../slideLayouts/slideLayout140.xml"/><Relationship Id="rId6" Type="http://schemas.openxmlformats.org/officeDocument/2006/relationships/slideLayout" Target="../slideLayouts/slideLayout145.xml"/><Relationship Id="rId11" Type="http://schemas.openxmlformats.org/officeDocument/2006/relationships/slideLayout" Target="../slideLayouts/slideLayout150.xml"/><Relationship Id="rId5" Type="http://schemas.openxmlformats.org/officeDocument/2006/relationships/slideLayout" Target="../slideLayouts/slideLayout144.xml"/><Relationship Id="rId15" Type="http://schemas.openxmlformats.org/officeDocument/2006/relationships/slideLayout" Target="../slideLayouts/slideLayout154.xml"/><Relationship Id="rId10" Type="http://schemas.openxmlformats.org/officeDocument/2006/relationships/slideLayout" Target="../slideLayouts/slideLayout149.xml"/><Relationship Id="rId4" Type="http://schemas.openxmlformats.org/officeDocument/2006/relationships/slideLayout" Target="../slideLayouts/slideLayout143.xml"/><Relationship Id="rId9" Type="http://schemas.openxmlformats.org/officeDocument/2006/relationships/slideLayout" Target="../slideLayouts/slideLayout148.xml"/><Relationship Id="rId14" Type="http://schemas.openxmlformats.org/officeDocument/2006/relationships/slideLayout" Target="../slideLayouts/slideLayout1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0"/>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5" r:id="rId2"/>
    <p:sldLayoutId id="2147484266" r:id="rId3"/>
    <p:sldLayoutId id="2147484267" r:id="rId4"/>
    <p:sldLayoutId id="2147484268" r:id="rId5"/>
    <p:sldLayoutId id="2147484269" r:id="rId6"/>
    <p:sldLayoutId id="2147484270" r:id="rId7"/>
    <p:sldLayoutId id="2147484271" r:id="rId8"/>
    <p:sldLayoutId id="2147484272" r:id="rId9"/>
    <p:sldLayoutId id="2147484273" r:id="rId10"/>
    <p:sldLayoutId id="2147484274" r:id="rId11"/>
    <p:sldLayoutId id="2147484275" r:id="rId12"/>
    <p:sldLayoutId id="2147484276" r:id="rId13"/>
    <p:sldLayoutId id="2147484277" r:id="rId14"/>
    <p:sldLayoutId id="2147484263" r:id="rId15"/>
    <p:sldLayoutId id="2147484307" r:id="rId16"/>
    <p:sldLayoutId id="2147484346" r:id="rId17"/>
    <p:sldLayoutId id="2147484348" r:id="rId18"/>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71533725"/>
      </p:ext>
    </p:extLst>
  </p:cSld>
  <p:clrMap bg1="dk1" tx1="lt1" bg2="dk2" tx2="lt2" accent1="accent1" accent2="accent2" accent3="accent3" accent4="accent4" accent5="accent5" accent6="accent6" hlink="hlink" folHlink="folHlink"/>
  <p:sldLayoutIdLst>
    <p:sldLayoutId id="2147484510" r:id="rId1"/>
    <p:sldLayoutId id="2147484511" r:id="rId2"/>
    <p:sldLayoutId id="2147484512" r:id="rId3"/>
    <p:sldLayoutId id="2147484513" r:id="rId4"/>
    <p:sldLayoutId id="2147484514" r:id="rId5"/>
    <p:sldLayoutId id="2147484515" r:id="rId6"/>
    <p:sldLayoutId id="2147484516" r:id="rId7"/>
    <p:sldLayoutId id="2147484517" r:id="rId8"/>
    <p:sldLayoutId id="2147484518" r:id="rId9"/>
    <p:sldLayoutId id="2147484519" r:id="rId10"/>
    <p:sldLayoutId id="2147484520" r:id="rId11"/>
    <p:sldLayoutId id="2147484521" r:id="rId12"/>
    <p:sldLayoutId id="2147484522"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fr-FR" smtClean="0"/>
              <a:t>Modifiez le style du titre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pic>
        <p:nvPicPr>
          <p:cNvPr id="7" name="Picture 6"/>
          <p:cNvPicPr>
            <a:picLocks noChangeAspect="1"/>
          </p:cNvPicPr>
          <p:nvPr userDrawn="1"/>
        </p:nvPicPr>
        <p:blipFill>
          <a:blip r:embed="rId15"/>
          <a:stretch>
            <a:fillRect/>
          </a:stretch>
        </p:blipFill>
        <p:spPr>
          <a:xfrm rot="5400000">
            <a:off x="9461109" y="3177506"/>
            <a:ext cx="6995160" cy="894134"/>
          </a:xfrm>
          <a:prstGeom prst="rect">
            <a:avLst/>
          </a:prstGeom>
        </p:spPr>
      </p:pic>
      <p:sp>
        <p:nvSpPr>
          <p:cNvPr id="8" name="Rectangle 7"/>
          <p:cNvSpPr/>
          <p:nvPr userDrawn="1"/>
        </p:nvSpPr>
        <p:spPr>
          <a:xfrm>
            <a:off x="-46459" y="544934"/>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FFFF"/>
              </a:solidFill>
            </a:endParaRPr>
          </a:p>
        </p:txBody>
      </p:sp>
      <p:sp>
        <p:nvSpPr>
          <p:cNvPr id="9" name="Rectangle 8"/>
          <p:cNvSpPr/>
          <p:nvPr userDrawn="1"/>
        </p:nvSpPr>
        <p:spPr>
          <a:xfrm>
            <a:off x="6589127" y="6634306"/>
            <a:ext cx="5847348" cy="360219"/>
          </a:xfrm>
          <a:prstGeom prst="rect">
            <a:avLst/>
          </a:prstGeom>
          <a:solidFill>
            <a:srgbClr val="EC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FFFF"/>
              </a:solidFill>
            </a:endParaRPr>
          </a:p>
        </p:txBody>
      </p:sp>
      <p:sp>
        <p:nvSpPr>
          <p:cNvPr id="10" name="Rectangle 9"/>
          <p:cNvSpPr/>
          <p:nvPr userDrawn="1"/>
        </p:nvSpPr>
        <p:spPr>
          <a:xfrm>
            <a:off x="6152588" y="6640844"/>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FFFF"/>
              </a:solidFill>
            </a:endParaRPr>
          </a:p>
        </p:txBody>
      </p:sp>
      <p:sp>
        <p:nvSpPr>
          <p:cNvPr id="11" name="ZoneTexte 10"/>
          <p:cNvSpPr txBox="1"/>
          <p:nvPr userDrawn="1"/>
        </p:nvSpPr>
        <p:spPr>
          <a:xfrm>
            <a:off x="10829178" y="6652969"/>
            <a:ext cx="1253869" cy="307777"/>
          </a:xfrm>
          <a:prstGeom prst="rect">
            <a:avLst/>
          </a:prstGeom>
          <a:noFill/>
        </p:spPr>
        <p:txBody>
          <a:bodyPr wrap="none" rtlCol="0">
            <a:spAutoFit/>
          </a:bodyPr>
          <a:lstStyle/>
          <a:p>
            <a:r>
              <a:rPr lang="fr-FR" sz="1400" dirty="0" err="1" smtClean="0">
                <a:solidFill>
                  <a:srgbClr val="FFFFFF"/>
                </a:solidFill>
                <a:latin typeface="Segoe Pro Display Light" panose="020B0302040504020203" pitchFamily="34" charset="0"/>
              </a:rPr>
              <a:t>tech.days</a:t>
            </a:r>
            <a:r>
              <a:rPr lang="fr-FR" sz="1400" dirty="0" smtClean="0">
                <a:solidFill>
                  <a:srgbClr val="FFFFFF"/>
                </a:solidFill>
                <a:latin typeface="Segoe Pro Display Light" panose="020B0302040504020203" pitchFamily="34" charset="0"/>
              </a:rPr>
              <a:t> 2015</a:t>
            </a:r>
            <a:endParaRPr lang="fr-FR" sz="1400" dirty="0">
              <a:solidFill>
                <a:srgbClr val="FFFFFF"/>
              </a:solidFill>
              <a:latin typeface="Segoe Pro Display Light" panose="020B0302040504020203" pitchFamily="34" charset="0"/>
            </a:endParaRPr>
          </a:p>
        </p:txBody>
      </p:sp>
      <p:sp>
        <p:nvSpPr>
          <p:cNvPr id="12" name="ZoneTexte 11"/>
          <p:cNvSpPr txBox="1"/>
          <p:nvPr userDrawn="1"/>
        </p:nvSpPr>
        <p:spPr>
          <a:xfrm>
            <a:off x="6650285" y="6652969"/>
            <a:ext cx="1159292" cy="307777"/>
          </a:xfrm>
          <a:prstGeom prst="rect">
            <a:avLst/>
          </a:prstGeom>
          <a:noFill/>
        </p:spPr>
        <p:txBody>
          <a:bodyPr wrap="none" rtlCol="0">
            <a:spAutoFit/>
          </a:bodyPr>
          <a:lstStyle/>
          <a:p>
            <a:r>
              <a:rPr lang="fr-FR" sz="1400" dirty="0" smtClean="0">
                <a:solidFill>
                  <a:srgbClr val="FFFFFF"/>
                </a:solidFill>
                <a:latin typeface="Segoe Pro Display Light" panose="020B0302040504020203" pitchFamily="34" charset="0"/>
              </a:rPr>
              <a:t>#</a:t>
            </a:r>
            <a:r>
              <a:rPr lang="fr-FR" sz="1400" dirty="0" err="1" smtClean="0">
                <a:solidFill>
                  <a:srgbClr val="FFFFFF"/>
                </a:solidFill>
                <a:latin typeface="Segoe Pro Display Light" panose="020B0302040504020203" pitchFamily="34" charset="0"/>
              </a:rPr>
              <a:t>mstechdays</a:t>
            </a:r>
            <a:endParaRPr lang="fr-FR" sz="1400" dirty="0">
              <a:solidFill>
                <a:srgbClr val="FFFFFF"/>
              </a:solidFill>
              <a:latin typeface="Segoe Pro Display Light" panose="020B0302040504020203" pitchFamily="34" charset="0"/>
            </a:endParaRPr>
          </a:p>
        </p:txBody>
      </p:sp>
      <p:sp>
        <p:nvSpPr>
          <p:cNvPr id="14" name="ZoneTexte 13"/>
          <p:cNvSpPr txBox="1"/>
          <p:nvPr userDrawn="1"/>
        </p:nvSpPr>
        <p:spPr>
          <a:xfrm>
            <a:off x="274639" y="6660527"/>
            <a:ext cx="5810367" cy="307777"/>
          </a:xfrm>
          <a:prstGeom prst="rect">
            <a:avLst/>
          </a:prstGeom>
          <a:noFill/>
        </p:spPr>
        <p:txBody>
          <a:bodyPr wrap="square" rtlCol="0">
            <a:spAutoFit/>
          </a:bodyPr>
          <a:lstStyle/>
          <a:p>
            <a:pPr algn="r"/>
            <a:r>
              <a:rPr lang="fr-FR" sz="1400" dirty="0" smtClean="0">
                <a:solidFill>
                  <a:srgbClr val="EC008C"/>
                </a:solidFill>
                <a:latin typeface="Segoe Pro Display Light" panose="020B0302040504020203" pitchFamily="34" charset="0"/>
              </a:rPr>
              <a:t>SESSION</a:t>
            </a:r>
            <a:endParaRPr lang="fr-FR" sz="1400" dirty="0">
              <a:solidFill>
                <a:srgbClr val="EC008C"/>
              </a:solidFill>
              <a:latin typeface="Segoe Pro Display Light" panose="020B0302040504020203" pitchFamily="34" charset="0"/>
            </a:endParaRPr>
          </a:p>
        </p:txBody>
      </p:sp>
    </p:spTree>
    <p:extLst>
      <p:ext uri="{BB962C8B-B14F-4D97-AF65-F5344CB8AC3E}">
        <p14:creationId xmlns:p14="http://schemas.microsoft.com/office/powerpoint/2010/main" val="1116746390"/>
      </p:ext>
    </p:extLst>
  </p:cSld>
  <p:clrMap bg1="lt1" tx1="dk1" bg2="lt2" tx2="dk2" accent1="accent1" accent2="accent2" accent3="accent3" accent4="accent4" accent5="accent5" accent6="accent6" hlink="hlink" folHlink="folHlink"/>
  <p:sldLayoutIdLst>
    <p:sldLayoutId id="2147484525" r:id="rId1"/>
    <p:sldLayoutId id="2147484526" r:id="rId2"/>
    <p:sldLayoutId id="2147484527" r:id="rId3"/>
    <p:sldLayoutId id="2147484528" r:id="rId4"/>
    <p:sldLayoutId id="2147484529" r:id="rId5"/>
    <p:sldLayoutId id="2147484530" r:id="rId6"/>
    <p:sldLayoutId id="2147484531" r:id="rId7"/>
    <p:sldLayoutId id="2147484532" r:id="rId8"/>
    <p:sldLayoutId id="2147484533" r:id="rId9"/>
    <p:sldLayoutId id="2147484534" r:id="rId10"/>
    <p:sldLayoutId id="2147484535" r:id="rId11"/>
    <p:sldLayoutId id="2147484536" r:id="rId12"/>
    <p:sldLayoutId id="2147484537"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8" y="209577"/>
            <a:ext cx="11887200" cy="1001685"/>
          </a:xfrm>
          <a:prstGeom prst="rect">
            <a:avLst/>
          </a:prstGeom>
        </p:spPr>
        <p:txBody>
          <a:bodyPr vert="horz" lIns="137160" tIns="91440" rIns="137160" bIns="109728"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74638" y="1211263"/>
            <a:ext cx="11887200" cy="5486400"/>
          </a:xfrm>
          <a:prstGeom prst="rect">
            <a:avLst/>
          </a:prstGeom>
        </p:spPr>
        <p:txBody>
          <a:bodyPr vert="horz" lIns="137160" tIns="109728" rIns="137160" bIns="109728"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userDrawn="1"/>
        </p:nvPicPr>
        <p:blipFill>
          <a:blip r:embed="rId26"/>
          <a:stretch>
            <a:fillRect/>
          </a:stretch>
        </p:blipFill>
        <p:spPr>
          <a:xfrm rot="5400000">
            <a:off x="9483771" y="3050176"/>
            <a:ext cx="6994522" cy="894179"/>
          </a:xfrm>
          <a:prstGeom prst="rect">
            <a:avLst/>
          </a:prstGeom>
        </p:spPr>
      </p:pic>
    </p:spTree>
    <p:extLst>
      <p:ext uri="{BB962C8B-B14F-4D97-AF65-F5344CB8AC3E}">
        <p14:creationId xmlns:p14="http://schemas.microsoft.com/office/powerpoint/2010/main" val="1272243788"/>
      </p:ext>
    </p:extLst>
  </p:cSld>
  <p:clrMap bg1="lt1" tx1="dk1" bg2="lt2" tx2="dk2" accent1="accent1" accent2="accent2" accent3="accent3" accent4="accent4" accent5="accent5" accent6="accent6" hlink="hlink" folHlink="folHlink"/>
  <p:sldLayoutIdLst>
    <p:sldLayoutId id="2147484539" r:id="rId1"/>
    <p:sldLayoutId id="2147484540" r:id="rId2"/>
    <p:sldLayoutId id="2147484541" r:id="rId3"/>
    <p:sldLayoutId id="2147484542" r:id="rId4"/>
    <p:sldLayoutId id="2147484543" r:id="rId5"/>
    <p:sldLayoutId id="2147484544" r:id="rId6"/>
    <p:sldLayoutId id="2147484545" r:id="rId7"/>
    <p:sldLayoutId id="2147484546" r:id="rId8"/>
    <p:sldLayoutId id="2147484547" r:id="rId9"/>
    <p:sldLayoutId id="2147484548" r:id="rId10"/>
    <p:sldLayoutId id="2147484549" r:id="rId11"/>
    <p:sldLayoutId id="2147484550" r:id="rId12"/>
    <p:sldLayoutId id="2147484551" r:id="rId13"/>
    <p:sldLayoutId id="2147484552" r:id="rId14"/>
    <p:sldLayoutId id="2147484553" r:id="rId15"/>
    <p:sldLayoutId id="2147484554" r:id="rId16"/>
    <p:sldLayoutId id="2147484555" r:id="rId17"/>
    <p:sldLayoutId id="2147484556" r:id="rId18"/>
    <p:sldLayoutId id="2147484557" r:id="rId19"/>
    <p:sldLayoutId id="2147484558" r:id="rId20"/>
    <p:sldLayoutId id="2147484559" r:id="rId21"/>
    <p:sldLayoutId id="2147484560" r:id="rId22"/>
    <p:sldLayoutId id="2147484561" r:id="rId23"/>
    <p:sldLayoutId id="2147484562" r:id="rId24"/>
  </p:sldLayoutIdLst>
  <p:transition>
    <p:fade/>
  </p:transition>
  <p:timing>
    <p:tnLst>
      <p:par>
        <p:cTn id="1" dur="indefinite" restart="never" nodeType="tmRoot"/>
      </p:par>
    </p:tnLst>
  </p:timing>
  <p:hf hdr="0" ftr="0" dt="0"/>
  <p:txStyles>
    <p:titleStyle>
      <a:lvl1pPr algn="l" defTabSz="932619" rtl="0" eaLnBrk="1" latinLnBrk="0" hangingPunct="1">
        <a:lnSpc>
          <a:spcPct val="90000"/>
        </a:lnSpc>
        <a:spcBef>
          <a:spcPct val="0"/>
        </a:spcBef>
        <a:buNone/>
        <a:defRPr sz="4352" b="0" kern="1200">
          <a:gradFill>
            <a:gsLst>
              <a:gs pos="0">
                <a:schemeClr val="accent1"/>
              </a:gs>
              <a:gs pos="100000">
                <a:schemeClr val="accent1"/>
              </a:gs>
            </a:gsLst>
            <a:lin ang="5400000" scaled="1"/>
          </a:gradFill>
          <a:latin typeface="+mj-lt"/>
          <a:ea typeface="+mj-ea"/>
          <a:cs typeface="+mj-cs"/>
        </a:defRPr>
      </a:lvl1pPr>
    </p:titleStyle>
    <p:bodyStyle>
      <a:lvl1pPr marL="0" indent="0" algn="l" defTabSz="932619" rtl="0" eaLnBrk="1" latinLnBrk="0" hangingPunct="1">
        <a:lnSpc>
          <a:spcPct val="90000"/>
        </a:lnSpc>
        <a:spcBef>
          <a:spcPts val="2448"/>
        </a:spcBef>
        <a:buFont typeface="Arial" panose="020B0604020202020204" pitchFamily="34" charset="0"/>
        <a:buNone/>
        <a:defRPr sz="3808" b="0" kern="1200">
          <a:gradFill>
            <a:gsLst>
              <a:gs pos="0">
                <a:schemeClr val="accent1"/>
              </a:gs>
              <a:gs pos="100000">
                <a:schemeClr val="accent1"/>
              </a:gs>
            </a:gsLst>
            <a:lin ang="5400000" scaled="1"/>
          </a:gradFill>
          <a:latin typeface="+mj-lt"/>
          <a:ea typeface="+mn-ea"/>
          <a:cs typeface="+mn-cs"/>
        </a:defRPr>
      </a:lvl1pPr>
      <a:lvl2pPr marL="0" indent="0" algn="l" defTabSz="932619" rtl="0" eaLnBrk="1" latinLnBrk="0" hangingPunct="1">
        <a:lnSpc>
          <a:spcPct val="90000"/>
        </a:lnSpc>
        <a:spcBef>
          <a:spcPts val="612"/>
        </a:spcBef>
        <a:buFont typeface="Arial" panose="020B0604020202020204" pitchFamily="34" charset="0"/>
        <a:buNone/>
        <a:defRPr sz="1904" kern="1200">
          <a:gradFill>
            <a:gsLst>
              <a:gs pos="0">
                <a:schemeClr val="tx1"/>
              </a:gs>
              <a:gs pos="100000">
                <a:schemeClr val="tx1"/>
              </a:gs>
            </a:gsLst>
            <a:lin ang="5400000" scaled="1"/>
          </a:gradFill>
          <a:latin typeface="+mn-lt"/>
          <a:ea typeface="+mn-ea"/>
          <a:cs typeface="+mn-cs"/>
        </a:defRPr>
      </a:lvl2pPr>
      <a:lvl3pPr marL="238012" indent="-233155" algn="l" defTabSz="932619" rtl="0" eaLnBrk="1" latinLnBrk="0" hangingPunct="1">
        <a:lnSpc>
          <a:spcPct val="90000"/>
        </a:lnSpc>
        <a:spcBef>
          <a:spcPts val="612"/>
        </a:spcBef>
        <a:buFont typeface="Arial" panose="020B0604020202020204" pitchFamily="34" charset="0"/>
        <a:buChar char="•"/>
        <a:defRPr sz="1904" kern="1200">
          <a:gradFill>
            <a:gsLst>
              <a:gs pos="0">
                <a:schemeClr val="tx1"/>
              </a:gs>
              <a:gs pos="100000">
                <a:schemeClr val="tx1"/>
              </a:gs>
            </a:gsLst>
            <a:lin ang="5400000" scaled="1"/>
          </a:gradFill>
          <a:latin typeface="+mn-lt"/>
          <a:ea typeface="+mn-ea"/>
          <a:cs typeface="+mn-cs"/>
        </a:defRPr>
      </a:lvl3pPr>
      <a:lvl4pPr marL="466310" indent="-233155" algn="l" defTabSz="932619" rtl="0" eaLnBrk="1" latinLnBrk="0" hangingPunct="1">
        <a:lnSpc>
          <a:spcPct val="90000"/>
        </a:lnSpc>
        <a:spcBef>
          <a:spcPts val="612"/>
        </a:spcBef>
        <a:buFont typeface="Arial" panose="020B0604020202020204" pitchFamily="34" charset="0"/>
        <a:buChar char="•"/>
        <a:defRPr sz="1904" kern="1200">
          <a:gradFill>
            <a:gsLst>
              <a:gs pos="0">
                <a:schemeClr val="tx1"/>
              </a:gs>
              <a:gs pos="100000">
                <a:schemeClr val="tx1"/>
              </a:gs>
            </a:gsLst>
            <a:lin ang="5400000" scaled="1"/>
          </a:gradFill>
          <a:latin typeface="+mn-lt"/>
          <a:ea typeface="+mn-ea"/>
          <a:cs typeface="+mn-cs"/>
        </a:defRPr>
      </a:lvl4pPr>
      <a:lvl5pPr marL="704322" indent="-233155" algn="l" defTabSz="932619" rtl="0" eaLnBrk="1" latinLnBrk="0" hangingPunct="1">
        <a:lnSpc>
          <a:spcPct val="90000"/>
        </a:lnSpc>
        <a:spcBef>
          <a:spcPts val="612"/>
        </a:spcBef>
        <a:buFont typeface="Arial" panose="020B0604020202020204" pitchFamily="34" charset="0"/>
        <a:buChar char="•"/>
        <a:defRPr sz="1904" kern="1200">
          <a:gradFill>
            <a:gsLst>
              <a:gs pos="0">
                <a:schemeClr val="tx1"/>
              </a:gs>
              <a:gs pos="100000">
                <a:schemeClr val="tx1"/>
              </a:gs>
            </a:gsLst>
            <a:lin ang="5400000" scaled="1"/>
          </a:gradFill>
          <a:latin typeface="+mn-lt"/>
          <a:ea typeface="+mn-ea"/>
          <a:cs typeface="+mn-cs"/>
        </a:defRPr>
      </a:lvl5pPr>
      <a:lvl6pPr marL="2564703" indent="-233155" algn="l" defTabSz="932619" rtl="0" eaLnBrk="1" latinLnBrk="0" hangingPunct="1">
        <a:lnSpc>
          <a:spcPct val="90000"/>
        </a:lnSpc>
        <a:spcBef>
          <a:spcPts val="510"/>
        </a:spcBef>
        <a:buFont typeface="Arial" panose="020B0604020202020204" pitchFamily="34" charset="0"/>
        <a:buChar char="•"/>
        <a:defRPr sz="1904" kern="1200">
          <a:solidFill>
            <a:schemeClr val="tx1"/>
          </a:solidFill>
          <a:latin typeface="+mn-lt"/>
          <a:ea typeface="+mn-ea"/>
          <a:cs typeface="+mn-cs"/>
        </a:defRPr>
      </a:lvl6pPr>
      <a:lvl7pPr marL="3031013" indent="-233155" algn="l" defTabSz="932619" rtl="0" eaLnBrk="1" latinLnBrk="0" hangingPunct="1">
        <a:lnSpc>
          <a:spcPct val="90000"/>
        </a:lnSpc>
        <a:spcBef>
          <a:spcPts val="510"/>
        </a:spcBef>
        <a:buFont typeface="Arial" panose="020B0604020202020204" pitchFamily="34" charset="0"/>
        <a:buChar char="•"/>
        <a:defRPr sz="1904" kern="1200">
          <a:solidFill>
            <a:schemeClr val="tx1"/>
          </a:solidFill>
          <a:latin typeface="+mn-lt"/>
          <a:ea typeface="+mn-ea"/>
          <a:cs typeface="+mn-cs"/>
        </a:defRPr>
      </a:lvl7pPr>
      <a:lvl8pPr marL="3497323" indent="-233155" algn="l" defTabSz="932619" rtl="0" eaLnBrk="1" latinLnBrk="0" hangingPunct="1">
        <a:lnSpc>
          <a:spcPct val="90000"/>
        </a:lnSpc>
        <a:spcBef>
          <a:spcPts val="510"/>
        </a:spcBef>
        <a:buFont typeface="Arial" panose="020B0604020202020204" pitchFamily="34" charset="0"/>
        <a:buChar char="•"/>
        <a:defRPr sz="1904" kern="1200">
          <a:solidFill>
            <a:schemeClr val="tx1"/>
          </a:solidFill>
          <a:latin typeface="+mn-lt"/>
          <a:ea typeface="+mn-ea"/>
          <a:cs typeface="+mn-cs"/>
        </a:defRPr>
      </a:lvl8pPr>
      <a:lvl9pPr marL="3963633" indent="-233155" algn="l" defTabSz="932619" rtl="0" eaLnBrk="1" latinLnBrk="0" hangingPunct="1">
        <a:lnSpc>
          <a:spcPct val="90000"/>
        </a:lnSpc>
        <a:spcBef>
          <a:spcPts val="510"/>
        </a:spcBef>
        <a:buFont typeface="Arial" panose="020B0604020202020204" pitchFamily="34" charset="0"/>
        <a:buChar char="•"/>
        <a:defRPr sz="1904" kern="1200">
          <a:solidFill>
            <a:schemeClr val="tx1"/>
          </a:solidFill>
          <a:latin typeface="+mn-lt"/>
          <a:ea typeface="+mn-ea"/>
          <a:cs typeface="+mn-cs"/>
        </a:defRPr>
      </a:lvl9pPr>
    </p:bodyStyle>
    <p:otherStyle>
      <a:defPPr>
        <a:defRPr lang="en-US"/>
      </a:defPPr>
      <a:lvl1pPr marL="0" algn="l" defTabSz="932619" rtl="0" eaLnBrk="1" latinLnBrk="0" hangingPunct="1">
        <a:defRPr sz="1904" kern="1200">
          <a:solidFill>
            <a:schemeClr val="tx1"/>
          </a:solidFill>
          <a:latin typeface="+mn-lt"/>
          <a:ea typeface="+mn-ea"/>
          <a:cs typeface="+mn-cs"/>
        </a:defRPr>
      </a:lvl1pPr>
      <a:lvl2pPr marL="466310" algn="l" defTabSz="932619" rtl="0" eaLnBrk="1" latinLnBrk="0" hangingPunct="1">
        <a:defRPr sz="1904" kern="1200">
          <a:solidFill>
            <a:schemeClr val="tx1"/>
          </a:solidFill>
          <a:latin typeface="+mn-lt"/>
          <a:ea typeface="+mn-ea"/>
          <a:cs typeface="+mn-cs"/>
        </a:defRPr>
      </a:lvl2pPr>
      <a:lvl3pPr marL="932619" algn="l" defTabSz="932619" rtl="0" eaLnBrk="1" latinLnBrk="0" hangingPunct="1">
        <a:defRPr sz="1904" kern="1200">
          <a:solidFill>
            <a:schemeClr val="tx1"/>
          </a:solidFill>
          <a:latin typeface="+mn-lt"/>
          <a:ea typeface="+mn-ea"/>
          <a:cs typeface="+mn-cs"/>
        </a:defRPr>
      </a:lvl3pPr>
      <a:lvl4pPr marL="1398929" algn="l" defTabSz="932619" rtl="0" eaLnBrk="1" latinLnBrk="0" hangingPunct="1">
        <a:defRPr sz="1904" kern="1200">
          <a:solidFill>
            <a:schemeClr val="tx1"/>
          </a:solidFill>
          <a:latin typeface="+mn-lt"/>
          <a:ea typeface="+mn-ea"/>
          <a:cs typeface="+mn-cs"/>
        </a:defRPr>
      </a:lvl4pPr>
      <a:lvl5pPr marL="1865239" algn="l" defTabSz="932619" rtl="0" eaLnBrk="1" latinLnBrk="0" hangingPunct="1">
        <a:defRPr sz="1904" kern="1200">
          <a:solidFill>
            <a:schemeClr val="tx1"/>
          </a:solidFill>
          <a:latin typeface="+mn-lt"/>
          <a:ea typeface="+mn-ea"/>
          <a:cs typeface="+mn-cs"/>
        </a:defRPr>
      </a:lvl5pPr>
      <a:lvl6pPr marL="2331549" algn="l" defTabSz="932619" rtl="0" eaLnBrk="1" latinLnBrk="0" hangingPunct="1">
        <a:defRPr sz="1904" kern="1200">
          <a:solidFill>
            <a:schemeClr val="tx1"/>
          </a:solidFill>
          <a:latin typeface="+mn-lt"/>
          <a:ea typeface="+mn-ea"/>
          <a:cs typeface="+mn-cs"/>
        </a:defRPr>
      </a:lvl6pPr>
      <a:lvl7pPr marL="2797858" algn="l" defTabSz="932619" rtl="0" eaLnBrk="1" latinLnBrk="0" hangingPunct="1">
        <a:defRPr sz="1904" kern="1200">
          <a:solidFill>
            <a:schemeClr val="tx1"/>
          </a:solidFill>
          <a:latin typeface="+mn-lt"/>
          <a:ea typeface="+mn-ea"/>
          <a:cs typeface="+mn-cs"/>
        </a:defRPr>
      </a:lvl7pPr>
      <a:lvl8pPr marL="3264168" algn="l" defTabSz="932619" rtl="0" eaLnBrk="1" latinLnBrk="0" hangingPunct="1">
        <a:defRPr sz="1904" kern="1200">
          <a:solidFill>
            <a:schemeClr val="tx1"/>
          </a:solidFill>
          <a:latin typeface="+mn-lt"/>
          <a:ea typeface="+mn-ea"/>
          <a:cs typeface="+mn-cs"/>
        </a:defRPr>
      </a:lvl8pPr>
      <a:lvl9pPr marL="3730478" algn="l" defTabSz="932619" rtl="0" eaLnBrk="1" latinLnBrk="0" hangingPunct="1">
        <a:defRPr sz="190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4" r:id="rId1"/>
    <p:sldLayoutId id="2147484295" r:id="rId2"/>
    <p:sldLayoutId id="2147484296" r:id="rId3"/>
    <p:sldLayoutId id="2147484297" r:id="rId4"/>
    <p:sldLayoutId id="2147484298" r:id="rId5"/>
    <p:sldLayoutId id="2147484299" r:id="rId6"/>
    <p:sldLayoutId id="2147484300" r:id="rId7"/>
    <p:sldLayoutId id="2147484301" r:id="rId8"/>
    <p:sldLayoutId id="2147484302" r:id="rId9"/>
    <p:sldLayoutId id="2147484303" r:id="rId10"/>
    <p:sldLayoutId id="2147484306" r:id="rId11"/>
    <p:sldLayoutId id="2147484304" r:id="rId12"/>
    <p:sldLayoutId id="2147484305"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768560839"/>
      </p:ext>
    </p:extLst>
  </p:cSld>
  <p:clrMap bg1="lt1" tx1="dk1" bg2="lt2" tx2="dk2" accent1="accent1" accent2="accent2" accent3="accent3" accent4="accent4" accent5="accent5" accent6="accent6" hlink="hlink" folHlink="folHlink"/>
  <p:sldLayoutIdLst>
    <p:sldLayoutId id="2147484313" r:id="rId1"/>
    <p:sldLayoutId id="2147484314" r:id="rId2"/>
    <p:sldLayoutId id="2147484315" r:id="rId3"/>
    <p:sldLayoutId id="2147484316" r:id="rId4"/>
    <p:sldLayoutId id="2147484317" r:id="rId5"/>
    <p:sldLayoutId id="2147484318" r:id="rId6"/>
    <p:sldLayoutId id="2147484319" r:id="rId7"/>
    <p:sldLayoutId id="2147484320" r:id="rId8"/>
    <p:sldLayoutId id="2147484321" r:id="rId9"/>
    <p:sldLayoutId id="2147484322" r:id="rId10"/>
    <p:sldLayoutId id="2147484323" r:id="rId11"/>
    <p:sldLayoutId id="2147484324" r:id="rId12"/>
    <p:sldLayoutId id="2147484325" r:id="rId13"/>
    <p:sldLayoutId id="2147484326" r:id="rId14"/>
    <p:sldLayoutId id="2147484327" r:id="rId15"/>
    <p:sldLayoutId id="2147484328"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878027000"/>
      </p:ext>
    </p:extLst>
  </p:cSld>
  <p:clrMap bg1="lt1" tx1="dk1" bg2="lt2" tx2="dk2" accent1="accent1" accent2="accent2" accent3="accent3" accent4="accent4" accent5="accent5" accent6="accent6" hlink="hlink" folHlink="folHlink"/>
  <p:sldLayoutIdLst>
    <p:sldLayoutId id="2147484330" r:id="rId1"/>
    <p:sldLayoutId id="2147484331" r:id="rId2"/>
    <p:sldLayoutId id="2147484332" r:id="rId3"/>
    <p:sldLayoutId id="2147484333" r:id="rId4"/>
    <p:sldLayoutId id="2147484334" r:id="rId5"/>
    <p:sldLayoutId id="2147484335" r:id="rId6"/>
    <p:sldLayoutId id="2147484336" r:id="rId7"/>
    <p:sldLayoutId id="2147484337" r:id="rId8"/>
    <p:sldLayoutId id="2147484338" r:id="rId9"/>
    <p:sldLayoutId id="2147484339" r:id="rId10"/>
    <p:sldLayoutId id="2147484340" r:id="rId11"/>
    <p:sldLayoutId id="2147484341" r:id="rId12"/>
    <p:sldLayoutId id="2147484342" r:id="rId13"/>
    <p:sldLayoutId id="2147484343" r:id="rId14"/>
    <p:sldLayoutId id="2147484344" r:id="rId15"/>
    <p:sldLayoutId id="2147484345"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933510134"/>
      </p:ext>
    </p:extLst>
  </p:cSld>
  <p:clrMap bg1="lt1" tx1="dk1" bg2="lt2" tx2="dk2" accent1="accent1" accent2="accent2" accent3="accent3" accent4="accent4" accent5="accent5" accent6="accent6" hlink="hlink" folHlink="folHlink"/>
  <p:sldLayoutIdLst>
    <p:sldLayoutId id="2147484350" r:id="rId1"/>
    <p:sldLayoutId id="2147484351" r:id="rId2"/>
    <p:sldLayoutId id="2147484352" r:id="rId3"/>
    <p:sldLayoutId id="2147484353" r:id="rId4"/>
    <p:sldLayoutId id="2147484354" r:id="rId5"/>
    <p:sldLayoutId id="2147484355" r:id="rId6"/>
    <p:sldLayoutId id="2147484356" r:id="rId7"/>
    <p:sldLayoutId id="2147484357" r:id="rId8"/>
    <p:sldLayoutId id="2147484358" r:id="rId9"/>
    <p:sldLayoutId id="2147484359" r:id="rId10"/>
    <p:sldLayoutId id="2147484360" r:id="rId11"/>
    <p:sldLayoutId id="2147484361" r:id="rId12"/>
    <p:sldLayoutId id="2147484362" r:id="rId13"/>
    <p:sldLayoutId id="2147484363" r:id="rId14"/>
    <p:sldLayoutId id="2147484364" r:id="rId15"/>
    <p:sldLayoutId id="2147484365"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8" cstate="email">
            <a:extLst>
              <a:ext uri="{28A0092B-C50C-407E-A947-70E740481C1C}">
                <a14:useLocalDpi xmlns:a14="http://schemas.microsoft.com/office/drawing/2010/main"/>
              </a:ext>
            </a:extLst>
          </a:blip>
          <a:stretch>
            <a:fillRect/>
          </a:stretch>
        </p:blipFill>
        <p:spPr>
          <a:xfrm rot="5400000">
            <a:off x="9393899" y="3050514"/>
            <a:ext cx="6995160" cy="894134"/>
          </a:xfrm>
          <a:prstGeom prst="rect">
            <a:avLst/>
          </a:prstGeom>
        </p:spPr>
      </p:pic>
    </p:spTree>
    <p:extLst>
      <p:ext uri="{BB962C8B-B14F-4D97-AF65-F5344CB8AC3E}">
        <p14:creationId xmlns:p14="http://schemas.microsoft.com/office/powerpoint/2010/main" val="3090143044"/>
      </p:ext>
    </p:extLst>
  </p:cSld>
  <p:clrMap bg1="dk1" tx1="lt1" bg2="dk2" tx2="lt2" accent1="accent1" accent2="accent2" accent3="accent3" accent4="accent4" accent5="accent5" accent6="accent6" hlink="hlink" folHlink="folHlink"/>
  <p:sldLayoutIdLst>
    <p:sldLayoutId id="2147484367" r:id="rId1"/>
    <p:sldLayoutId id="2147484368" r:id="rId2"/>
    <p:sldLayoutId id="2147484369" r:id="rId3"/>
    <p:sldLayoutId id="2147484370" r:id="rId4"/>
    <p:sldLayoutId id="2147484371" r:id="rId5"/>
    <p:sldLayoutId id="2147484372" r:id="rId6"/>
    <p:sldLayoutId id="2147484373" r:id="rId7"/>
    <p:sldLayoutId id="2147484374" r:id="rId8"/>
    <p:sldLayoutId id="2147484375" r:id="rId9"/>
    <p:sldLayoutId id="2147484376" r:id="rId10"/>
    <p:sldLayoutId id="2147484377" r:id="rId11"/>
    <p:sldLayoutId id="2147484378" r:id="rId12"/>
    <p:sldLayoutId id="2147484379" r:id="rId13"/>
    <p:sldLayoutId id="2147484380" r:id="rId14"/>
    <p:sldLayoutId id="2147484381" r:id="rId15"/>
    <p:sldLayoutId id="2147484382" r:id="rId16"/>
    <p:sldLayoutId id="2147484383" r:id="rId17"/>
    <p:sldLayoutId id="2147484384" r:id="rId18"/>
    <p:sldLayoutId id="2147484385" r:id="rId19"/>
    <p:sldLayoutId id="2147484386" r:id="rId20"/>
    <p:sldLayoutId id="2147484387" r:id="rId21"/>
    <p:sldLayoutId id="2147484388" r:id="rId22"/>
    <p:sldLayoutId id="2147484389" r:id="rId23"/>
    <p:sldLayoutId id="2147484390" r:id="rId24"/>
    <p:sldLayoutId id="2147484391" r:id="rId25"/>
    <p:sldLayoutId id="2147484392" r:id="rId26"/>
  </p:sldLayoutIdLst>
  <p:transition>
    <p:fade/>
  </p:transition>
  <p:timing>
    <p:tnLst>
      <p:par>
        <p:cTn id="1" dur="indefinite" restart="never" nodeType="tmRoot"/>
      </p:par>
    </p:tnLst>
  </p:timing>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12125095"/>
      </p:ext>
    </p:extLst>
  </p:cSld>
  <p:clrMap bg1="lt1" tx1="dk1" bg2="lt2" tx2="dk2" accent1="accent1" accent2="accent2" accent3="accent3" accent4="accent4" accent5="accent5" accent6="accent6" hlink="hlink" folHlink="folHlink"/>
  <p:sldLayoutIdLst>
    <p:sldLayoutId id="2147484394" r:id="rId1"/>
    <p:sldLayoutId id="2147484395" r:id="rId2"/>
    <p:sldLayoutId id="2147484396" r:id="rId3"/>
    <p:sldLayoutId id="2147484397" r:id="rId4"/>
    <p:sldLayoutId id="2147484398" r:id="rId5"/>
    <p:sldLayoutId id="2147484399" r:id="rId6"/>
    <p:sldLayoutId id="2147484400" r:id="rId7"/>
    <p:sldLayoutId id="2147484401" r:id="rId8"/>
    <p:sldLayoutId id="2147484402" r:id="rId9"/>
    <p:sldLayoutId id="2147484403" r:id="rId10"/>
    <p:sldLayoutId id="2147484404" r:id="rId11"/>
    <p:sldLayoutId id="2147484405" r:id="rId12"/>
    <p:sldLayoutId id="2147484406" r:id="rId13"/>
    <p:sldLayoutId id="2147484407" r:id="rId14"/>
    <p:sldLayoutId id="2147484408" r:id="rId15"/>
    <p:sldLayoutId id="2147484409"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0"/>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964091878"/>
      </p:ext>
    </p:extLst>
  </p:cSld>
  <p:clrMap bg1="lt1" tx1="dk1" bg2="lt2" tx2="dk2" accent1="accent1" accent2="accent2" accent3="accent3" accent4="accent4" accent5="accent5" accent6="accent6" hlink="hlink" folHlink="folHlink"/>
  <p:sldLayoutIdLst>
    <p:sldLayoutId id="2147484411" r:id="rId1"/>
    <p:sldLayoutId id="2147484412" r:id="rId2"/>
    <p:sldLayoutId id="2147484413" r:id="rId3"/>
    <p:sldLayoutId id="2147484414" r:id="rId4"/>
    <p:sldLayoutId id="2147484415" r:id="rId5"/>
    <p:sldLayoutId id="2147484416" r:id="rId6"/>
    <p:sldLayoutId id="2147484417" r:id="rId7"/>
    <p:sldLayoutId id="2147484418" r:id="rId8"/>
    <p:sldLayoutId id="2147484419" r:id="rId9"/>
    <p:sldLayoutId id="2147484420" r:id="rId10"/>
    <p:sldLayoutId id="2147484421" r:id="rId11"/>
    <p:sldLayoutId id="2147484422" r:id="rId12"/>
    <p:sldLayoutId id="2147484423" r:id="rId13"/>
    <p:sldLayoutId id="2147484424" r:id="rId14"/>
    <p:sldLayoutId id="2147484425" r:id="rId15"/>
    <p:sldLayoutId id="2147484426" r:id="rId16"/>
    <p:sldLayoutId id="2147484427" r:id="rId17"/>
    <p:sldLayoutId id="2147484428" r:id="rId18"/>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493906644"/>
      </p:ext>
    </p:extLst>
  </p:cSld>
  <p:clrMap bg1="lt1" tx1="dk1" bg2="lt2" tx2="dk2" accent1="accent1" accent2="accent2" accent3="accent3" accent4="accent4" accent5="accent5" accent6="accent6" hlink="hlink" folHlink="folHlink"/>
  <p:sldLayoutIdLst>
    <p:sldLayoutId id="2147484491" r:id="rId1"/>
    <p:sldLayoutId id="2147484492" r:id="rId2"/>
    <p:sldLayoutId id="2147484493" r:id="rId3"/>
    <p:sldLayoutId id="2147484494" r:id="rId4"/>
    <p:sldLayoutId id="2147484495" r:id="rId5"/>
    <p:sldLayoutId id="2147484496" r:id="rId6"/>
    <p:sldLayoutId id="2147484497" r:id="rId7"/>
    <p:sldLayoutId id="2147484498" r:id="rId8"/>
    <p:sldLayoutId id="2147484499" r:id="rId9"/>
    <p:sldLayoutId id="2147484500" r:id="rId10"/>
    <p:sldLayoutId id="2147484501" r:id="rId11"/>
    <p:sldLayoutId id="2147484502" r:id="rId12"/>
    <p:sldLayoutId id="2147484503" r:id="rId13"/>
    <p:sldLayoutId id="2147484504" r:id="rId14"/>
    <p:sldLayoutId id="2147484505" r:id="rId15"/>
    <p:sldLayoutId id="2147484506"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emf"/><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1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1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12.xml"/><Relationship Id="rId5" Type="http://schemas.openxmlformats.org/officeDocument/2006/relationships/image" Target="../media/image27.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11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hyperlink" Target="https://youtu.be/5AZMEm3rZ2Y"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112.xml"/><Relationship Id="rId6" Type="http://schemas.openxmlformats.org/officeDocument/2006/relationships/image" Target="../media/image36.png"/><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11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112.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39.png"/><Relationship Id="rId7"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43.png"/><Relationship Id="rId5" Type="http://schemas.openxmlformats.org/officeDocument/2006/relationships/image" Target="../media/image22.png"/><Relationship Id="rId4" Type="http://schemas.openxmlformats.org/officeDocument/2006/relationships/image" Target="../media/image42.png"/><Relationship Id="rId9" Type="http://schemas.microsoft.com/office/2007/relationships/hdphoto" Target="../media/hdphoto1.wdp"/></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186.xml"/><Relationship Id="rId5" Type="http://schemas.openxmlformats.org/officeDocument/2006/relationships/hyperlink" Target="http://blogs.windows.com/buildingapps/2015/04/29/expanding-the-universal-windows-platform-at-build-2015/" TargetMode="External"/><Relationship Id="rId4" Type="http://schemas.openxmlformats.org/officeDocument/2006/relationships/image" Target="../media/image47.png"/></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8.xml"/><Relationship Id="rId1" Type="http://schemas.openxmlformats.org/officeDocument/2006/relationships/slideLayout" Target="../slideLayouts/slideLayout193.xml"/><Relationship Id="rId5" Type="http://schemas.openxmlformats.org/officeDocument/2006/relationships/image" Target="../media/image47.png"/><Relationship Id="rId4" Type="http://schemas.openxmlformats.org/officeDocument/2006/relationships/image" Target="../media/image49.png"/></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18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0.xml"/><Relationship Id="rId1" Type="http://schemas.openxmlformats.org/officeDocument/2006/relationships/slideLayout" Target="../slideLayouts/slideLayout186.xml"/><Relationship Id="rId4" Type="http://schemas.openxmlformats.org/officeDocument/2006/relationships/hyperlink" Target="https://github.com/Microsoft/WinObjC/"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Microsoft/WinObjC/" TargetMode="External"/><Relationship Id="rId2" Type="http://schemas.openxmlformats.org/officeDocument/2006/relationships/notesSlide" Target="../notesSlides/notesSlide31.xml"/><Relationship Id="rId1" Type="http://schemas.openxmlformats.org/officeDocument/2006/relationships/slideLayout" Target="../slideLayouts/slideLayout187.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Microsoft/WinObjC/" TargetMode="External"/><Relationship Id="rId2" Type="http://schemas.openxmlformats.org/officeDocument/2006/relationships/notesSlide" Target="../notesSlides/notesSlide32.xml"/><Relationship Id="rId1" Type="http://schemas.openxmlformats.org/officeDocument/2006/relationships/slideLayout" Target="../slideLayouts/slideLayout18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2"/>
          </p:nvPr>
        </p:nvSpPr>
        <p:spPr>
          <a:xfrm>
            <a:off x="276540" y="5783263"/>
            <a:ext cx="3654175" cy="902608"/>
          </a:xfrm>
        </p:spPr>
        <p:txBody>
          <a:bodyPr/>
          <a:lstStyle/>
          <a:p>
            <a:r>
              <a:rPr lang="en-US" dirty="0" smtClean="0"/>
              <a:t>Etienne </a:t>
            </a:r>
            <a:r>
              <a:rPr lang="en-US" b="1" dirty="0" smtClean="0"/>
              <a:t>MARGRAFF</a:t>
            </a:r>
          </a:p>
          <a:p>
            <a:r>
              <a:rPr lang="en-US" dirty="0" err="1" smtClean="0"/>
              <a:t>Evangéliste</a:t>
            </a:r>
            <a:r>
              <a:rPr lang="en-US" dirty="0" smtClean="0"/>
              <a:t> HTML5 &amp; Mobile</a:t>
            </a:r>
          </a:p>
          <a:p>
            <a:r>
              <a:rPr lang="en-US" dirty="0" smtClean="0"/>
              <a:t>@</a:t>
            </a:r>
            <a:r>
              <a:rPr lang="en-US" dirty="0" err="1" smtClean="0"/>
              <a:t>meulta</a:t>
            </a:r>
            <a:endParaRPr lang="en-US" dirty="0"/>
          </a:p>
        </p:txBody>
      </p:sp>
      <p:sp>
        <p:nvSpPr>
          <p:cNvPr id="2" name="Title 1"/>
          <p:cNvSpPr>
            <a:spLocks noGrp="1"/>
          </p:cNvSpPr>
          <p:nvPr>
            <p:ph type="ctrTitle"/>
          </p:nvPr>
        </p:nvSpPr>
        <p:spPr/>
        <p:txBody>
          <a:bodyPr/>
          <a:lstStyle/>
          <a:p>
            <a:r>
              <a:rPr lang="en-US" dirty="0" smtClean="0"/>
              <a:t>Développement Cross-</a:t>
            </a:r>
            <a:r>
              <a:rPr lang="en-US" dirty="0" err="1" smtClean="0"/>
              <a:t>Plateformes</a:t>
            </a:r>
            <a:endParaRPr lang="en-US" dirty="0"/>
          </a:p>
        </p:txBody>
      </p:sp>
      <p:sp>
        <p:nvSpPr>
          <p:cNvPr id="4" name="Text Placeholder 3"/>
          <p:cNvSpPr>
            <a:spLocks noGrp="1"/>
          </p:cNvSpPr>
          <p:nvPr>
            <p:ph type="body" sz="quarter" idx="13"/>
          </p:nvPr>
        </p:nvSpPr>
        <p:spPr/>
        <p:txBody>
          <a:bodyPr/>
          <a:lstStyle/>
          <a:p>
            <a:endParaRPr lang="fr-FR"/>
          </a:p>
        </p:txBody>
      </p:sp>
    </p:spTree>
    <p:extLst>
      <p:ext uri="{BB962C8B-B14F-4D97-AF65-F5344CB8AC3E}">
        <p14:creationId xmlns:p14="http://schemas.microsoft.com/office/powerpoint/2010/main" val="64725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Xamarin</a:t>
            </a:r>
            <a:endParaRPr lang="fr-FR" dirty="0"/>
          </a:p>
        </p:txBody>
      </p:sp>
    </p:spTree>
    <p:extLst>
      <p:ext uri="{BB962C8B-B14F-4D97-AF65-F5344CB8AC3E}">
        <p14:creationId xmlns:p14="http://schemas.microsoft.com/office/powerpoint/2010/main" val="313719133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764" y="993"/>
            <a:ext cx="6230593" cy="6992540"/>
          </a:xfrm>
          <a:prstGeom prst="rect">
            <a:avLst/>
          </a:prstGeom>
          <a:solidFill>
            <a:srgbClr val="68217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0" tIns="45704" rIns="91410" bIns="45704" numCol="1" rtlCol="0" anchor="ctr" anchorCtr="0" compatLnSpc="1">
            <a:prstTxWarp prst="textNoShape">
              <a:avLst/>
            </a:prstTxWarp>
          </a:bodyPr>
          <a:lstStyle/>
          <a:p>
            <a:pPr algn="ctr" defTabSz="913863" fontAlgn="base">
              <a:lnSpc>
                <a:spcPct val="90000"/>
              </a:lnSpc>
              <a:spcBef>
                <a:spcPct val="0"/>
              </a:spcBef>
              <a:spcAft>
                <a:spcPct val="0"/>
              </a:spcAft>
            </a:pPr>
            <a:endParaRPr lang="en-US" sz="2000" spc="-50" dirty="0" err="1">
              <a:gradFill>
                <a:gsLst>
                  <a:gs pos="0">
                    <a:srgbClr val="FFFFFF"/>
                  </a:gs>
                  <a:gs pos="100000">
                    <a:srgbClr val="FFFFFF"/>
                  </a:gs>
                </a:gsLst>
                <a:lin ang="5400000" scaled="0"/>
              </a:gradFill>
            </a:endParaRPr>
          </a:p>
        </p:txBody>
      </p:sp>
      <p:sp>
        <p:nvSpPr>
          <p:cNvPr id="2" name="Title 1"/>
          <p:cNvSpPr>
            <a:spLocks noGrp="1"/>
          </p:cNvSpPr>
          <p:nvPr>
            <p:ph type="title"/>
          </p:nvPr>
        </p:nvSpPr>
        <p:spPr>
          <a:xfrm>
            <a:off x="188370" y="295733"/>
            <a:ext cx="11550761" cy="917444"/>
          </a:xfrm>
        </p:spPr>
        <p:txBody>
          <a:bodyPr/>
          <a:lstStyle/>
          <a:p>
            <a:r>
              <a:rPr lang="en-US" sz="4799" dirty="0">
                <a:solidFill>
                  <a:schemeClr val="bg1"/>
                </a:solidFill>
              </a:rPr>
              <a:t>.NET </a:t>
            </a:r>
            <a:r>
              <a:rPr lang="en-US" sz="4799" dirty="0" smtClean="0">
                <a:solidFill>
                  <a:schemeClr val="bg1"/>
                </a:solidFill>
              </a:rPr>
              <a:t>et </a:t>
            </a:r>
            <a:r>
              <a:rPr lang="en-US" sz="4799" dirty="0" err="1">
                <a:solidFill>
                  <a:schemeClr val="bg1"/>
                </a:solidFill>
              </a:rPr>
              <a:t>Xamarin</a:t>
            </a:r>
            <a:endParaRPr lang="en-US" sz="4799" dirty="0">
              <a:solidFill>
                <a:schemeClr val="bg1"/>
              </a:solidFill>
            </a:endParaRPr>
          </a:p>
        </p:txBody>
      </p:sp>
      <p:sp>
        <p:nvSpPr>
          <p:cNvPr id="4" name="Rectangle 3"/>
          <p:cNvSpPr/>
          <p:nvPr/>
        </p:nvSpPr>
        <p:spPr>
          <a:xfrm>
            <a:off x="445328" y="1347196"/>
            <a:ext cx="5571613" cy="4185761"/>
          </a:xfrm>
          <a:prstGeom prst="rect">
            <a:avLst/>
          </a:prstGeom>
        </p:spPr>
        <p:txBody>
          <a:bodyPr wrap="square">
            <a:spAutoFit/>
          </a:bodyPr>
          <a:lstStyle/>
          <a:p>
            <a:pPr defTabSz="932228"/>
            <a:r>
              <a:rPr lang="en-US" sz="2800" dirty="0" err="1" smtClean="0">
                <a:solidFill>
                  <a:srgbClr val="FFFFFF"/>
                </a:solidFill>
                <a:latin typeface="Segoe UI Semibold" panose="020B0702040204020203" pitchFamily="34" charset="0"/>
                <a:cs typeface="Segoe UI Semibold" panose="020B0702040204020203" pitchFamily="34" charset="0"/>
              </a:rPr>
              <a:t>Partager</a:t>
            </a:r>
            <a:r>
              <a:rPr lang="en-US" sz="2800" dirty="0" smtClean="0">
                <a:solidFill>
                  <a:srgbClr val="FFFFFF"/>
                </a:solidFill>
                <a:latin typeface="Segoe UI Semibold" panose="020B0702040204020203" pitchFamily="34" charset="0"/>
                <a:cs typeface="Segoe UI Semibold" panose="020B0702040204020203" pitchFamily="34" charset="0"/>
              </a:rPr>
              <a:t> la </a:t>
            </a:r>
            <a:r>
              <a:rPr lang="en-US" sz="2800" dirty="0" err="1" smtClean="0">
                <a:solidFill>
                  <a:srgbClr val="FFFFFF"/>
                </a:solidFill>
                <a:latin typeface="Segoe UI Semibold" panose="020B0702040204020203" pitchFamily="34" charset="0"/>
                <a:cs typeface="Segoe UI Semibold" panose="020B0702040204020203" pitchFamily="34" charset="0"/>
              </a:rPr>
              <a:t>logique</a:t>
            </a:r>
            <a:r>
              <a:rPr lang="en-US" sz="2800" dirty="0" smtClean="0">
                <a:solidFill>
                  <a:srgbClr val="FFFFFF"/>
                </a:solidFill>
                <a:latin typeface="Segoe UI Semibold" panose="020B0702040204020203" pitchFamily="34" charset="0"/>
                <a:cs typeface="Segoe UI Semibold" panose="020B0702040204020203" pitchFamily="34" charset="0"/>
              </a:rPr>
              <a:t> des app</a:t>
            </a:r>
            <a:endParaRPr lang="en-US" sz="2800" dirty="0">
              <a:solidFill>
                <a:srgbClr val="FFFFFF"/>
              </a:solidFill>
              <a:latin typeface="Segoe UI Semibold" panose="020B0702040204020203" pitchFamily="34" charset="0"/>
              <a:cs typeface="Segoe UI Semibold" panose="020B0702040204020203" pitchFamily="34" charset="0"/>
            </a:endParaRPr>
          </a:p>
          <a:p>
            <a:pPr marL="285695" indent="-285695" defTabSz="932148">
              <a:lnSpc>
                <a:spcPct val="90000"/>
              </a:lnSpc>
              <a:spcBef>
                <a:spcPts val="1801"/>
              </a:spcBef>
              <a:buFont typeface="Arial" panose="020B0604020202020204" pitchFamily="34" charset="0"/>
              <a:buChar char="•"/>
            </a:pPr>
            <a:r>
              <a:rPr lang="en-US" sz="2000" dirty="0" smtClean="0">
                <a:gradFill>
                  <a:gsLst>
                    <a:gs pos="100000">
                      <a:srgbClr val="FFFFFF"/>
                    </a:gs>
                    <a:gs pos="0">
                      <a:srgbClr val="FFFFFF"/>
                    </a:gs>
                  </a:gsLst>
                  <a:lin ang="5400000" scaled="0"/>
                </a:gradFill>
                <a:latin typeface="Segoe UI Light"/>
                <a:ea typeface="ＭＳ Ｐゴシック" charset="0"/>
              </a:rPr>
              <a:t>Applications natives pour </a:t>
            </a:r>
            <a:r>
              <a:rPr lang="en-US" sz="2000" dirty="0">
                <a:gradFill>
                  <a:gsLst>
                    <a:gs pos="100000">
                      <a:srgbClr val="FFFFFF"/>
                    </a:gs>
                    <a:gs pos="0">
                      <a:srgbClr val="FFFFFF"/>
                    </a:gs>
                  </a:gsLst>
                  <a:lin ang="5400000" scaled="0"/>
                </a:gradFill>
                <a:latin typeface="Segoe UI Light"/>
                <a:ea typeface="ＭＳ Ｐゴシック" charset="0"/>
              </a:rPr>
              <a:t>Windows, iOS </a:t>
            </a:r>
            <a:r>
              <a:rPr lang="en-US" sz="2000" dirty="0" smtClean="0">
                <a:gradFill>
                  <a:gsLst>
                    <a:gs pos="100000">
                      <a:srgbClr val="FFFFFF"/>
                    </a:gs>
                    <a:gs pos="0">
                      <a:srgbClr val="FFFFFF"/>
                    </a:gs>
                  </a:gsLst>
                  <a:lin ang="5400000" scaled="0"/>
                </a:gradFill>
                <a:latin typeface="Segoe UI Light"/>
                <a:ea typeface="ＭＳ Ｐゴシック" charset="0"/>
              </a:rPr>
              <a:t>et </a:t>
            </a:r>
            <a:r>
              <a:rPr lang="en-US" sz="2000" dirty="0">
                <a:gradFill>
                  <a:gsLst>
                    <a:gs pos="100000">
                      <a:srgbClr val="FFFFFF"/>
                    </a:gs>
                    <a:gs pos="0">
                      <a:srgbClr val="FFFFFF"/>
                    </a:gs>
                  </a:gsLst>
                  <a:lin ang="5400000" scaled="0"/>
                </a:gradFill>
                <a:latin typeface="Segoe UI Light"/>
                <a:ea typeface="ＭＳ Ｐゴシック" charset="0"/>
              </a:rPr>
              <a:t>Android </a:t>
            </a:r>
            <a:r>
              <a:rPr lang="en-US" sz="2000" dirty="0" smtClean="0">
                <a:gradFill>
                  <a:gsLst>
                    <a:gs pos="100000">
                      <a:srgbClr val="FFFFFF"/>
                    </a:gs>
                    <a:gs pos="0">
                      <a:srgbClr val="FFFFFF"/>
                    </a:gs>
                  </a:gsLst>
                  <a:lin ang="5400000" scaled="0"/>
                </a:gradFill>
                <a:latin typeface="Segoe UI Light"/>
                <a:ea typeface="ＭＳ Ｐゴシック" charset="0"/>
              </a:rPr>
              <a:t>en </a:t>
            </a:r>
            <a:r>
              <a:rPr lang="en-US" sz="2000" dirty="0" err="1" smtClean="0">
                <a:gradFill>
                  <a:gsLst>
                    <a:gs pos="100000">
                      <a:srgbClr val="FFFFFF"/>
                    </a:gs>
                    <a:gs pos="0">
                      <a:srgbClr val="FFFFFF"/>
                    </a:gs>
                  </a:gsLst>
                  <a:lin ang="5400000" scaled="0"/>
                </a:gradFill>
                <a:latin typeface="Segoe UI Light"/>
                <a:ea typeface="ＭＳ Ｐゴシック" charset="0"/>
              </a:rPr>
              <a:t>utilisant</a:t>
            </a:r>
            <a:r>
              <a:rPr lang="en-US" sz="2000" dirty="0" smtClean="0">
                <a:gradFill>
                  <a:gsLst>
                    <a:gs pos="100000">
                      <a:srgbClr val="FFFFFF"/>
                    </a:gs>
                    <a:gs pos="0">
                      <a:srgbClr val="FFFFFF"/>
                    </a:gs>
                  </a:gsLst>
                  <a:lin ang="5400000" scaled="0"/>
                </a:gradFill>
                <a:latin typeface="Segoe UI Light"/>
                <a:ea typeface="ＭＳ Ｐゴシック" charset="0"/>
              </a:rPr>
              <a:t> </a:t>
            </a:r>
            <a:r>
              <a:rPr lang="en-US" sz="2000" dirty="0">
                <a:gradFill>
                  <a:gsLst>
                    <a:gs pos="100000">
                      <a:srgbClr val="FFFFFF"/>
                    </a:gs>
                    <a:gs pos="0">
                      <a:srgbClr val="FFFFFF"/>
                    </a:gs>
                  </a:gsLst>
                  <a:lin ang="5400000" scaled="0"/>
                </a:gradFill>
                <a:latin typeface="Segoe UI Light"/>
                <a:ea typeface="ＭＳ Ｐゴシック" charset="0"/>
              </a:rPr>
              <a:t>.NET</a:t>
            </a:r>
          </a:p>
          <a:p>
            <a:pPr marL="285695" indent="-285695" defTabSz="932148">
              <a:lnSpc>
                <a:spcPct val="90000"/>
              </a:lnSpc>
              <a:spcBef>
                <a:spcPts val="1801"/>
              </a:spcBef>
              <a:buFont typeface="Arial" panose="020B0604020202020204" pitchFamily="34" charset="0"/>
              <a:buChar char="•"/>
            </a:pPr>
            <a:r>
              <a:rPr lang="en-US" sz="2000" dirty="0" err="1" smtClean="0">
                <a:gradFill>
                  <a:gsLst>
                    <a:gs pos="100000">
                      <a:srgbClr val="FFFFFF"/>
                    </a:gs>
                    <a:gs pos="0">
                      <a:srgbClr val="FFFFFF"/>
                    </a:gs>
                  </a:gsLst>
                  <a:lin ang="5400000" scaled="0"/>
                </a:gradFill>
                <a:latin typeface="Segoe UI Light"/>
                <a:ea typeface="ＭＳ Ｐゴシック" charset="0"/>
              </a:rPr>
              <a:t>Plateformes</a:t>
            </a:r>
            <a:r>
              <a:rPr lang="en-US" sz="2000" dirty="0" smtClean="0">
                <a:gradFill>
                  <a:gsLst>
                    <a:gs pos="100000">
                      <a:srgbClr val="FFFFFF"/>
                    </a:gs>
                    <a:gs pos="0">
                      <a:srgbClr val="FFFFFF"/>
                    </a:gs>
                  </a:gsLst>
                  <a:lin ang="5400000" scaled="0"/>
                </a:gradFill>
                <a:latin typeface="Segoe UI Light"/>
                <a:ea typeface="ＭＳ Ｐゴシック" charset="0"/>
              </a:rPr>
              <a:t> plus </a:t>
            </a:r>
            <a:r>
              <a:rPr lang="en-US" sz="2000" dirty="0" err="1" smtClean="0">
                <a:gradFill>
                  <a:gsLst>
                    <a:gs pos="100000">
                      <a:srgbClr val="FFFFFF"/>
                    </a:gs>
                    <a:gs pos="0">
                      <a:srgbClr val="FFFFFF"/>
                    </a:gs>
                  </a:gsLst>
                  <a:lin ang="5400000" scaled="0"/>
                </a:gradFill>
                <a:latin typeface="Segoe UI Light"/>
                <a:ea typeface="ＭＳ Ｐゴシック" charset="0"/>
              </a:rPr>
              <a:t>productives</a:t>
            </a:r>
            <a:r>
              <a:rPr lang="en-US" sz="2000" dirty="0" smtClean="0">
                <a:gradFill>
                  <a:gsLst>
                    <a:gs pos="100000">
                      <a:srgbClr val="FFFFFF"/>
                    </a:gs>
                    <a:gs pos="0">
                      <a:srgbClr val="FFFFFF"/>
                    </a:gs>
                  </a:gsLst>
                  <a:lin ang="5400000" scaled="0"/>
                </a:gradFill>
                <a:latin typeface="Segoe UI Light"/>
                <a:ea typeface="ＭＳ Ｐゴシック" charset="0"/>
              </a:rPr>
              <a:t> et </a:t>
            </a:r>
            <a:r>
              <a:rPr lang="en-US" sz="2000" dirty="0" err="1" smtClean="0">
                <a:gradFill>
                  <a:gsLst>
                    <a:gs pos="100000">
                      <a:srgbClr val="FFFFFF"/>
                    </a:gs>
                    <a:gs pos="0">
                      <a:srgbClr val="FFFFFF"/>
                    </a:gs>
                  </a:gsLst>
                  <a:lin ang="5400000" scaled="0"/>
                </a:gradFill>
                <a:latin typeface="Segoe UI Light"/>
                <a:ea typeface="ＭＳ Ｐゴシック" charset="0"/>
              </a:rPr>
              <a:t>puissantes</a:t>
            </a:r>
            <a:r>
              <a:rPr lang="en-US" sz="2000" dirty="0" smtClean="0">
                <a:gradFill>
                  <a:gsLst>
                    <a:gs pos="100000">
                      <a:srgbClr val="FFFFFF"/>
                    </a:gs>
                    <a:gs pos="0">
                      <a:srgbClr val="FFFFFF"/>
                    </a:gs>
                  </a:gsLst>
                  <a:lin ang="5400000" scaled="0"/>
                </a:gradFill>
                <a:latin typeface="Segoe UI Light"/>
                <a:ea typeface="ＭＳ Ｐゴシック" charset="0"/>
              </a:rPr>
              <a:t> pour </a:t>
            </a:r>
            <a:r>
              <a:rPr lang="en-US" sz="2000" dirty="0" err="1" smtClean="0">
                <a:gradFill>
                  <a:gsLst>
                    <a:gs pos="100000">
                      <a:srgbClr val="FFFFFF"/>
                    </a:gs>
                    <a:gs pos="0">
                      <a:srgbClr val="FFFFFF"/>
                    </a:gs>
                  </a:gsLst>
                  <a:lin ang="5400000" scaled="0"/>
                </a:gradFill>
                <a:latin typeface="Segoe UI Light"/>
                <a:ea typeface="ＭＳ Ｐゴシック" charset="0"/>
              </a:rPr>
              <a:t>créer</a:t>
            </a:r>
            <a:r>
              <a:rPr lang="en-US" sz="2000" dirty="0" smtClean="0">
                <a:gradFill>
                  <a:gsLst>
                    <a:gs pos="100000">
                      <a:srgbClr val="FFFFFF"/>
                    </a:gs>
                    <a:gs pos="0">
                      <a:srgbClr val="FFFFFF"/>
                    </a:gs>
                  </a:gsLst>
                  <a:lin ang="5400000" scaled="0"/>
                </a:gradFill>
                <a:latin typeface="Segoe UI Light"/>
                <a:ea typeface="ＭＳ Ｐゴシック" charset="0"/>
              </a:rPr>
              <a:t> des application natives</a:t>
            </a:r>
          </a:p>
          <a:p>
            <a:pPr marL="285695" indent="-285695" defTabSz="932148">
              <a:lnSpc>
                <a:spcPct val="90000"/>
              </a:lnSpc>
              <a:spcBef>
                <a:spcPts val="1801"/>
              </a:spcBef>
              <a:buFont typeface="Arial" panose="020B0604020202020204" pitchFamily="34" charset="0"/>
              <a:buChar char="•"/>
            </a:pPr>
            <a:r>
              <a:rPr lang="en-US" sz="2000" dirty="0" err="1" smtClean="0">
                <a:gradFill>
                  <a:gsLst>
                    <a:gs pos="100000">
                      <a:srgbClr val="FFFFFF"/>
                    </a:gs>
                    <a:gs pos="0">
                      <a:srgbClr val="FFFFFF"/>
                    </a:gs>
                  </a:gsLst>
                  <a:lin ang="5400000" scaled="0"/>
                </a:gradFill>
                <a:latin typeface="Segoe UI Light"/>
                <a:ea typeface="ＭＳ Ｐゴシック" charset="0"/>
              </a:rPr>
              <a:t>Maximiser</a:t>
            </a:r>
            <a:r>
              <a:rPr lang="en-US" sz="2000" dirty="0" smtClean="0">
                <a:gradFill>
                  <a:gsLst>
                    <a:gs pos="100000">
                      <a:srgbClr val="FFFFFF"/>
                    </a:gs>
                    <a:gs pos="0">
                      <a:srgbClr val="FFFFFF"/>
                    </a:gs>
                  </a:gsLst>
                  <a:lin ang="5400000" scaled="0"/>
                </a:gradFill>
                <a:latin typeface="Segoe UI Light"/>
                <a:ea typeface="ＭＳ Ｐゴシック" charset="0"/>
              </a:rPr>
              <a:t> la </a:t>
            </a:r>
            <a:r>
              <a:rPr lang="en-US" sz="2000" dirty="0" err="1" smtClean="0">
                <a:gradFill>
                  <a:gsLst>
                    <a:gs pos="100000">
                      <a:srgbClr val="FFFFFF"/>
                    </a:gs>
                    <a:gs pos="0">
                      <a:srgbClr val="FFFFFF"/>
                    </a:gs>
                  </a:gsLst>
                  <a:lin ang="5400000" scaled="0"/>
                </a:gradFill>
                <a:latin typeface="Segoe UI Light"/>
                <a:ea typeface="ＭＳ Ｐゴシック" charset="0"/>
              </a:rPr>
              <a:t>réutilisation</a:t>
            </a:r>
            <a:r>
              <a:rPr lang="en-US" sz="2000" dirty="0" smtClean="0">
                <a:gradFill>
                  <a:gsLst>
                    <a:gs pos="100000">
                      <a:srgbClr val="FFFFFF"/>
                    </a:gs>
                    <a:gs pos="0">
                      <a:srgbClr val="FFFFFF"/>
                    </a:gs>
                  </a:gsLst>
                  <a:lin ang="5400000" scaled="0"/>
                </a:gradFill>
                <a:latin typeface="Segoe UI Light"/>
                <a:ea typeface="ＭＳ Ｐゴシック" charset="0"/>
              </a:rPr>
              <a:t> du code</a:t>
            </a:r>
            <a:endParaRPr lang="en-US" sz="2000" dirty="0">
              <a:gradFill>
                <a:gsLst>
                  <a:gs pos="100000">
                    <a:srgbClr val="FFFFFF"/>
                  </a:gs>
                  <a:gs pos="0">
                    <a:srgbClr val="FFFFFF"/>
                  </a:gs>
                </a:gsLst>
                <a:lin ang="5400000" scaled="0"/>
              </a:gradFill>
              <a:latin typeface="Segoe UI Light"/>
              <a:ea typeface="ＭＳ Ｐゴシック" charset="0"/>
            </a:endParaRPr>
          </a:p>
          <a:p>
            <a:pPr defTabSz="932228"/>
            <a:endParaRPr lang="en-US" sz="2400" dirty="0">
              <a:solidFill>
                <a:srgbClr val="FFFFFF"/>
              </a:solidFill>
              <a:latin typeface="Segoe UI Light"/>
            </a:endParaRPr>
          </a:p>
          <a:p>
            <a:pPr defTabSz="932228"/>
            <a:r>
              <a:rPr lang="en-US" sz="2800" dirty="0">
                <a:solidFill>
                  <a:srgbClr val="FFFFFF"/>
                </a:solidFill>
                <a:latin typeface="Segoe UI Semibold" panose="020B0702040204020203" pitchFamily="34" charset="0"/>
                <a:cs typeface="Segoe UI Semibold" panose="020B0702040204020203" pitchFamily="34" charset="0"/>
              </a:rPr>
              <a:t>100% </a:t>
            </a:r>
            <a:r>
              <a:rPr lang="en-US" sz="2800" dirty="0" smtClean="0">
                <a:solidFill>
                  <a:srgbClr val="FFFFFF"/>
                </a:solidFill>
                <a:latin typeface="Segoe UI Semibold" panose="020B0702040204020203" pitchFamily="34" charset="0"/>
                <a:cs typeface="Segoe UI Semibold" panose="020B0702040204020203" pitchFamily="34" charset="0"/>
              </a:rPr>
              <a:t>des APIs </a:t>
            </a:r>
            <a:r>
              <a:rPr lang="en-US" sz="2800" dirty="0" err="1" smtClean="0">
                <a:solidFill>
                  <a:srgbClr val="FFFFFF"/>
                </a:solidFill>
                <a:latin typeface="Segoe UI Semibold" panose="020B0702040204020203" pitchFamily="34" charset="0"/>
                <a:cs typeface="Segoe UI Semibold" panose="020B0702040204020203" pitchFamily="34" charset="0"/>
              </a:rPr>
              <a:t>sont</a:t>
            </a:r>
            <a:r>
              <a:rPr lang="en-US" sz="2800" dirty="0" smtClean="0">
                <a:solidFill>
                  <a:srgbClr val="FFFFFF"/>
                </a:solidFill>
                <a:latin typeface="Segoe UI Semibold" panose="020B0702040204020203" pitchFamily="34" charset="0"/>
                <a:cs typeface="Segoe UI Semibold" panose="020B0702040204020203" pitchFamily="34" charset="0"/>
              </a:rPr>
              <a:t> </a:t>
            </a:r>
            <a:r>
              <a:rPr lang="en-US" sz="2800" dirty="0" err="1" smtClean="0">
                <a:solidFill>
                  <a:srgbClr val="FFFFFF"/>
                </a:solidFill>
                <a:latin typeface="Segoe UI Semibold" panose="020B0702040204020203" pitchFamily="34" charset="0"/>
                <a:cs typeface="Segoe UI Semibold" panose="020B0702040204020203" pitchFamily="34" charset="0"/>
              </a:rPr>
              <a:t>exposées</a:t>
            </a:r>
            <a:endParaRPr lang="en-US" sz="2800" dirty="0">
              <a:solidFill>
                <a:srgbClr val="FFFFFF"/>
              </a:solidFill>
              <a:latin typeface="Segoe UI Semibold" panose="020B0702040204020203" pitchFamily="34" charset="0"/>
              <a:cs typeface="Segoe UI Semibold" panose="020B0702040204020203" pitchFamily="34" charset="0"/>
            </a:endParaRPr>
          </a:p>
          <a:p>
            <a:pPr marL="285695" indent="-285695" defTabSz="932148">
              <a:lnSpc>
                <a:spcPct val="90000"/>
              </a:lnSpc>
              <a:spcBef>
                <a:spcPts val="1801"/>
              </a:spcBef>
              <a:buFont typeface="Arial" panose="020B0604020202020204" pitchFamily="34" charset="0"/>
              <a:buChar char="•"/>
            </a:pPr>
            <a:r>
              <a:rPr lang="en-US" sz="2000" i="1" dirty="0" err="1" smtClean="0">
                <a:gradFill>
                  <a:gsLst>
                    <a:gs pos="100000">
                      <a:srgbClr val="FFFFFF"/>
                    </a:gs>
                    <a:gs pos="0">
                      <a:srgbClr val="FFFFFF"/>
                    </a:gs>
                  </a:gsLst>
                  <a:lin ang="5400000" scaled="0"/>
                </a:gradFill>
                <a:latin typeface="Segoe UI Light"/>
                <a:ea typeface="ＭＳ Ｐゴシック" charset="0"/>
              </a:rPr>
              <a:t>Vous</a:t>
            </a:r>
            <a:r>
              <a:rPr lang="en-US" sz="2000" i="1" dirty="0" smtClean="0">
                <a:gradFill>
                  <a:gsLst>
                    <a:gs pos="100000">
                      <a:srgbClr val="FFFFFF"/>
                    </a:gs>
                    <a:gs pos="0">
                      <a:srgbClr val="FFFFFF"/>
                    </a:gs>
                  </a:gsLst>
                  <a:lin ang="5400000" scaled="0"/>
                </a:gradFill>
                <a:latin typeface="Segoe UI Light"/>
                <a:ea typeface="ＭＳ Ｐゴシック" charset="0"/>
              </a:rPr>
              <a:t> </a:t>
            </a:r>
            <a:r>
              <a:rPr lang="en-US" sz="2000" i="1" dirty="0" err="1" smtClean="0">
                <a:gradFill>
                  <a:gsLst>
                    <a:gs pos="100000">
                      <a:srgbClr val="FFFFFF"/>
                    </a:gs>
                    <a:gs pos="0">
                      <a:srgbClr val="FFFFFF"/>
                    </a:gs>
                  </a:gsLst>
                  <a:lin ang="5400000" scaled="0"/>
                </a:gradFill>
                <a:latin typeface="Segoe UI Light"/>
                <a:ea typeface="ＭＳ Ｐゴシック" charset="0"/>
              </a:rPr>
              <a:t>pouvez</a:t>
            </a:r>
            <a:r>
              <a:rPr lang="en-US" sz="2000" i="1" dirty="0" smtClean="0">
                <a:gradFill>
                  <a:gsLst>
                    <a:gs pos="100000">
                      <a:srgbClr val="FFFFFF"/>
                    </a:gs>
                    <a:gs pos="0">
                      <a:srgbClr val="FFFFFF"/>
                    </a:gs>
                  </a:gsLst>
                  <a:lin ang="5400000" scaled="0"/>
                </a:gradFill>
                <a:latin typeface="Segoe UI Light"/>
                <a:ea typeface="ＭＳ Ｐゴシック" charset="0"/>
              </a:rPr>
              <a:t> faire TOUT </a:t>
            </a:r>
            <a:r>
              <a:rPr lang="en-US" sz="2000" i="1" dirty="0" err="1" smtClean="0">
                <a:gradFill>
                  <a:gsLst>
                    <a:gs pos="100000">
                      <a:srgbClr val="FFFFFF"/>
                    </a:gs>
                    <a:gs pos="0">
                      <a:srgbClr val="FFFFFF"/>
                    </a:gs>
                  </a:gsLst>
                  <a:lin ang="5400000" scaled="0"/>
                </a:gradFill>
                <a:latin typeface="Segoe UI Light"/>
                <a:ea typeface="ＭＳ Ｐゴシック" charset="0"/>
              </a:rPr>
              <a:t>ce</a:t>
            </a:r>
            <a:r>
              <a:rPr lang="en-US" sz="2000" i="1" dirty="0" smtClean="0">
                <a:gradFill>
                  <a:gsLst>
                    <a:gs pos="100000">
                      <a:srgbClr val="FFFFFF"/>
                    </a:gs>
                    <a:gs pos="0">
                      <a:srgbClr val="FFFFFF"/>
                    </a:gs>
                  </a:gsLst>
                  <a:lin ang="5400000" scaled="0"/>
                </a:gradFill>
                <a:latin typeface="Segoe UI Light"/>
                <a:ea typeface="ＭＳ Ｐゴシック" charset="0"/>
              </a:rPr>
              <a:t> </a:t>
            </a:r>
            <a:r>
              <a:rPr lang="en-US" sz="2000" i="1" dirty="0" err="1" smtClean="0">
                <a:gradFill>
                  <a:gsLst>
                    <a:gs pos="100000">
                      <a:srgbClr val="FFFFFF"/>
                    </a:gs>
                    <a:gs pos="0">
                      <a:srgbClr val="FFFFFF"/>
                    </a:gs>
                  </a:gsLst>
                  <a:lin ang="5400000" scaled="0"/>
                </a:gradFill>
                <a:latin typeface="Segoe UI Light"/>
                <a:ea typeface="ＭＳ Ｐゴシック" charset="0"/>
              </a:rPr>
              <a:t>que</a:t>
            </a:r>
            <a:r>
              <a:rPr lang="en-US" sz="2000" i="1" dirty="0" smtClean="0">
                <a:gradFill>
                  <a:gsLst>
                    <a:gs pos="100000">
                      <a:srgbClr val="FFFFFF"/>
                    </a:gs>
                    <a:gs pos="0">
                      <a:srgbClr val="FFFFFF"/>
                    </a:gs>
                  </a:gsLst>
                  <a:lin ang="5400000" scaled="0"/>
                </a:gradFill>
                <a:latin typeface="Segoe UI Light"/>
                <a:ea typeface="ＭＳ Ｐゴシック" charset="0"/>
              </a:rPr>
              <a:t> </a:t>
            </a:r>
            <a:r>
              <a:rPr lang="en-US" sz="2000" i="1" dirty="0" err="1" smtClean="0">
                <a:gradFill>
                  <a:gsLst>
                    <a:gs pos="100000">
                      <a:srgbClr val="FFFFFF"/>
                    </a:gs>
                    <a:gs pos="0">
                      <a:srgbClr val="FFFFFF"/>
                    </a:gs>
                  </a:gsLst>
                  <a:lin ang="5400000" scaled="0"/>
                </a:gradFill>
                <a:latin typeface="Segoe UI Light"/>
                <a:ea typeface="ＭＳ Ｐゴシック" charset="0"/>
              </a:rPr>
              <a:t>vous</a:t>
            </a:r>
            <a:r>
              <a:rPr lang="en-US" sz="2000" i="1" dirty="0" smtClean="0">
                <a:gradFill>
                  <a:gsLst>
                    <a:gs pos="100000">
                      <a:srgbClr val="FFFFFF"/>
                    </a:gs>
                    <a:gs pos="0">
                      <a:srgbClr val="FFFFFF"/>
                    </a:gs>
                  </a:gsLst>
                  <a:lin ang="5400000" scaled="0"/>
                </a:gradFill>
                <a:latin typeface="Segoe UI Light"/>
                <a:ea typeface="ＭＳ Ｐゴシック" charset="0"/>
              </a:rPr>
              <a:t> </a:t>
            </a:r>
            <a:r>
              <a:rPr lang="en-US" sz="2000" i="1" dirty="0" err="1" smtClean="0">
                <a:gradFill>
                  <a:gsLst>
                    <a:gs pos="100000">
                      <a:srgbClr val="FFFFFF"/>
                    </a:gs>
                    <a:gs pos="0">
                      <a:srgbClr val="FFFFFF"/>
                    </a:gs>
                  </a:gsLst>
                  <a:lin ang="5400000" scaled="0"/>
                </a:gradFill>
                <a:latin typeface="Segoe UI Light"/>
                <a:ea typeface="ＭＳ Ｐゴシック" charset="0"/>
              </a:rPr>
              <a:t>faites</a:t>
            </a:r>
            <a:r>
              <a:rPr lang="en-US" sz="2000" i="1" dirty="0" smtClean="0">
                <a:gradFill>
                  <a:gsLst>
                    <a:gs pos="100000">
                      <a:srgbClr val="FFFFFF"/>
                    </a:gs>
                    <a:gs pos="0">
                      <a:srgbClr val="FFFFFF"/>
                    </a:gs>
                  </a:gsLst>
                  <a:lin ang="5400000" scaled="0"/>
                </a:gradFill>
                <a:latin typeface="Segoe UI Light"/>
                <a:ea typeface="ＭＳ Ｐゴシック" charset="0"/>
              </a:rPr>
              <a:t> </a:t>
            </a:r>
            <a:r>
              <a:rPr lang="en-US" sz="2000" i="1" dirty="0" err="1" smtClean="0">
                <a:gradFill>
                  <a:gsLst>
                    <a:gs pos="100000">
                      <a:srgbClr val="FFFFFF"/>
                    </a:gs>
                    <a:gs pos="0">
                      <a:srgbClr val="FFFFFF"/>
                    </a:gs>
                  </a:gsLst>
                  <a:lin ang="5400000" scaled="0"/>
                </a:gradFill>
                <a:latin typeface="Segoe UI Light"/>
                <a:ea typeface="ＭＳ Ｐゴシック" charset="0"/>
              </a:rPr>
              <a:t>dans</a:t>
            </a:r>
            <a:r>
              <a:rPr lang="en-US" sz="2000" i="1" dirty="0" smtClean="0">
                <a:gradFill>
                  <a:gsLst>
                    <a:gs pos="100000">
                      <a:srgbClr val="FFFFFF"/>
                    </a:gs>
                    <a:gs pos="0">
                      <a:srgbClr val="FFFFFF"/>
                    </a:gs>
                  </a:gsLst>
                  <a:lin ang="5400000" scaled="0"/>
                </a:gradFill>
                <a:latin typeface="Segoe UI Light"/>
                <a:ea typeface="ＭＳ Ｐゴシック" charset="0"/>
              </a:rPr>
              <a:t> </a:t>
            </a:r>
            <a:r>
              <a:rPr lang="en-US" sz="2000" i="1" dirty="0" err="1" smtClean="0">
                <a:gradFill>
                  <a:gsLst>
                    <a:gs pos="100000">
                      <a:srgbClr val="FFFFFF"/>
                    </a:gs>
                    <a:gs pos="0">
                      <a:srgbClr val="FFFFFF"/>
                    </a:gs>
                  </a:gsLst>
                  <a:lin ang="5400000" scaled="0"/>
                </a:gradFill>
                <a:latin typeface="Segoe UI Light"/>
                <a:ea typeface="ＭＳ Ｐゴシック" charset="0"/>
              </a:rPr>
              <a:t>Xcode</a:t>
            </a:r>
            <a:r>
              <a:rPr lang="en-US" sz="2000" i="1" dirty="0" smtClean="0">
                <a:gradFill>
                  <a:gsLst>
                    <a:gs pos="100000">
                      <a:srgbClr val="FFFFFF"/>
                    </a:gs>
                    <a:gs pos="0">
                      <a:srgbClr val="FFFFFF"/>
                    </a:gs>
                  </a:gsLst>
                  <a:lin ang="5400000" scaled="0"/>
                </a:gradFill>
                <a:latin typeface="Segoe UI Light"/>
                <a:ea typeface="ＭＳ Ｐゴシック" charset="0"/>
              </a:rPr>
              <a:t> </a:t>
            </a:r>
            <a:r>
              <a:rPr lang="en-US" sz="2000" i="1" dirty="0" err="1" smtClean="0">
                <a:gradFill>
                  <a:gsLst>
                    <a:gs pos="100000">
                      <a:srgbClr val="FFFFFF"/>
                    </a:gs>
                    <a:gs pos="0">
                      <a:srgbClr val="FFFFFF"/>
                    </a:gs>
                  </a:gsLst>
                  <a:lin ang="5400000" scaled="0"/>
                </a:gradFill>
                <a:latin typeface="Segoe UI Light"/>
                <a:ea typeface="ＭＳ Ｐゴシック" charset="0"/>
              </a:rPr>
              <a:t>ou</a:t>
            </a:r>
            <a:r>
              <a:rPr lang="en-US" sz="2000" i="1" dirty="0" smtClean="0">
                <a:gradFill>
                  <a:gsLst>
                    <a:gs pos="100000">
                      <a:srgbClr val="FFFFFF"/>
                    </a:gs>
                    <a:gs pos="0">
                      <a:srgbClr val="FFFFFF"/>
                    </a:gs>
                  </a:gsLst>
                  <a:lin ang="5400000" scaled="0"/>
                </a:gradFill>
                <a:latin typeface="Segoe UI Light"/>
                <a:ea typeface="ＭＳ Ｐゴシック" charset="0"/>
              </a:rPr>
              <a:t> ADT.</a:t>
            </a:r>
            <a:endParaRPr lang="en-US" sz="2000" i="1" dirty="0">
              <a:gradFill>
                <a:gsLst>
                  <a:gs pos="100000">
                    <a:srgbClr val="FFFFFF"/>
                  </a:gs>
                  <a:gs pos="0">
                    <a:srgbClr val="FFFFFF"/>
                  </a:gs>
                </a:gsLst>
                <a:lin ang="5400000" scaled="0"/>
              </a:gradFill>
              <a:latin typeface="Segoe UI Light"/>
              <a:ea typeface="ＭＳ Ｐゴシック" charset="0"/>
            </a:endParaRPr>
          </a:p>
        </p:txBody>
      </p:sp>
      <p:grpSp>
        <p:nvGrpSpPr>
          <p:cNvPr id="6" name="Group 5"/>
          <p:cNvGrpSpPr/>
          <p:nvPr/>
        </p:nvGrpSpPr>
        <p:grpSpPr>
          <a:xfrm>
            <a:off x="6609431" y="1507914"/>
            <a:ext cx="5521732" cy="3949173"/>
            <a:chOff x="6125687" y="1914127"/>
            <a:chExt cx="6054091" cy="4329919"/>
          </a:xfrm>
        </p:grpSpPr>
        <p:grpSp>
          <p:nvGrpSpPr>
            <p:cNvPr id="8" name="Group 7"/>
            <p:cNvGrpSpPr/>
            <p:nvPr/>
          </p:nvGrpSpPr>
          <p:grpSpPr>
            <a:xfrm>
              <a:off x="6125687" y="1914127"/>
              <a:ext cx="6054091" cy="4329919"/>
              <a:chOff x="6685100" y="1904052"/>
              <a:chExt cx="5438334" cy="3889528"/>
            </a:xfrm>
          </p:grpSpPr>
          <p:sp>
            <p:nvSpPr>
              <p:cNvPr id="11" name="Rectangle 10"/>
              <p:cNvSpPr/>
              <p:nvPr/>
            </p:nvSpPr>
            <p:spPr bwMode="auto">
              <a:xfrm>
                <a:off x="11401089" y="1904054"/>
                <a:ext cx="722345" cy="3889526"/>
              </a:xfrm>
              <a:prstGeom prst="rect">
                <a:avLst/>
              </a:prstGeom>
              <a:solidFill>
                <a:srgbClr val="6729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9796150" y="1904053"/>
                <a:ext cx="1544673" cy="330067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algn="ctr" defTabSz="932293">
                  <a:lnSpc>
                    <a:spcPct val="90000"/>
                  </a:lnSpc>
                </a:pPr>
                <a:endParaRPr lang="en-US" sz="1599" dirty="0">
                  <a:gradFill>
                    <a:gsLst>
                      <a:gs pos="0">
                        <a:srgbClr val="3F3F3F"/>
                      </a:gs>
                      <a:gs pos="100000">
                        <a:srgbClr val="3F3F3F"/>
                      </a:gs>
                    </a:gsLst>
                    <a:lin ang="5400000" scaled="0"/>
                  </a:gradFill>
                  <a:ea typeface="Segoe UI" pitchFamily="34" charset="0"/>
                  <a:cs typeface="Segoe UI" pitchFamily="34" charset="0"/>
                </a:endParaRPr>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0094616" y="1956312"/>
                <a:ext cx="742184" cy="858085"/>
              </a:xfrm>
              <a:prstGeom prst="rect">
                <a:avLst/>
              </a:prstGeom>
            </p:spPr>
          </p:pic>
          <p:sp>
            <p:nvSpPr>
              <p:cNvPr id="14" name="Rectangle 13"/>
              <p:cNvSpPr/>
              <p:nvPr/>
            </p:nvSpPr>
            <p:spPr bwMode="auto">
              <a:xfrm>
                <a:off x="9797121" y="2798771"/>
                <a:ext cx="1542323" cy="841498"/>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46622" tIns="46622" rIns="46622" bIns="46622" numCol="1" spcCol="0" rtlCol="0" fromWordArt="0" anchor="ctr" anchorCtr="0" forceAA="0" compatLnSpc="1">
                <a:prstTxWarp prst="textNoShape">
                  <a:avLst/>
                </a:prstTxWarp>
                <a:noAutofit/>
              </a:bodyPr>
              <a:lstStyle/>
              <a:p>
                <a:pPr algn="ctr" defTabSz="932072" fontAlgn="base">
                  <a:spcBef>
                    <a:spcPct val="0"/>
                  </a:spcBef>
                  <a:spcAft>
                    <a:spcPct val="0"/>
                  </a:spcAft>
                </a:pPr>
                <a:endParaRPr lang="en-US" sz="3199" b="1" kern="0" spc="-52"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5" name="Rectangle 14"/>
              <p:cNvSpPr/>
              <p:nvPr/>
            </p:nvSpPr>
            <p:spPr bwMode="auto">
              <a:xfrm>
                <a:off x="6686071" y="1904052"/>
                <a:ext cx="1498146" cy="330067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algn="ctr" defTabSz="932293" fontAlgn="base">
                  <a:lnSpc>
                    <a:spcPct val="90000"/>
                  </a:lnSpc>
                  <a:spcBef>
                    <a:spcPct val="0"/>
                  </a:spcBef>
                  <a:spcAft>
                    <a:spcPct val="0"/>
                  </a:spcAft>
                </a:pPr>
                <a:r>
                  <a:rPr lang="en-US" sz="1599" i="1" dirty="0">
                    <a:gradFill>
                      <a:gsLst>
                        <a:gs pos="0">
                          <a:srgbClr val="3F3F3F"/>
                        </a:gs>
                        <a:gs pos="100000">
                          <a:srgbClr val="3F3F3F"/>
                        </a:gs>
                      </a:gsLst>
                      <a:lin ang="5400000" scaled="0"/>
                    </a:gradFill>
                    <a:ea typeface="Segoe UI" pitchFamily="34" charset="0"/>
                    <a:cs typeface="Segoe UI" pitchFamily="34" charset="0"/>
                  </a:rPr>
                  <a:t>z</a:t>
                </a:r>
              </a:p>
            </p:txBody>
          </p:sp>
          <p:sp>
            <p:nvSpPr>
              <p:cNvPr id="16" name="Rectangle 15"/>
              <p:cNvSpPr/>
              <p:nvPr/>
            </p:nvSpPr>
            <p:spPr bwMode="auto">
              <a:xfrm>
                <a:off x="8240821" y="1904052"/>
                <a:ext cx="1498146" cy="330067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algn="ctr" defTabSz="932293">
                  <a:lnSpc>
                    <a:spcPct val="90000"/>
                  </a:lnSpc>
                </a:pPr>
                <a:endParaRPr lang="en-US" sz="1599" dirty="0">
                  <a:gradFill>
                    <a:gsLst>
                      <a:gs pos="0">
                        <a:srgbClr val="3F3F3F"/>
                      </a:gs>
                      <a:gs pos="100000">
                        <a:srgbClr val="3F3F3F"/>
                      </a:gs>
                    </a:gsLst>
                    <a:lin ang="5400000" scaled="0"/>
                  </a:gradFill>
                  <a:ea typeface="Segoe UI" pitchFamily="34" charset="0"/>
                  <a:cs typeface="Segoe UI" pitchFamily="34" charset="0"/>
                </a:endParaRPr>
              </a:p>
            </p:txBody>
          </p:sp>
          <p:sp>
            <p:nvSpPr>
              <p:cNvPr id="18" name="Rectangle 17"/>
              <p:cNvSpPr/>
              <p:nvPr/>
            </p:nvSpPr>
            <p:spPr bwMode="auto">
              <a:xfrm>
                <a:off x="6685100" y="2791009"/>
                <a:ext cx="1496691" cy="843689"/>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6622" tIns="46622" rIns="46622" bIns="46622" numCol="1" spcCol="0" rtlCol="0" fromWordArt="0" anchor="ctr" anchorCtr="0" forceAA="0" compatLnSpc="1">
                <a:prstTxWarp prst="textNoShape">
                  <a:avLst/>
                </a:prstTxWarp>
                <a:noAutofit/>
              </a:bodyPr>
              <a:lstStyle/>
              <a:p>
                <a:pPr algn="ctr" defTabSz="932072" fontAlgn="base">
                  <a:spcBef>
                    <a:spcPct val="0"/>
                  </a:spcBef>
                  <a:spcAft>
                    <a:spcPct val="0"/>
                  </a:spcAft>
                </a:pPr>
                <a:endParaRPr lang="en-US" sz="3199" b="1" kern="0" spc="-52" dirty="0">
                  <a:solidFill>
                    <a:srgbClr val="1B5CA9"/>
                  </a:solidFill>
                  <a:latin typeface="Segoe UI Light" panose="020B0502040204020203" pitchFamily="34" charset="0"/>
                  <a:ea typeface="Segoe UI" pitchFamily="34" charset="0"/>
                  <a:cs typeface="Segoe UI" pitchFamily="34" charset="0"/>
                </a:endParaRPr>
              </a:p>
            </p:txBody>
          </p:sp>
          <p:sp>
            <p:nvSpPr>
              <p:cNvPr id="19" name="Rectangle 18"/>
              <p:cNvSpPr/>
              <p:nvPr/>
            </p:nvSpPr>
            <p:spPr>
              <a:xfrm>
                <a:off x="6987760" y="3147374"/>
                <a:ext cx="884334" cy="287392"/>
              </a:xfrm>
              <a:prstGeom prst="rect">
                <a:avLst/>
              </a:prstGeom>
            </p:spPr>
            <p:txBody>
              <a:bodyPr wrap="none">
                <a:spAutoFit/>
              </a:bodyPr>
              <a:lstStyle/>
              <a:p>
                <a:pPr algn="ctr" defTabSz="932293" fontAlgn="base">
                  <a:lnSpc>
                    <a:spcPct val="90000"/>
                  </a:lnSpc>
                  <a:spcBef>
                    <a:spcPct val="0"/>
                  </a:spcBef>
                  <a:spcAft>
                    <a:spcPct val="0"/>
                  </a:spcAft>
                </a:pPr>
                <a:r>
                  <a:rPr lang="en-US" sz="1399" dirty="0">
                    <a:solidFill>
                      <a:srgbClr val="FFFFFF"/>
                    </a:solidFill>
                    <a:ea typeface="Segoe UI" pitchFamily="34" charset="0"/>
                    <a:cs typeface="Segoe UI" pitchFamily="34" charset="0"/>
                  </a:rPr>
                  <a:t>C# + XIB</a:t>
                </a:r>
                <a:endParaRPr lang="en-US" sz="1399" i="1" dirty="0">
                  <a:solidFill>
                    <a:srgbClr val="FFFFFF"/>
                  </a:solidFill>
                  <a:ea typeface="Segoe UI" pitchFamily="34" charset="0"/>
                  <a:cs typeface="Segoe UI" pitchFamily="34" charset="0"/>
                </a:endParaRPr>
              </a:p>
            </p:txBody>
          </p:sp>
          <p:sp>
            <p:nvSpPr>
              <p:cNvPr id="20" name="Rectangle 19"/>
              <p:cNvSpPr/>
              <p:nvPr/>
            </p:nvSpPr>
            <p:spPr bwMode="auto">
              <a:xfrm>
                <a:off x="8236548" y="2791009"/>
                <a:ext cx="1496692" cy="843689"/>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6622" tIns="46622" rIns="46622" bIns="46622" numCol="1" spcCol="0" rtlCol="0" fromWordArt="0" anchor="ctr" anchorCtr="0" forceAA="0" compatLnSpc="1">
                <a:prstTxWarp prst="textNoShape">
                  <a:avLst/>
                </a:prstTxWarp>
                <a:noAutofit/>
              </a:bodyPr>
              <a:lstStyle/>
              <a:p>
                <a:pPr algn="ctr" defTabSz="932072" fontAlgn="base">
                  <a:spcBef>
                    <a:spcPct val="0"/>
                  </a:spcBef>
                  <a:spcAft>
                    <a:spcPct val="0"/>
                  </a:spcAft>
                </a:pPr>
                <a:endParaRPr lang="en-US" sz="3199" b="1" kern="0" spc="-52"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21" name="Rectangle 20"/>
              <p:cNvSpPr/>
              <p:nvPr/>
            </p:nvSpPr>
            <p:spPr>
              <a:xfrm>
                <a:off x="8279580" y="3133974"/>
                <a:ext cx="1367785" cy="287392"/>
              </a:xfrm>
              <a:prstGeom prst="rect">
                <a:avLst/>
              </a:prstGeom>
            </p:spPr>
            <p:txBody>
              <a:bodyPr wrap="square">
                <a:spAutoFit/>
              </a:bodyPr>
              <a:lstStyle/>
              <a:p>
                <a:pPr algn="ctr" defTabSz="932293">
                  <a:lnSpc>
                    <a:spcPct val="90000"/>
                  </a:lnSpc>
                </a:pPr>
                <a:r>
                  <a:rPr lang="en-US" sz="1399" dirty="0">
                    <a:solidFill>
                      <a:srgbClr val="FFFFFF"/>
                    </a:solidFill>
                    <a:ea typeface="Segoe UI" pitchFamily="34" charset="0"/>
                    <a:cs typeface="Segoe UI" pitchFamily="34" charset="0"/>
                  </a:rPr>
                  <a:t>C# + AXML</a:t>
                </a:r>
              </a:p>
            </p:txBody>
          </p:sp>
          <p:sp>
            <p:nvSpPr>
              <p:cNvPr id="22" name="Rectangle 21"/>
              <p:cNvSpPr/>
              <p:nvPr/>
            </p:nvSpPr>
            <p:spPr>
              <a:xfrm>
                <a:off x="9807559" y="3133212"/>
                <a:ext cx="1537655" cy="287392"/>
              </a:xfrm>
              <a:prstGeom prst="rect">
                <a:avLst/>
              </a:prstGeom>
            </p:spPr>
            <p:txBody>
              <a:bodyPr wrap="square">
                <a:spAutoFit/>
              </a:bodyPr>
              <a:lstStyle/>
              <a:p>
                <a:pPr algn="ctr" defTabSz="932293">
                  <a:lnSpc>
                    <a:spcPct val="90000"/>
                  </a:lnSpc>
                </a:pPr>
                <a:r>
                  <a:rPr lang="en-US" sz="1399" dirty="0">
                    <a:solidFill>
                      <a:srgbClr val="FFFFFF"/>
                    </a:solidFill>
                    <a:ea typeface="Segoe UI" pitchFamily="34" charset="0"/>
                    <a:cs typeface="Segoe UI" pitchFamily="34" charset="0"/>
                  </a:rPr>
                  <a:t>C# + XAML</a:t>
                </a:r>
              </a:p>
            </p:txBody>
          </p:sp>
          <p:sp>
            <p:nvSpPr>
              <p:cNvPr id="23" name="Rectangle 22"/>
              <p:cNvSpPr/>
              <p:nvPr/>
            </p:nvSpPr>
            <p:spPr>
              <a:xfrm>
                <a:off x="6747992" y="2816856"/>
                <a:ext cx="1426483" cy="315217"/>
              </a:xfrm>
              <a:prstGeom prst="rect">
                <a:avLst/>
              </a:prstGeom>
            </p:spPr>
            <p:txBody>
              <a:bodyPr wrap="square">
                <a:spAutoFit/>
              </a:bodyPr>
              <a:lstStyle/>
              <a:p>
                <a:pPr algn="ctr" defTabSz="932293" fontAlgn="base">
                  <a:lnSpc>
                    <a:spcPct val="90000"/>
                  </a:lnSpc>
                  <a:spcBef>
                    <a:spcPct val="0"/>
                  </a:spcBef>
                  <a:spcAft>
                    <a:spcPct val="0"/>
                  </a:spcAft>
                </a:pPr>
                <a:r>
                  <a:rPr lang="en-US" sz="1599" dirty="0">
                    <a:solidFill>
                      <a:srgbClr val="FFFFFF"/>
                    </a:solidFill>
                    <a:ea typeface="Segoe UI" pitchFamily="34" charset="0"/>
                    <a:cs typeface="Segoe UI" pitchFamily="34" charset="0"/>
                  </a:rPr>
                  <a:t>Native UI</a:t>
                </a:r>
                <a:endParaRPr lang="en-US" sz="1599" i="1" dirty="0">
                  <a:solidFill>
                    <a:srgbClr val="FFFFFF"/>
                  </a:solidFill>
                  <a:ea typeface="Segoe UI" pitchFamily="34" charset="0"/>
                  <a:cs typeface="Segoe UI" pitchFamily="34" charset="0"/>
                </a:endParaRPr>
              </a:p>
            </p:txBody>
          </p:sp>
          <p:sp>
            <p:nvSpPr>
              <p:cNvPr id="24" name="Rectangle 23"/>
              <p:cNvSpPr/>
              <p:nvPr/>
            </p:nvSpPr>
            <p:spPr>
              <a:xfrm>
                <a:off x="8286712" y="2802757"/>
                <a:ext cx="1426483" cy="315217"/>
              </a:xfrm>
              <a:prstGeom prst="rect">
                <a:avLst/>
              </a:prstGeom>
            </p:spPr>
            <p:txBody>
              <a:bodyPr wrap="square">
                <a:spAutoFit/>
              </a:bodyPr>
              <a:lstStyle/>
              <a:p>
                <a:pPr algn="ctr" defTabSz="932293" fontAlgn="base">
                  <a:lnSpc>
                    <a:spcPct val="90000"/>
                  </a:lnSpc>
                  <a:spcBef>
                    <a:spcPct val="0"/>
                  </a:spcBef>
                  <a:spcAft>
                    <a:spcPct val="0"/>
                  </a:spcAft>
                </a:pPr>
                <a:r>
                  <a:rPr lang="en-US" sz="1599" dirty="0">
                    <a:solidFill>
                      <a:srgbClr val="FFFFFF"/>
                    </a:solidFill>
                    <a:ea typeface="Segoe UI" pitchFamily="34" charset="0"/>
                    <a:cs typeface="Segoe UI" pitchFamily="34" charset="0"/>
                  </a:rPr>
                  <a:t>Native UI</a:t>
                </a:r>
                <a:endParaRPr lang="en-US" sz="1599" i="1" dirty="0">
                  <a:solidFill>
                    <a:srgbClr val="FFFFFF"/>
                  </a:solidFill>
                  <a:ea typeface="Segoe UI" pitchFamily="34" charset="0"/>
                  <a:cs typeface="Segoe UI" pitchFamily="34" charset="0"/>
                </a:endParaRPr>
              </a:p>
            </p:txBody>
          </p:sp>
          <p:sp>
            <p:nvSpPr>
              <p:cNvPr id="25" name="Rectangle 24"/>
              <p:cNvSpPr/>
              <p:nvPr/>
            </p:nvSpPr>
            <p:spPr>
              <a:xfrm>
                <a:off x="9863144" y="2816856"/>
                <a:ext cx="1426483" cy="315217"/>
              </a:xfrm>
              <a:prstGeom prst="rect">
                <a:avLst/>
              </a:prstGeom>
            </p:spPr>
            <p:txBody>
              <a:bodyPr wrap="square">
                <a:spAutoFit/>
              </a:bodyPr>
              <a:lstStyle/>
              <a:p>
                <a:pPr algn="ctr" defTabSz="932293" fontAlgn="base">
                  <a:lnSpc>
                    <a:spcPct val="90000"/>
                  </a:lnSpc>
                  <a:spcBef>
                    <a:spcPct val="0"/>
                  </a:spcBef>
                  <a:spcAft>
                    <a:spcPct val="0"/>
                  </a:spcAft>
                </a:pPr>
                <a:r>
                  <a:rPr lang="en-US" sz="1599" dirty="0">
                    <a:solidFill>
                      <a:srgbClr val="FFFFFF"/>
                    </a:solidFill>
                    <a:ea typeface="Segoe UI" pitchFamily="34" charset="0"/>
                    <a:cs typeface="Segoe UI" pitchFamily="34" charset="0"/>
                  </a:rPr>
                  <a:t>Native UI</a:t>
                </a:r>
                <a:endParaRPr lang="en-US" sz="1599" i="1" dirty="0">
                  <a:solidFill>
                    <a:srgbClr val="FFFFFF"/>
                  </a:solidFill>
                  <a:ea typeface="Segoe UI" pitchFamily="34" charset="0"/>
                  <a:cs typeface="Segoe UI" pitchFamily="34" charset="0"/>
                </a:endParaRPr>
              </a:p>
            </p:txBody>
          </p:sp>
          <p:sp>
            <p:nvSpPr>
              <p:cNvPr id="26" name="Rectangle 25"/>
              <p:cNvSpPr/>
              <p:nvPr/>
            </p:nvSpPr>
            <p:spPr bwMode="auto">
              <a:xfrm>
                <a:off x="6690462" y="4958277"/>
                <a:ext cx="3048505" cy="8353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algn="ctr" defTabSz="932293">
                  <a:lnSpc>
                    <a:spcPct val="90000"/>
                  </a:lnSpc>
                </a:pPr>
                <a:endParaRPr lang="en-US" sz="1599" i="1" dirty="0">
                  <a:gradFill>
                    <a:gsLst>
                      <a:gs pos="0">
                        <a:srgbClr val="3F3F3F"/>
                      </a:gs>
                      <a:gs pos="100000">
                        <a:srgbClr val="3F3F3F"/>
                      </a:gs>
                    </a:gsLst>
                    <a:lin ang="5400000" scaled="0"/>
                  </a:gradFill>
                  <a:ea typeface="Segoe UI" pitchFamily="34" charset="0"/>
                  <a:cs typeface="Segoe UI" pitchFamily="34" charset="0"/>
                </a:endParaRPr>
              </a:p>
            </p:txBody>
          </p:sp>
          <p:sp>
            <p:nvSpPr>
              <p:cNvPr id="27" name="Rectangle 26"/>
              <p:cNvSpPr/>
              <p:nvPr/>
            </p:nvSpPr>
            <p:spPr bwMode="auto">
              <a:xfrm>
                <a:off x="9796150" y="5180349"/>
                <a:ext cx="1544672" cy="61323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algn="ctr" defTabSz="932293">
                  <a:lnSpc>
                    <a:spcPct val="90000"/>
                  </a:lnSpc>
                </a:pPr>
                <a:endParaRPr lang="en-US" sz="1599" dirty="0">
                  <a:gradFill>
                    <a:gsLst>
                      <a:gs pos="0">
                        <a:srgbClr val="3F3F3F"/>
                      </a:gs>
                      <a:gs pos="100000">
                        <a:srgbClr val="3F3F3F"/>
                      </a:gs>
                    </a:gsLst>
                    <a:lin ang="5400000" scaled="0"/>
                  </a:gradFill>
                  <a:ea typeface="Segoe UI" pitchFamily="34" charset="0"/>
                  <a:cs typeface="Segoe UI" pitchFamily="34" charset="0"/>
                </a:endParaRPr>
              </a:p>
            </p:txBody>
          </p:sp>
          <p:pic>
            <p:nvPicPr>
              <p:cNvPr id="28" name="Picture 27" descr="xamarin-horizontal-blu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4680" y="5200982"/>
                <a:ext cx="1595920" cy="386816"/>
              </a:xfrm>
              <a:prstGeom prst="rect">
                <a:avLst/>
              </a:prstGeom>
            </p:spPr>
          </p:pic>
          <p:grpSp>
            <p:nvGrpSpPr>
              <p:cNvPr id="29" name="Group 28"/>
              <p:cNvGrpSpPr>
                <a:grpSpLocks noChangeAspect="1"/>
              </p:cNvGrpSpPr>
              <p:nvPr/>
            </p:nvGrpSpPr>
            <p:grpSpPr>
              <a:xfrm>
                <a:off x="10295067" y="5114057"/>
                <a:ext cx="518452" cy="520667"/>
                <a:chOff x="1203822" y="3672970"/>
                <a:chExt cx="765375" cy="768645"/>
              </a:xfrm>
            </p:grpSpPr>
            <p:sp>
              <p:nvSpPr>
                <p:cNvPr id="31" name="Rectangle 30"/>
                <p:cNvSpPr/>
                <p:nvPr/>
              </p:nvSpPr>
              <p:spPr bwMode="auto">
                <a:xfrm>
                  <a:off x="1203822" y="3672970"/>
                  <a:ext cx="765375" cy="768645"/>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1416" tIns="146283" rIns="182854" bIns="146283" numCol="1" spcCol="0" rtlCol="0" fromWordArt="0" anchor="ctr" anchorCtr="0" forceAA="0" compatLnSpc="1">
                  <a:prstTxWarp prst="textNoShape">
                    <a:avLst/>
                  </a:prstTxWarp>
                  <a:noAutofit/>
                </a:bodyPr>
                <a:lstStyle/>
                <a:p>
                  <a:pPr defTabSz="913923" fontAlgn="base">
                    <a:lnSpc>
                      <a:spcPct val="90000"/>
                    </a:lnSpc>
                    <a:spcBef>
                      <a:spcPct val="0"/>
                    </a:spcBef>
                    <a:spcAft>
                      <a:spcPct val="0"/>
                    </a:spcAft>
                  </a:pPr>
                  <a:endParaRPr lang="en-US" sz="2000" spc="-50" dirty="0">
                    <a:gradFill>
                      <a:gsLst>
                        <a:gs pos="0">
                          <a:srgbClr val="FFFFFF"/>
                        </a:gs>
                        <a:gs pos="100000">
                          <a:srgbClr val="FFFFFF"/>
                        </a:gs>
                      </a:gsLst>
                      <a:lin ang="5400000" scaled="0"/>
                    </a:gradFill>
                  </a:endParaRPr>
                </a:p>
              </p:txBody>
            </p:sp>
            <p:sp>
              <p:nvSpPr>
                <p:cNvPr id="32" name="Freeform 9"/>
                <p:cNvSpPr>
                  <a:spLocks noEditPoints="1"/>
                </p:cNvSpPr>
                <p:nvPr/>
              </p:nvSpPr>
              <p:spPr bwMode="auto">
                <a:xfrm>
                  <a:off x="1271995" y="3873698"/>
                  <a:ext cx="620019" cy="355581"/>
                </a:xfrm>
                <a:custGeom>
                  <a:avLst/>
                  <a:gdLst>
                    <a:gd name="T0" fmla="*/ 61 w 241"/>
                    <a:gd name="T1" fmla="*/ 7 h 140"/>
                    <a:gd name="T2" fmla="*/ 46 w 241"/>
                    <a:gd name="T3" fmla="*/ 37 h 140"/>
                    <a:gd name="T4" fmla="*/ 33 w 241"/>
                    <a:gd name="T5" fmla="*/ 14 h 140"/>
                    <a:gd name="T6" fmla="*/ 35 w 241"/>
                    <a:gd name="T7" fmla="*/ 2 h 140"/>
                    <a:gd name="T8" fmla="*/ 49 w 241"/>
                    <a:gd name="T9" fmla="*/ 27 h 140"/>
                    <a:gd name="T10" fmla="*/ 65 w 241"/>
                    <a:gd name="T11" fmla="*/ 37 h 140"/>
                    <a:gd name="T12" fmla="*/ 73 w 241"/>
                    <a:gd name="T13" fmla="*/ 1 h 140"/>
                    <a:gd name="T14" fmla="*/ 77 w 241"/>
                    <a:gd name="T15" fmla="*/ 5 h 140"/>
                    <a:gd name="T16" fmla="*/ 77 w 241"/>
                    <a:gd name="T17" fmla="*/ 12 h 140"/>
                    <a:gd name="T18" fmla="*/ 102 w 241"/>
                    <a:gd name="T19" fmla="*/ 36 h 140"/>
                    <a:gd name="T20" fmla="*/ 89 w 241"/>
                    <a:gd name="T21" fmla="*/ 32 h 140"/>
                    <a:gd name="T22" fmla="*/ 102 w 241"/>
                    <a:gd name="T23" fmla="*/ 17 h 140"/>
                    <a:gd name="T24" fmla="*/ 83 w 241"/>
                    <a:gd name="T25" fmla="*/ 25 h 140"/>
                    <a:gd name="T26" fmla="*/ 120 w 241"/>
                    <a:gd name="T27" fmla="*/ 16 h 140"/>
                    <a:gd name="T28" fmla="*/ 114 w 241"/>
                    <a:gd name="T29" fmla="*/ 13 h 140"/>
                    <a:gd name="T30" fmla="*/ 107 w 241"/>
                    <a:gd name="T31" fmla="*/ 12 h 140"/>
                    <a:gd name="T32" fmla="*/ 113 w 241"/>
                    <a:gd name="T33" fmla="*/ 18 h 140"/>
                    <a:gd name="T34" fmla="*/ 134 w 241"/>
                    <a:gd name="T35" fmla="*/ 12 h 140"/>
                    <a:gd name="T36" fmla="*/ 133 w 241"/>
                    <a:gd name="T37" fmla="*/ 38 h 140"/>
                    <a:gd name="T38" fmla="*/ 140 w 241"/>
                    <a:gd name="T39" fmla="*/ 32 h 140"/>
                    <a:gd name="T40" fmla="*/ 128 w 241"/>
                    <a:gd name="T41" fmla="*/ 18 h 140"/>
                    <a:gd name="T42" fmla="*/ 140 w 241"/>
                    <a:gd name="T43" fmla="*/ 32 h 140"/>
                    <a:gd name="T44" fmla="*/ 155 w 241"/>
                    <a:gd name="T45" fmla="*/ 21 h 140"/>
                    <a:gd name="T46" fmla="*/ 164 w 241"/>
                    <a:gd name="T47" fmla="*/ 17 h 140"/>
                    <a:gd name="T48" fmla="*/ 150 w 241"/>
                    <a:gd name="T49" fmla="*/ 19 h 140"/>
                    <a:gd name="T50" fmla="*/ 161 w 241"/>
                    <a:gd name="T51" fmla="*/ 31 h 140"/>
                    <a:gd name="T52" fmla="*/ 156 w 241"/>
                    <a:gd name="T53" fmla="*/ 38 h 140"/>
                    <a:gd name="T54" fmla="*/ 181 w 241"/>
                    <a:gd name="T55" fmla="*/ 12 h 140"/>
                    <a:gd name="T56" fmla="*/ 181 w 241"/>
                    <a:gd name="T57" fmla="*/ 38 h 140"/>
                    <a:gd name="T58" fmla="*/ 187 w 241"/>
                    <a:gd name="T59" fmla="*/ 32 h 140"/>
                    <a:gd name="T60" fmla="*/ 175 w 241"/>
                    <a:gd name="T61" fmla="*/ 18 h 140"/>
                    <a:gd name="T62" fmla="*/ 187 w 241"/>
                    <a:gd name="T63" fmla="*/ 32 h 140"/>
                    <a:gd name="T64" fmla="*/ 207 w 241"/>
                    <a:gd name="T65" fmla="*/ 0 h 140"/>
                    <a:gd name="T66" fmla="*/ 195 w 241"/>
                    <a:gd name="T67" fmla="*/ 12 h 140"/>
                    <a:gd name="T68" fmla="*/ 204 w 241"/>
                    <a:gd name="T69" fmla="*/ 37 h 140"/>
                    <a:gd name="T70" fmla="*/ 204 w 241"/>
                    <a:gd name="T71" fmla="*/ 12 h 140"/>
                    <a:gd name="T72" fmla="*/ 225 w 241"/>
                    <a:gd name="T73" fmla="*/ 37 h 140"/>
                    <a:gd name="T74" fmla="*/ 220 w 241"/>
                    <a:gd name="T75" fmla="*/ 33 h 140"/>
                    <a:gd name="T76" fmla="*/ 225 w 241"/>
                    <a:gd name="T77" fmla="*/ 12 h 140"/>
                    <a:gd name="T78" fmla="*/ 215 w 241"/>
                    <a:gd name="T79" fmla="*/ 12 h 140"/>
                    <a:gd name="T80" fmla="*/ 215 w 241"/>
                    <a:gd name="T81" fmla="*/ 30 h 140"/>
                    <a:gd name="T82" fmla="*/ 12 w 241"/>
                    <a:gd name="T83" fmla="*/ 128 h 140"/>
                    <a:gd name="T84" fmla="*/ 2 w 241"/>
                    <a:gd name="T85" fmla="*/ 138 h 140"/>
                    <a:gd name="T86" fmla="*/ 102 w 241"/>
                    <a:gd name="T87" fmla="*/ 138 h 140"/>
                    <a:gd name="T88" fmla="*/ 91 w 241"/>
                    <a:gd name="T89" fmla="*/ 112 h 140"/>
                    <a:gd name="T90" fmla="*/ 43 w 241"/>
                    <a:gd name="T91" fmla="*/ 48 h 140"/>
                    <a:gd name="T92" fmla="*/ 40 w 241"/>
                    <a:gd name="T93" fmla="*/ 73 h 140"/>
                    <a:gd name="T94" fmla="*/ 89 w 241"/>
                    <a:gd name="T95" fmla="*/ 138 h 140"/>
                    <a:gd name="T96" fmla="*/ 169 w 241"/>
                    <a:gd name="T97" fmla="*/ 129 h 140"/>
                    <a:gd name="T98" fmla="*/ 164 w 241"/>
                    <a:gd name="T99" fmla="*/ 88 h 140"/>
                    <a:gd name="T100" fmla="*/ 167 w 241"/>
                    <a:gd name="T101" fmla="*/ 48 h 140"/>
                    <a:gd name="T102" fmla="*/ 241 w 241"/>
                    <a:gd name="T103" fmla="*/ 58 h 140"/>
                    <a:gd name="T104" fmla="*/ 179 w 241"/>
                    <a:gd name="T105" fmla="*/ 58 h 140"/>
                    <a:gd name="T106" fmla="*/ 215 w 241"/>
                    <a:gd name="T107"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1" h="140">
                      <a:moveTo>
                        <a:pt x="65" y="37"/>
                      </a:moveTo>
                      <a:cubicBezTo>
                        <a:pt x="61" y="37"/>
                        <a:pt x="61" y="37"/>
                        <a:pt x="61" y="37"/>
                      </a:cubicBezTo>
                      <a:cubicBezTo>
                        <a:pt x="61" y="14"/>
                        <a:pt x="61" y="14"/>
                        <a:pt x="61" y="14"/>
                      </a:cubicBezTo>
                      <a:cubicBezTo>
                        <a:pt x="61" y="12"/>
                        <a:pt x="61" y="10"/>
                        <a:pt x="61" y="7"/>
                      </a:cubicBezTo>
                      <a:cubicBezTo>
                        <a:pt x="61" y="7"/>
                        <a:pt x="61" y="7"/>
                        <a:pt x="61" y="7"/>
                      </a:cubicBezTo>
                      <a:cubicBezTo>
                        <a:pt x="61" y="9"/>
                        <a:pt x="60" y="10"/>
                        <a:pt x="60" y="11"/>
                      </a:cubicBezTo>
                      <a:cubicBezTo>
                        <a:pt x="48" y="37"/>
                        <a:pt x="48" y="37"/>
                        <a:pt x="48" y="37"/>
                      </a:cubicBezTo>
                      <a:cubicBezTo>
                        <a:pt x="46" y="37"/>
                        <a:pt x="46" y="37"/>
                        <a:pt x="46" y="37"/>
                      </a:cubicBezTo>
                      <a:cubicBezTo>
                        <a:pt x="34" y="11"/>
                        <a:pt x="34" y="11"/>
                        <a:pt x="34" y="11"/>
                      </a:cubicBezTo>
                      <a:cubicBezTo>
                        <a:pt x="34" y="10"/>
                        <a:pt x="34" y="9"/>
                        <a:pt x="33" y="7"/>
                      </a:cubicBezTo>
                      <a:cubicBezTo>
                        <a:pt x="33" y="7"/>
                        <a:pt x="33" y="7"/>
                        <a:pt x="33" y="7"/>
                      </a:cubicBezTo>
                      <a:cubicBezTo>
                        <a:pt x="33" y="8"/>
                        <a:pt x="33" y="11"/>
                        <a:pt x="33" y="14"/>
                      </a:cubicBezTo>
                      <a:cubicBezTo>
                        <a:pt x="33" y="37"/>
                        <a:pt x="33" y="37"/>
                        <a:pt x="33" y="37"/>
                      </a:cubicBezTo>
                      <a:cubicBezTo>
                        <a:pt x="29" y="37"/>
                        <a:pt x="29" y="37"/>
                        <a:pt x="29" y="37"/>
                      </a:cubicBezTo>
                      <a:cubicBezTo>
                        <a:pt x="29" y="2"/>
                        <a:pt x="29" y="2"/>
                        <a:pt x="29" y="2"/>
                      </a:cubicBezTo>
                      <a:cubicBezTo>
                        <a:pt x="35" y="2"/>
                        <a:pt x="35" y="2"/>
                        <a:pt x="35" y="2"/>
                      </a:cubicBezTo>
                      <a:cubicBezTo>
                        <a:pt x="46" y="27"/>
                        <a:pt x="46" y="27"/>
                        <a:pt x="46" y="27"/>
                      </a:cubicBezTo>
                      <a:cubicBezTo>
                        <a:pt x="46" y="28"/>
                        <a:pt x="47" y="30"/>
                        <a:pt x="47" y="31"/>
                      </a:cubicBezTo>
                      <a:cubicBezTo>
                        <a:pt x="47" y="31"/>
                        <a:pt x="47" y="31"/>
                        <a:pt x="47" y="31"/>
                      </a:cubicBezTo>
                      <a:cubicBezTo>
                        <a:pt x="48" y="29"/>
                        <a:pt x="49" y="27"/>
                        <a:pt x="49" y="27"/>
                      </a:cubicBezTo>
                      <a:cubicBezTo>
                        <a:pt x="60" y="2"/>
                        <a:pt x="60" y="2"/>
                        <a:pt x="60" y="2"/>
                      </a:cubicBezTo>
                      <a:cubicBezTo>
                        <a:pt x="65" y="2"/>
                        <a:pt x="65" y="2"/>
                        <a:pt x="65" y="2"/>
                      </a:cubicBezTo>
                      <a:cubicBezTo>
                        <a:pt x="65" y="37"/>
                        <a:pt x="65" y="37"/>
                        <a:pt x="65" y="37"/>
                      </a:cubicBezTo>
                      <a:cubicBezTo>
                        <a:pt x="65" y="37"/>
                        <a:pt x="65" y="37"/>
                        <a:pt x="65" y="37"/>
                      </a:cubicBezTo>
                      <a:close/>
                      <a:moveTo>
                        <a:pt x="78" y="3"/>
                      </a:moveTo>
                      <a:cubicBezTo>
                        <a:pt x="78" y="2"/>
                        <a:pt x="78" y="2"/>
                        <a:pt x="77" y="1"/>
                      </a:cubicBezTo>
                      <a:cubicBezTo>
                        <a:pt x="76" y="1"/>
                        <a:pt x="76" y="1"/>
                        <a:pt x="75" y="1"/>
                      </a:cubicBezTo>
                      <a:cubicBezTo>
                        <a:pt x="74" y="1"/>
                        <a:pt x="74" y="1"/>
                        <a:pt x="73" y="1"/>
                      </a:cubicBezTo>
                      <a:cubicBezTo>
                        <a:pt x="73" y="2"/>
                        <a:pt x="73" y="2"/>
                        <a:pt x="73" y="3"/>
                      </a:cubicBezTo>
                      <a:cubicBezTo>
                        <a:pt x="73" y="4"/>
                        <a:pt x="73" y="5"/>
                        <a:pt x="73" y="5"/>
                      </a:cubicBezTo>
                      <a:cubicBezTo>
                        <a:pt x="74" y="6"/>
                        <a:pt x="74" y="6"/>
                        <a:pt x="75" y="6"/>
                      </a:cubicBezTo>
                      <a:cubicBezTo>
                        <a:pt x="76" y="6"/>
                        <a:pt x="76" y="6"/>
                        <a:pt x="77" y="5"/>
                      </a:cubicBezTo>
                      <a:cubicBezTo>
                        <a:pt x="78" y="5"/>
                        <a:pt x="78" y="4"/>
                        <a:pt x="78" y="3"/>
                      </a:cubicBezTo>
                      <a:close/>
                      <a:moveTo>
                        <a:pt x="77" y="37"/>
                      </a:moveTo>
                      <a:cubicBezTo>
                        <a:pt x="77" y="37"/>
                        <a:pt x="77" y="37"/>
                        <a:pt x="77" y="37"/>
                      </a:cubicBezTo>
                      <a:cubicBezTo>
                        <a:pt x="77" y="12"/>
                        <a:pt x="77" y="12"/>
                        <a:pt x="77" y="12"/>
                      </a:cubicBezTo>
                      <a:cubicBezTo>
                        <a:pt x="77" y="12"/>
                        <a:pt x="77" y="12"/>
                        <a:pt x="73" y="12"/>
                      </a:cubicBezTo>
                      <a:cubicBezTo>
                        <a:pt x="73" y="12"/>
                        <a:pt x="73" y="12"/>
                        <a:pt x="73" y="37"/>
                      </a:cubicBezTo>
                      <a:cubicBezTo>
                        <a:pt x="73" y="37"/>
                        <a:pt x="73" y="37"/>
                        <a:pt x="77" y="37"/>
                      </a:cubicBezTo>
                      <a:close/>
                      <a:moveTo>
                        <a:pt x="102" y="36"/>
                      </a:moveTo>
                      <a:cubicBezTo>
                        <a:pt x="102" y="36"/>
                        <a:pt x="102" y="36"/>
                        <a:pt x="102" y="36"/>
                      </a:cubicBezTo>
                      <a:cubicBezTo>
                        <a:pt x="102" y="32"/>
                        <a:pt x="102" y="32"/>
                        <a:pt x="102" y="32"/>
                      </a:cubicBezTo>
                      <a:cubicBezTo>
                        <a:pt x="99" y="34"/>
                        <a:pt x="98" y="34"/>
                        <a:pt x="95" y="34"/>
                      </a:cubicBezTo>
                      <a:cubicBezTo>
                        <a:pt x="93" y="34"/>
                        <a:pt x="91" y="34"/>
                        <a:pt x="89" y="32"/>
                      </a:cubicBezTo>
                      <a:cubicBezTo>
                        <a:pt x="88" y="30"/>
                        <a:pt x="87" y="28"/>
                        <a:pt x="87" y="25"/>
                      </a:cubicBezTo>
                      <a:cubicBezTo>
                        <a:pt x="87" y="22"/>
                        <a:pt x="88" y="19"/>
                        <a:pt x="89" y="18"/>
                      </a:cubicBezTo>
                      <a:cubicBezTo>
                        <a:pt x="91" y="16"/>
                        <a:pt x="93" y="15"/>
                        <a:pt x="95" y="15"/>
                      </a:cubicBezTo>
                      <a:cubicBezTo>
                        <a:pt x="98" y="15"/>
                        <a:pt x="100" y="16"/>
                        <a:pt x="102" y="17"/>
                      </a:cubicBezTo>
                      <a:cubicBezTo>
                        <a:pt x="102" y="17"/>
                        <a:pt x="102" y="17"/>
                        <a:pt x="102" y="13"/>
                      </a:cubicBezTo>
                      <a:cubicBezTo>
                        <a:pt x="100" y="12"/>
                        <a:pt x="98" y="12"/>
                        <a:pt x="96" y="12"/>
                      </a:cubicBezTo>
                      <a:cubicBezTo>
                        <a:pt x="92" y="12"/>
                        <a:pt x="89" y="13"/>
                        <a:pt x="87" y="15"/>
                      </a:cubicBezTo>
                      <a:cubicBezTo>
                        <a:pt x="84" y="18"/>
                        <a:pt x="83" y="21"/>
                        <a:pt x="83" y="25"/>
                      </a:cubicBezTo>
                      <a:cubicBezTo>
                        <a:pt x="83" y="29"/>
                        <a:pt x="84" y="32"/>
                        <a:pt x="86" y="34"/>
                      </a:cubicBezTo>
                      <a:cubicBezTo>
                        <a:pt x="88" y="37"/>
                        <a:pt x="91" y="38"/>
                        <a:pt x="95" y="38"/>
                      </a:cubicBezTo>
                      <a:cubicBezTo>
                        <a:pt x="97" y="38"/>
                        <a:pt x="99" y="37"/>
                        <a:pt x="102" y="36"/>
                      </a:cubicBezTo>
                      <a:close/>
                      <a:moveTo>
                        <a:pt x="120" y="16"/>
                      </a:moveTo>
                      <a:cubicBezTo>
                        <a:pt x="120" y="16"/>
                        <a:pt x="120" y="16"/>
                        <a:pt x="120" y="16"/>
                      </a:cubicBezTo>
                      <a:cubicBezTo>
                        <a:pt x="120" y="12"/>
                        <a:pt x="120" y="12"/>
                        <a:pt x="120" y="12"/>
                      </a:cubicBezTo>
                      <a:cubicBezTo>
                        <a:pt x="119" y="12"/>
                        <a:pt x="119" y="12"/>
                        <a:pt x="118" y="12"/>
                      </a:cubicBezTo>
                      <a:cubicBezTo>
                        <a:pt x="116" y="12"/>
                        <a:pt x="115" y="12"/>
                        <a:pt x="114" y="13"/>
                      </a:cubicBezTo>
                      <a:cubicBezTo>
                        <a:pt x="113" y="14"/>
                        <a:pt x="112" y="16"/>
                        <a:pt x="111" y="18"/>
                      </a:cubicBezTo>
                      <a:cubicBezTo>
                        <a:pt x="111" y="18"/>
                        <a:pt x="111" y="18"/>
                        <a:pt x="111" y="18"/>
                      </a:cubicBezTo>
                      <a:cubicBezTo>
                        <a:pt x="111" y="18"/>
                        <a:pt x="111" y="18"/>
                        <a:pt x="111" y="12"/>
                      </a:cubicBezTo>
                      <a:cubicBezTo>
                        <a:pt x="111" y="12"/>
                        <a:pt x="111" y="12"/>
                        <a:pt x="107" y="12"/>
                      </a:cubicBezTo>
                      <a:cubicBezTo>
                        <a:pt x="107" y="12"/>
                        <a:pt x="107" y="12"/>
                        <a:pt x="107" y="37"/>
                      </a:cubicBezTo>
                      <a:cubicBezTo>
                        <a:pt x="107" y="37"/>
                        <a:pt x="107" y="37"/>
                        <a:pt x="111" y="37"/>
                      </a:cubicBezTo>
                      <a:cubicBezTo>
                        <a:pt x="111" y="37"/>
                        <a:pt x="111" y="37"/>
                        <a:pt x="111" y="25"/>
                      </a:cubicBezTo>
                      <a:cubicBezTo>
                        <a:pt x="111" y="22"/>
                        <a:pt x="111" y="19"/>
                        <a:pt x="113" y="18"/>
                      </a:cubicBezTo>
                      <a:cubicBezTo>
                        <a:pt x="114" y="16"/>
                        <a:pt x="115" y="15"/>
                        <a:pt x="117" y="15"/>
                      </a:cubicBezTo>
                      <a:cubicBezTo>
                        <a:pt x="118" y="15"/>
                        <a:pt x="119" y="16"/>
                        <a:pt x="120" y="16"/>
                      </a:cubicBezTo>
                      <a:close/>
                      <a:moveTo>
                        <a:pt x="143" y="15"/>
                      </a:moveTo>
                      <a:cubicBezTo>
                        <a:pt x="141" y="13"/>
                        <a:pt x="138" y="12"/>
                        <a:pt x="134" y="12"/>
                      </a:cubicBezTo>
                      <a:cubicBezTo>
                        <a:pt x="130" y="12"/>
                        <a:pt x="127" y="13"/>
                        <a:pt x="125" y="15"/>
                      </a:cubicBezTo>
                      <a:cubicBezTo>
                        <a:pt x="123" y="17"/>
                        <a:pt x="121" y="21"/>
                        <a:pt x="121" y="25"/>
                      </a:cubicBezTo>
                      <a:cubicBezTo>
                        <a:pt x="121" y="29"/>
                        <a:pt x="123" y="32"/>
                        <a:pt x="124" y="34"/>
                      </a:cubicBezTo>
                      <a:cubicBezTo>
                        <a:pt x="127" y="37"/>
                        <a:pt x="130" y="38"/>
                        <a:pt x="133" y="38"/>
                      </a:cubicBezTo>
                      <a:cubicBezTo>
                        <a:pt x="137" y="38"/>
                        <a:pt x="140" y="37"/>
                        <a:pt x="143" y="34"/>
                      </a:cubicBezTo>
                      <a:cubicBezTo>
                        <a:pt x="145" y="32"/>
                        <a:pt x="146" y="29"/>
                        <a:pt x="146" y="25"/>
                      </a:cubicBezTo>
                      <a:cubicBezTo>
                        <a:pt x="146" y="21"/>
                        <a:pt x="145" y="18"/>
                        <a:pt x="143" y="15"/>
                      </a:cubicBezTo>
                      <a:close/>
                      <a:moveTo>
                        <a:pt x="140" y="32"/>
                      </a:moveTo>
                      <a:cubicBezTo>
                        <a:pt x="138" y="34"/>
                        <a:pt x="136" y="34"/>
                        <a:pt x="134" y="34"/>
                      </a:cubicBezTo>
                      <a:cubicBezTo>
                        <a:pt x="131" y="34"/>
                        <a:pt x="129" y="34"/>
                        <a:pt x="127" y="32"/>
                      </a:cubicBezTo>
                      <a:cubicBezTo>
                        <a:pt x="126" y="30"/>
                        <a:pt x="125" y="28"/>
                        <a:pt x="125" y="25"/>
                      </a:cubicBezTo>
                      <a:cubicBezTo>
                        <a:pt x="125" y="22"/>
                        <a:pt x="126" y="19"/>
                        <a:pt x="128" y="18"/>
                      </a:cubicBezTo>
                      <a:cubicBezTo>
                        <a:pt x="129" y="16"/>
                        <a:pt x="131" y="15"/>
                        <a:pt x="134" y="15"/>
                      </a:cubicBezTo>
                      <a:cubicBezTo>
                        <a:pt x="136" y="15"/>
                        <a:pt x="138" y="16"/>
                        <a:pt x="140" y="18"/>
                      </a:cubicBezTo>
                      <a:cubicBezTo>
                        <a:pt x="141" y="19"/>
                        <a:pt x="142" y="22"/>
                        <a:pt x="142" y="25"/>
                      </a:cubicBezTo>
                      <a:cubicBezTo>
                        <a:pt x="142" y="28"/>
                        <a:pt x="141" y="30"/>
                        <a:pt x="140" y="32"/>
                      </a:cubicBezTo>
                      <a:close/>
                      <a:moveTo>
                        <a:pt x="165" y="30"/>
                      </a:moveTo>
                      <a:cubicBezTo>
                        <a:pt x="165" y="29"/>
                        <a:pt x="164" y="27"/>
                        <a:pt x="164" y="26"/>
                      </a:cubicBezTo>
                      <a:cubicBezTo>
                        <a:pt x="162" y="25"/>
                        <a:pt x="161" y="24"/>
                        <a:pt x="159" y="23"/>
                      </a:cubicBezTo>
                      <a:cubicBezTo>
                        <a:pt x="157" y="22"/>
                        <a:pt x="155" y="22"/>
                        <a:pt x="155" y="21"/>
                      </a:cubicBezTo>
                      <a:cubicBezTo>
                        <a:pt x="154" y="21"/>
                        <a:pt x="154" y="20"/>
                        <a:pt x="154" y="18"/>
                      </a:cubicBezTo>
                      <a:cubicBezTo>
                        <a:pt x="154" y="18"/>
                        <a:pt x="154" y="17"/>
                        <a:pt x="155" y="16"/>
                      </a:cubicBezTo>
                      <a:cubicBezTo>
                        <a:pt x="156" y="15"/>
                        <a:pt x="157" y="15"/>
                        <a:pt x="158" y="15"/>
                      </a:cubicBezTo>
                      <a:cubicBezTo>
                        <a:pt x="160" y="15"/>
                        <a:pt x="162" y="16"/>
                        <a:pt x="164" y="17"/>
                      </a:cubicBezTo>
                      <a:cubicBezTo>
                        <a:pt x="164" y="17"/>
                        <a:pt x="164" y="17"/>
                        <a:pt x="164" y="13"/>
                      </a:cubicBezTo>
                      <a:cubicBezTo>
                        <a:pt x="163" y="12"/>
                        <a:pt x="161" y="12"/>
                        <a:pt x="159" y="12"/>
                      </a:cubicBezTo>
                      <a:cubicBezTo>
                        <a:pt x="156" y="12"/>
                        <a:pt x="154" y="12"/>
                        <a:pt x="152" y="14"/>
                      </a:cubicBezTo>
                      <a:cubicBezTo>
                        <a:pt x="151" y="15"/>
                        <a:pt x="150" y="17"/>
                        <a:pt x="150" y="19"/>
                      </a:cubicBezTo>
                      <a:cubicBezTo>
                        <a:pt x="150" y="21"/>
                        <a:pt x="151" y="22"/>
                        <a:pt x="151" y="23"/>
                      </a:cubicBezTo>
                      <a:cubicBezTo>
                        <a:pt x="152" y="24"/>
                        <a:pt x="154" y="25"/>
                        <a:pt x="156" y="26"/>
                      </a:cubicBezTo>
                      <a:cubicBezTo>
                        <a:pt x="158" y="27"/>
                        <a:pt x="160" y="28"/>
                        <a:pt x="160" y="29"/>
                      </a:cubicBezTo>
                      <a:cubicBezTo>
                        <a:pt x="161" y="29"/>
                        <a:pt x="161" y="30"/>
                        <a:pt x="161" y="31"/>
                      </a:cubicBezTo>
                      <a:cubicBezTo>
                        <a:pt x="161" y="33"/>
                        <a:pt x="160" y="34"/>
                        <a:pt x="156" y="34"/>
                      </a:cubicBezTo>
                      <a:cubicBezTo>
                        <a:pt x="154" y="34"/>
                        <a:pt x="152" y="34"/>
                        <a:pt x="150" y="32"/>
                      </a:cubicBezTo>
                      <a:cubicBezTo>
                        <a:pt x="150" y="32"/>
                        <a:pt x="150" y="32"/>
                        <a:pt x="150" y="36"/>
                      </a:cubicBezTo>
                      <a:cubicBezTo>
                        <a:pt x="151" y="37"/>
                        <a:pt x="154" y="38"/>
                        <a:pt x="156" y="38"/>
                      </a:cubicBezTo>
                      <a:cubicBezTo>
                        <a:pt x="159" y="38"/>
                        <a:pt x="161" y="37"/>
                        <a:pt x="163" y="36"/>
                      </a:cubicBezTo>
                      <a:cubicBezTo>
                        <a:pt x="164" y="34"/>
                        <a:pt x="165" y="33"/>
                        <a:pt x="165" y="30"/>
                      </a:cubicBezTo>
                      <a:close/>
                      <a:moveTo>
                        <a:pt x="190" y="15"/>
                      </a:moveTo>
                      <a:cubicBezTo>
                        <a:pt x="188" y="13"/>
                        <a:pt x="185" y="12"/>
                        <a:pt x="181" y="12"/>
                      </a:cubicBezTo>
                      <a:cubicBezTo>
                        <a:pt x="177" y="12"/>
                        <a:pt x="175" y="13"/>
                        <a:pt x="172" y="15"/>
                      </a:cubicBezTo>
                      <a:cubicBezTo>
                        <a:pt x="170" y="17"/>
                        <a:pt x="168" y="21"/>
                        <a:pt x="168" y="25"/>
                      </a:cubicBezTo>
                      <a:cubicBezTo>
                        <a:pt x="168" y="29"/>
                        <a:pt x="170" y="32"/>
                        <a:pt x="172" y="34"/>
                      </a:cubicBezTo>
                      <a:cubicBezTo>
                        <a:pt x="174" y="37"/>
                        <a:pt x="177" y="38"/>
                        <a:pt x="181" y="38"/>
                      </a:cubicBezTo>
                      <a:cubicBezTo>
                        <a:pt x="184" y="38"/>
                        <a:pt x="188" y="37"/>
                        <a:pt x="190" y="34"/>
                      </a:cubicBezTo>
                      <a:cubicBezTo>
                        <a:pt x="192" y="32"/>
                        <a:pt x="193" y="29"/>
                        <a:pt x="193" y="25"/>
                      </a:cubicBezTo>
                      <a:cubicBezTo>
                        <a:pt x="193" y="21"/>
                        <a:pt x="192" y="18"/>
                        <a:pt x="190" y="15"/>
                      </a:cubicBezTo>
                      <a:close/>
                      <a:moveTo>
                        <a:pt x="187" y="32"/>
                      </a:moveTo>
                      <a:cubicBezTo>
                        <a:pt x="186" y="34"/>
                        <a:pt x="184" y="34"/>
                        <a:pt x="181" y="34"/>
                      </a:cubicBezTo>
                      <a:cubicBezTo>
                        <a:pt x="179" y="34"/>
                        <a:pt x="176" y="34"/>
                        <a:pt x="175" y="32"/>
                      </a:cubicBezTo>
                      <a:cubicBezTo>
                        <a:pt x="173" y="30"/>
                        <a:pt x="173" y="28"/>
                        <a:pt x="173" y="25"/>
                      </a:cubicBezTo>
                      <a:cubicBezTo>
                        <a:pt x="173" y="22"/>
                        <a:pt x="173" y="19"/>
                        <a:pt x="175" y="18"/>
                      </a:cubicBezTo>
                      <a:cubicBezTo>
                        <a:pt x="176" y="16"/>
                        <a:pt x="179" y="15"/>
                        <a:pt x="181" y="15"/>
                      </a:cubicBezTo>
                      <a:cubicBezTo>
                        <a:pt x="184" y="15"/>
                        <a:pt x="185" y="16"/>
                        <a:pt x="187" y="18"/>
                      </a:cubicBezTo>
                      <a:cubicBezTo>
                        <a:pt x="188" y="19"/>
                        <a:pt x="189" y="22"/>
                        <a:pt x="189" y="25"/>
                      </a:cubicBezTo>
                      <a:cubicBezTo>
                        <a:pt x="189" y="28"/>
                        <a:pt x="188" y="30"/>
                        <a:pt x="187" y="32"/>
                      </a:cubicBezTo>
                      <a:close/>
                      <a:moveTo>
                        <a:pt x="210" y="4"/>
                      </a:moveTo>
                      <a:cubicBezTo>
                        <a:pt x="210" y="4"/>
                        <a:pt x="210" y="4"/>
                        <a:pt x="210" y="4"/>
                      </a:cubicBezTo>
                      <a:cubicBezTo>
                        <a:pt x="210" y="0"/>
                        <a:pt x="210" y="0"/>
                        <a:pt x="210" y="0"/>
                      </a:cubicBezTo>
                      <a:cubicBezTo>
                        <a:pt x="209" y="0"/>
                        <a:pt x="208" y="0"/>
                        <a:pt x="207" y="0"/>
                      </a:cubicBezTo>
                      <a:cubicBezTo>
                        <a:pt x="205" y="0"/>
                        <a:pt x="204" y="0"/>
                        <a:pt x="202" y="2"/>
                      </a:cubicBezTo>
                      <a:cubicBezTo>
                        <a:pt x="200" y="3"/>
                        <a:pt x="200" y="6"/>
                        <a:pt x="200" y="8"/>
                      </a:cubicBezTo>
                      <a:cubicBezTo>
                        <a:pt x="200" y="8"/>
                        <a:pt x="200" y="8"/>
                        <a:pt x="200" y="12"/>
                      </a:cubicBezTo>
                      <a:cubicBezTo>
                        <a:pt x="200" y="12"/>
                        <a:pt x="200" y="12"/>
                        <a:pt x="195" y="12"/>
                      </a:cubicBezTo>
                      <a:cubicBezTo>
                        <a:pt x="195" y="12"/>
                        <a:pt x="195" y="12"/>
                        <a:pt x="195" y="16"/>
                      </a:cubicBezTo>
                      <a:cubicBezTo>
                        <a:pt x="195" y="16"/>
                        <a:pt x="195" y="16"/>
                        <a:pt x="200" y="16"/>
                      </a:cubicBezTo>
                      <a:cubicBezTo>
                        <a:pt x="200" y="16"/>
                        <a:pt x="200" y="16"/>
                        <a:pt x="200" y="37"/>
                      </a:cubicBezTo>
                      <a:cubicBezTo>
                        <a:pt x="200" y="37"/>
                        <a:pt x="200" y="37"/>
                        <a:pt x="204" y="37"/>
                      </a:cubicBezTo>
                      <a:cubicBezTo>
                        <a:pt x="204" y="37"/>
                        <a:pt x="204" y="37"/>
                        <a:pt x="204" y="16"/>
                      </a:cubicBezTo>
                      <a:cubicBezTo>
                        <a:pt x="204" y="16"/>
                        <a:pt x="204" y="16"/>
                        <a:pt x="209" y="16"/>
                      </a:cubicBezTo>
                      <a:cubicBezTo>
                        <a:pt x="209" y="16"/>
                        <a:pt x="209" y="16"/>
                        <a:pt x="209" y="12"/>
                      </a:cubicBezTo>
                      <a:cubicBezTo>
                        <a:pt x="209" y="12"/>
                        <a:pt x="209" y="12"/>
                        <a:pt x="204" y="12"/>
                      </a:cubicBezTo>
                      <a:cubicBezTo>
                        <a:pt x="204" y="12"/>
                        <a:pt x="204" y="12"/>
                        <a:pt x="204" y="8"/>
                      </a:cubicBezTo>
                      <a:cubicBezTo>
                        <a:pt x="204" y="5"/>
                        <a:pt x="205" y="3"/>
                        <a:pt x="208" y="3"/>
                      </a:cubicBezTo>
                      <a:cubicBezTo>
                        <a:pt x="208" y="3"/>
                        <a:pt x="209" y="3"/>
                        <a:pt x="210" y="4"/>
                      </a:cubicBezTo>
                      <a:close/>
                      <a:moveTo>
                        <a:pt x="225" y="37"/>
                      </a:moveTo>
                      <a:cubicBezTo>
                        <a:pt x="225" y="37"/>
                        <a:pt x="225" y="37"/>
                        <a:pt x="225" y="37"/>
                      </a:cubicBezTo>
                      <a:cubicBezTo>
                        <a:pt x="225" y="34"/>
                        <a:pt x="225" y="34"/>
                        <a:pt x="225" y="34"/>
                      </a:cubicBezTo>
                      <a:cubicBezTo>
                        <a:pt x="225" y="34"/>
                        <a:pt x="224" y="34"/>
                        <a:pt x="223" y="34"/>
                      </a:cubicBezTo>
                      <a:cubicBezTo>
                        <a:pt x="221" y="34"/>
                        <a:pt x="221" y="34"/>
                        <a:pt x="220" y="33"/>
                      </a:cubicBezTo>
                      <a:cubicBezTo>
                        <a:pt x="220" y="33"/>
                        <a:pt x="219" y="31"/>
                        <a:pt x="219" y="30"/>
                      </a:cubicBezTo>
                      <a:cubicBezTo>
                        <a:pt x="219" y="30"/>
                        <a:pt x="219" y="30"/>
                        <a:pt x="219" y="16"/>
                      </a:cubicBezTo>
                      <a:cubicBezTo>
                        <a:pt x="219" y="16"/>
                        <a:pt x="219" y="16"/>
                        <a:pt x="225" y="16"/>
                      </a:cubicBezTo>
                      <a:cubicBezTo>
                        <a:pt x="225" y="16"/>
                        <a:pt x="225" y="16"/>
                        <a:pt x="225" y="12"/>
                      </a:cubicBezTo>
                      <a:cubicBezTo>
                        <a:pt x="225" y="12"/>
                        <a:pt x="225" y="12"/>
                        <a:pt x="219" y="12"/>
                      </a:cubicBezTo>
                      <a:cubicBezTo>
                        <a:pt x="219" y="12"/>
                        <a:pt x="219" y="12"/>
                        <a:pt x="219" y="5"/>
                      </a:cubicBezTo>
                      <a:cubicBezTo>
                        <a:pt x="218" y="6"/>
                        <a:pt x="217" y="6"/>
                        <a:pt x="215" y="6"/>
                      </a:cubicBezTo>
                      <a:cubicBezTo>
                        <a:pt x="215" y="6"/>
                        <a:pt x="215" y="6"/>
                        <a:pt x="215" y="12"/>
                      </a:cubicBezTo>
                      <a:cubicBezTo>
                        <a:pt x="215" y="12"/>
                        <a:pt x="215" y="12"/>
                        <a:pt x="211" y="12"/>
                      </a:cubicBezTo>
                      <a:cubicBezTo>
                        <a:pt x="211" y="12"/>
                        <a:pt x="211" y="12"/>
                        <a:pt x="211" y="16"/>
                      </a:cubicBezTo>
                      <a:cubicBezTo>
                        <a:pt x="211" y="16"/>
                        <a:pt x="211" y="16"/>
                        <a:pt x="215" y="16"/>
                      </a:cubicBezTo>
                      <a:cubicBezTo>
                        <a:pt x="215" y="16"/>
                        <a:pt x="215" y="16"/>
                        <a:pt x="215" y="30"/>
                      </a:cubicBezTo>
                      <a:cubicBezTo>
                        <a:pt x="215" y="35"/>
                        <a:pt x="217" y="38"/>
                        <a:pt x="222" y="38"/>
                      </a:cubicBezTo>
                      <a:cubicBezTo>
                        <a:pt x="223" y="38"/>
                        <a:pt x="225" y="38"/>
                        <a:pt x="225" y="37"/>
                      </a:cubicBezTo>
                      <a:close/>
                      <a:moveTo>
                        <a:pt x="14" y="133"/>
                      </a:moveTo>
                      <a:cubicBezTo>
                        <a:pt x="14" y="131"/>
                        <a:pt x="14" y="129"/>
                        <a:pt x="12" y="128"/>
                      </a:cubicBezTo>
                      <a:cubicBezTo>
                        <a:pt x="10" y="126"/>
                        <a:pt x="9" y="126"/>
                        <a:pt x="7" y="126"/>
                      </a:cubicBezTo>
                      <a:cubicBezTo>
                        <a:pt x="5" y="126"/>
                        <a:pt x="3" y="126"/>
                        <a:pt x="2" y="128"/>
                      </a:cubicBezTo>
                      <a:cubicBezTo>
                        <a:pt x="1" y="129"/>
                        <a:pt x="0" y="131"/>
                        <a:pt x="0" y="133"/>
                      </a:cubicBezTo>
                      <a:cubicBezTo>
                        <a:pt x="0" y="135"/>
                        <a:pt x="1" y="136"/>
                        <a:pt x="2" y="138"/>
                      </a:cubicBezTo>
                      <a:cubicBezTo>
                        <a:pt x="3" y="139"/>
                        <a:pt x="5" y="140"/>
                        <a:pt x="7" y="140"/>
                      </a:cubicBezTo>
                      <a:cubicBezTo>
                        <a:pt x="9" y="140"/>
                        <a:pt x="10" y="139"/>
                        <a:pt x="12" y="138"/>
                      </a:cubicBezTo>
                      <a:cubicBezTo>
                        <a:pt x="14" y="136"/>
                        <a:pt x="14" y="135"/>
                        <a:pt x="14" y="133"/>
                      </a:cubicBezTo>
                      <a:close/>
                      <a:moveTo>
                        <a:pt x="102" y="138"/>
                      </a:moveTo>
                      <a:cubicBezTo>
                        <a:pt x="102" y="138"/>
                        <a:pt x="102" y="138"/>
                        <a:pt x="102" y="138"/>
                      </a:cubicBezTo>
                      <a:cubicBezTo>
                        <a:pt x="102" y="48"/>
                        <a:pt x="102" y="48"/>
                        <a:pt x="102" y="48"/>
                      </a:cubicBezTo>
                      <a:cubicBezTo>
                        <a:pt x="102" y="48"/>
                        <a:pt x="102" y="48"/>
                        <a:pt x="91" y="48"/>
                      </a:cubicBezTo>
                      <a:cubicBezTo>
                        <a:pt x="91" y="48"/>
                        <a:pt x="91" y="48"/>
                        <a:pt x="91" y="112"/>
                      </a:cubicBezTo>
                      <a:cubicBezTo>
                        <a:pt x="91" y="118"/>
                        <a:pt x="91" y="122"/>
                        <a:pt x="92" y="125"/>
                      </a:cubicBezTo>
                      <a:cubicBezTo>
                        <a:pt x="92" y="125"/>
                        <a:pt x="92" y="125"/>
                        <a:pt x="91" y="125"/>
                      </a:cubicBezTo>
                      <a:cubicBezTo>
                        <a:pt x="91" y="124"/>
                        <a:pt x="90" y="122"/>
                        <a:pt x="88" y="119"/>
                      </a:cubicBezTo>
                      <a:cubicBezTo>
                        <a:pt x="88" y="119"/>
                        <a:pt x="88" y="119"/>
                        <a:pt x="43" y="48"/>
                      </a:cubicBezTo>
                      <a:cubicBezTo>
                        <a:pt x="43" y="48"/>
                        <a:pt x="43" y="48"/>
                        <a:pt x="29" y="48"/>
                      </a:cubicBezTo>
                      <a:cubicBezTo>
                        <a:pt x="29" y="48"/>
                        <a:pt x="29" y="48"/>
                        <a:pt x="29" y="138"/>
                      </a:cubicBezTo>
                      <a:cubicBezTo>
                        <a:pt x="29" y="138"/>
                        <a:pt x="29" y="138"/>
                        <a:pt x="40" y="138"/>
                      </a:cubicBezTo>
                      <a:cubicBezTo>
                        <a:pt x="40" y="138"/>
                        <a:pt x="40" y="138"/>
                        <a:pt x="40" y="73"/>
                      </a:cubicBezTo>
                      <a:cubicBezTo>
                        <a:pt x="40" y="67"/>
                        <a:pt x="40" y="63"/>
                        <a:pt x="39" y="61"/>
                      </a:cubicBezTo>
                      <a:cubicBezTo>
                        <a:pt x="39" y="61"/>
                        <a:pt x="39" y="61"/>
                        <a:pt x="40" y="61"/>
                      </a:cubicBezTo>
                      <a:cubicBezTo>
                        <a:pt x="41" y="63"/>
                        <a:pt x="42" y="65"/>
                        <a:pt x="42" y="67"/>
                      </a:cubicBezTo>
                      <a:cubicBezTo>
                        <a:pt x="42" y="67"/>
                        <a:pt x="42" y="67"/>
                        <a:pt x="89" y="138"/>
                      </a:cubicBezTo>
                      <a:cubicBezTo>
                        <a:pt x="89" y="138"/>
                        <a:pt x="89" y="138"/>
                        <a:pt x="102" y="138"/>
                      </a:cubicBezTo>
                      <a:close/>
                      <a:moveTo>
                        <a:pt x="169" y="138"/>
                      </a:moveTo>
                      <a:cubicBezTo>
                        <a:pt x="169" y="138"/>
                        <a:pt x="169" y="138"/>
                        <a:pt x="169" y="138"/>
                      </a:cubicBezTo>
                      <a:cubicBezTo>
                        <a:pt x="169" y="129"/>
                        <a:pt x="169" y="129"/>
                        <a:pt x="169" y="129"/>
                      </a:cubicBezTo>
                      <a:cubicBezTo>
                        <a:pt x="132" y="129"/>
                        <a:pt x="132" y="129"/>
                        <a:pt x="132" y="129"/>
                      </a:cubicBezTo>
                      <a:cubicBezTo>
                        <a:pt x="132" y="97"/>
                        <a:pt x="132" y="97"/>
                        <a:pt x="132" y="97"/>
                      </a:cubicBezTo>
                      <a:cubicBezTo>
                        <a:pt x="164" y="97"/>
                        <a:pt x="164" y="97"/>
                        <a:pt x="164" y="97"/>
                      </a:cubicBezTo>
                      <a:cubicBezTo>
                        <a:pt x="164" y="88"/>
                        <a:pt x="164" y="88"/>
                        <a:pt x="164" y="88"/>
                      </a:cubicBezTo>
                      <a:cubicBezTo>
                        <a:pt x="132" y="88"/>
                        <a:pt x="132" y="88"/>
                        <a:pt x="132" y="88"/>
                      </a:cubicBezTo>
                      <a:cubicBezTo>
                        <a:pt x="132" y="58"/>
                        <a:pt x="132" y="58"/>
                        <a:pt x="132" y="58"/>
                      </a:cubicBezTo>
                      <a:cubicBezTo>
                        <a:pt x="167" y="58"/>
                        <a:pt x="167" y="58"/>
                        <a:pt x="167" y="58"/>
                      </a:cubicBezTo>
                      <a:cubicBezTo>
                        <a:pt x="167" y="48"/>
                        <a:pt x="167" y="48"/>
                        <a:pt x="167" y="48"/>
                      </a:cubicBezTo>
                      <a:cubicBezTo>
                        <a:pt x="122" y="48"/>
                        <a:pt x="122" y="48"/>
                        <a:pt x="122" y="48"/>
                      </a:cubicBezTo>
                      <a:cubicBezTo>
                        <a:pt x="122" y="138"/>
                        <a:pt x="122" y="138"/>
                        <a:pt x="122" y="138"/>
                      </a:cubicBezTo>
                      <a:cubicBezTo>
                        <a:pt x="169" y="138"/>
                        <a:pt x="169" y="138"/>
                        <a:pt x="169" y="138"/>
                      </a:cubicBezTo>
                      <a:close/>
                      <a:moveTo>
                        <a:pt x="241" y="58"/>
                      </a:moveTo>
                      <a:cubicBezTo>
                        <a:pt x="241" y="58"/>
                        <a:pt x="241" y="58"/>
                        <a:pt x="241" y="58"/>
                      </a:cubicBezTo>
                      <a:cubicBezTo>
                        <a:pt x="241" y="48"/>
                        <a:pt x="241" y="48"/>
                        <a:pt x="241" y="48"/>
                      </a:cubicBezTo>
                      <a:cubicBezTo>
                        <a:pt x="179" y="48"/>
                        <a:pt x="179" y="48"/>
                        <a:pt x="179" y="48"/>
                      </a:cubicBezTo>
                      <a:cubicBezTo>
                        <a:pt x="179" y="58"/>
                        <a:pt x="179" y="58"/>
                        <a:pt x="179" y="58"/>
                      </a:cubicBezTo>
                      <a:cubicBezTo>
                        <a:pt x="205" y="58"/>
                        <a:pt x="205" y="58"/>
                        <a:pt x="205" y="58"/>
                      </a:cubicBezTo>
                      <a:cubicBezTo>
                        <a:pt x="205" y="138"/>
                        <a:pt x="205" y="138"/>
                        <a:pt x="205" y="138"/>
                      </a:cubicBezTo>
                      <a:cubicBezTo>
                        <a:pt x="215" y="138"/>
                        <a:pt x="215" y="138"/>
                        <a:pt x="215" y="138"/>
                      </a:cubicBezTo>
                      <a:cubicBezTo>
                        <a:pt x="215" y="58"/>
                        <a:pt x="215" y="58"/>
                        <a:pt x="215" y="58"/>
                      </a:cubicBezTo>
                      <a:cubicBezTo>
                        <a:pt x="241" y="58"/>
                        <a:pt x="241" y="58"/>
                        <a:pt x="241" y="58"/>
                      </a:cubicBezTo>
                      <a:close/>
                    </a:path>
                  </a:pathLst>
                </a:custGeom>
                <a:solidFill>
                  <a:schemeClr val="bg1"/>
                </a:solidFill>
                <a:ln>
                  <a:noFill/>
                </a:ln>
                <a:extLst/>
              </p:spPr>
              <p:txBody>
                <a:bodyPr vert="horz" wrap="square" lIns="91427" tIns="45713" rIns="91427" bIns="45713" numCol="1" anchor="t" anchorCtr="0" compatLnSpc="1">
                  <a:prstTxWarp prst="textNoShape">
                    <a:avLst/>
                  </a:prstTxWarp>
                </a:bodyPr>
                <a:lstStyle/>
                <a:p>
                  <a:pPr defTabSz="932098"/>
                  <a:endParaRPr lang="en-US" sz="1767">
                    <a:solidFill>
                      <a:srgbClr val="000000"/>
                    </a:solidFill>
                  </a:endParaRPr>
                </a:p>
              </p:txBody>
            </p:sp>
          </p:grpSp>
          <p:sp>
            <p:nvSpPr>
              <p:cNvPr id="30" name="Rectangle 29"/>
              <p:cNvSpPr/>
              <p:nvPr/>
            </p:nvSpPr>
            <p:spPr bwMode="auto">
              <a:xfrm>
                <a:off x="6686070" y="3692368"/>
                <a:ext cx="4655177" cy="1265909"/>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46622" tIns="46622" rIns="46622" bIns="46622" numCol="1" spcCol="0" rtlCol="0" fromWordArt="0" anchor="ctr" anchorCtr="0" forceAA="0" compatLnSpc="1">
                <a:prstTxWarp prst="textNoShape">
                  <a:avLst/>
                </a:prstTxWarp>
                <a:noAutofit/>
              </a:bodyPr>
              <a:lstStyle/>
              <a:p>
                <a:pPr algn="ctr" defTabSz="932072" fontAlgn="base">
                  <a:spcBef>
                    <a:spcPct val="0"/>
                  </a:spcBef>
                  <a:spcAft>
                    <a:spcPct val="0"/>
                  </a:spcAft>
                </a:pPr>
                <a:r>
                  <a:rPr lang="en-US" sz="3199" kern="0" spc="-52"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Shared </a:t>
                </a:r>
              </a:p>
              <a:p>
                <a:pPr algn="ctr" defTabSz="932072" fontAlgn="base">
                  <a:spcBef>
                    <a:spcPct val="0"/>
                  </a:spcBef>
                  <a:spcAft>
                    <a:spcPct val="0"/>
                  </a:spcAft>
                </a:pPr>
                <a:r>
                  <a:rPr lang="en-US" sz="3199" kern="0" spc="-52"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client app </a:t>
                </a:r>
                <a:r>
                  <a:rPr lang="en-US" sz="3999" b="1" kern="0" spc="-52" dirty="0">
                    <a:gradFill>
                      <a:gsLst>
                        <a:gs pos="0">
                          <a:srgbClr val="FFFFFF"/>
                        </a:gs>
                        <a:gs pos="100000">
                          <a:srgbClr val="FFFFFF"/>
                        </a:gs>
                      </a:gsLst>
                      <a:lin ang="5400000" scaled="0"/>
                    </a:gradFill>
                    <a:ea typeface="Segoe UI" pitchFamily="34" charset="0"/>
                    <a:cs typeface="Segoe UI" pitchFamily="34" charset="0"/>
                  </a:rPr>
                  <a:t>C#</a:t>
                </a:r>
                <a:r>
                  <a:rPr lang="en-US" sz="3199" kern="0" spc="-52"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 logic</a:t>
                </a:r>
              </a:p>
            </p:txBody>
          </p:sp>
        </p:grpSp>
        <p:pic>
          <p:nvPicPr>
            <p:cNvPr id="9" name="Picture 8"/>
            <p:cNvPicPr>
              <a:picLocks noChangeAspect="1"/>
            </p:cNvPicPr>
            <p:nvPr/>
          </p:nvPicPr>
          <p:blipFill>
            <a:blip r:embed="rId5"/>
            <a:stretch>
              <a:fillRect/>
            </a:stretch>
          </p:blipFill>
          <p:spPr>
            <a:xfrm rot="5400000">
              <a:off x="10374431" y="3988983"/>
              <a:ext cx="2669053" cy="456865"/>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58461" y="2112590"/>
              <a:ext cx="531524" cy="631986"/>
            </a:xfrm>
            <a:prstGeom prst="rect">
              <a:avLst/>
            </a:prstGeom>
          </p:spPr>
        </p:pic>
      </p:grpSp>
      <p:pic>
        <p:nvPicPr>
          <p:cNvPr id="35" name="Picture 34"/>
          <p:cNvPicPr>
            <a:picLocks noChangeAspect="1"/>
          </p:cNvPicPr>
          <p:nvPr/>
        </p:nvPicPr>
        <p:blipFill>
          <a:blip r:embed="rId7" cstate="print">
            <a:duotone>
              <a:srgbClr val="55C5E9">
                <a:shade val="45000"/>
                <a:satMod val="135000"/>
              </a:srgbClr>
              <a:prstClr val="white"/>
            </a:duotone>
            <a:extLst>
              <a:ext uri="{28A0092B-C50C-407E-A947-70E740481C1C}">
                <a14:useLocalDpi xmlns:a14="http://schemas.microsoft.com/office/drawing/2010/main" val="0"/>
              </a:ext>
            </a:extLst>
          </a:blip>
          <a:stretch>
            <a:fillRect/>
          </a:stretch>
        </p:blipFill>
        <p:spPr>
          <a:xfrm>
            <a:off x="7113815" y="1667198"/>
            <a:ext cx="515787" cy="570082"/>
          </a:xfrm>
          <a:prstGeom prst="rect">
            <a:avLst/>
          </a:prstGeom>
        </p:spPr>
      </p:pic>
    </p:spTree>
    <p:extLst>
      <p:ext uri="{BB962C8B-B14F-4D97-AF65-F5344CB8AC3E}">
        <p14:creationId xmlns:p14="http://schemas.microsoft.com/office/powerpoint/2010/main" val="1113454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56911" y="-653284"/>
            <a:ext cx="6548461" cy="6993533"/>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29707" tIns="2102822" rIns="182854" bIns="146283" numCol="1" rtlCol="0" anchor="t" anchorCtr="0" compatLnSpc="1">
            <a:prstTxWarp prst="textNoShape">
              <a:avLst/>
            </a:prstTxWarp>
          </a:bodyPr>
          <a:lstStyle/>
          <a:p>
            <a:pPr defTabSz="932280">
              <a:lnSpc>
                <a:spcPct val="90000"/>
              </a:lnSpc>
              <a:spcBef>
                <a:spcPts val="1800"/>
              </a:spcBef>
            </a:pPr>
            <a:r>
              <a:rPr lang="en-US" sz="2800" dirty="0" err="1" smtClean="0">
                <a:solidFill>
                  <a:srgbClr val="616161"/>
                </a:solidFill>
                <a:latin typeface="Segoe UI Light"/>
                <a:ea typeface="ＭＳ Ｐゴシック" charset="0"/>
              </a:rPr>
              <a:t>Créer</a:t>
            </a:r>
            <a:r>
              <a:rPr lang="en-US" sz="2800" dirty="0" smtClean="0">
                <a:solidFill>
                  <a:srgbClr val="616161"/>
                </a:solidFill>
                <a:latin typeface="Segoe UI Light"/>
                <a:ea typeface="ＭＳ Ｐゴシック" charset="0"/>
              </a:rPr>
              <a:t> </a:t>
            </a:r>
            <a:r>
              <a:rPr lang="en-US" sz="2800" dirty="0" err="1" smtClean="0">
                <a:solidFill>
                  <a:srgbClr val="616161"/>
                </a:solidFill>
                <a:latin typeface="Segoe UI Light"/>
                <a:ea typeface="ＭＳ Ｐゴシック" charset="0"/>
              </a:rPr>
              <a:t>une</a:t>
            </a:r>
            <a:r>
              <a:rPr lang="en-US" sz="2800" dirty="0" smtClean="0">
                <a:solidFill>
                  <a:srgbClr val="616161"/>
                </a:solidFill>
                <a:latin typeface="Segoe UI Light"/>
                <a:ea typeface="ＭＳ Ｐゴシック" charset="0"/>
              </a:rPr>
              <a:t> UI en </a:t>
            </a:r>
            <a:r>
              <a:rPr lang="en-US" sz="2800" dirty="0" err="1" smtClean="0">
                <a:solidFill>
                  <a:srgbClr val="616161"/>
                </a:solidFill>
                <a:latin typeface="Segoe UI Light"/>
                <a:ea typeface="ＭＳ Ｐゴシック" charset="0"/>
              </a:rPr>
              <a:t>faisant</a:t>
            </a:r>
            <a:r>
              <a:rPr lang="en-US" sz="2800" dirty="0" smtClean="0">
                <a:solidFill>
                  <a:srgbClr val="616161"/>
                </a:solidFill>
                <a:latin typeface="Segoe UI Light"/>
                <a:ea typeface="ＭＳ Ｐゴシック" charset="0"/>
              </a:rPr>
              <a:t> du </a:t>
            </a:r>
            <a:r>
              <a:rPr lang="en-US" sz="2800" dirty="0" err="1" smtClean="0">
                <a:solidFill>
                  <a:srgbClr val="616161"/>
                </a:solidFill>
                <a:latin typeface="Segoe UI Light"/>
                <a:ea typeface="ＭＳ Ｐゴシック" charset="0"/>
              </a:rPr>
              <a:t>drag&amp;drop</a:t>
            </a:r>
            <a:endParaRPr lang="en-US" sz="2800" dirty="0">
              <a:solidFill>
                <a:srgbClr val="616161"/>
              </a:solidFill>
              <a:latin typeface="Segoe UI Light"/>
              <a:ea typeface="ＭＳ Ｐゴシック" charset="0"/>
            </a:endParaRPr>
          </a:p>
          <a:p>
            <a:pPr defTabSz="932280">
              <a:lnSpc>
                <a:spcPct val="90000"/>
              </a:lnSpc>
              <a:spcBef>
                <a:spcPts val="1800"/>
              </a:spcBef>
            </a:pPr>
            <a:r>
              <a:rPr lang="en-US" sz="2800" dirty="0" err="1" smtClean="0">
                <a:solidFill>
                  <a:srgbClr val="616161"/>
                </a:solidFill>
                <a:latin typeface="Segoe UI Light"/>
                <a:ea typeface="ＭＳ Ｐゴシック" charset="0"/>
              </a:rPr>
              <a:t>Cibler</a:t>
            </a:r>
            <a:r>
              <a:rPr lang="en-US" sz="2800" dirty="0" smtClean="0">
                <a:solidFill>
                  <a:srgbClr val="616161"/>
                </a:solidFill>
                <a:latin typeface="Segoe UI Light"/>
                <a:ea typeface="ＭＳ Ｐゴシック" charset="0"/>
              </a:rPr>
              <a:t> </a:t>
            </a:r>
            <a:r>
              <a:rPr lang="en-US" sz="2800" dirty="0" err="1" smtClean="0">
                <a:solidFill>
                  <a:srgbClr val="616161"/>
                </a:solidFill>
                <a:latin typeface="Segoe UI Light"/>
                <a:ea typeface="ＭＳ Ｐゴシック" charset="0"/>
              </a:rPr>
              <a:t>plusieurs</a:t>
            </a:r>
            <a:r>
              <a:rPr lang="en-US" sz="2800" dirty="0" smtClean="0">
                <a:solidFill>
                  <a:srgbClr val="616161"/>
                </a:solidFill>
                <a:latin typeface="Segoe UI Light"/>
                <a:ea typeface="ＭＳ Ｐゴシック" charset="0"/>
              </a:rPr>
              <a:t> </a:t>
            </a:r>
            <a:r>
              <a:rPr lang="en-US" sz="2800" dirty="0" err="1" smtClean="0">
                <a:solidFill>
                  <a:srgbClr val="616161"/>
                </a:solidFill>
                <a:latin typeface="Segoe UI Light"/>
                <a:ea typeface="ＭＳ Ｐゴシック" charset="0"/>
              </a:rPr>
              <a:t>tailles</a:t>
            </a:r>
            <a:r>
              <a:rPr lang="en-US" sz="2800" dirty="0" smtClean="0">
                <a:solidFill>
                  <a:srgbClr val="616161"/>
                </a:solidFill>
                <a:latin typeface="Segoe UI Light"/>
                <a:ea typeface="ＭＳ Ｐゴシック" charset="0"/>
              </a:rPr>
              <a:t> </a:t>
            </a:r>
            <a:r>
              <a:rPr lang="en-US" sz="2800" dirty="0" err="1" smtClean="0">
                <a:solidFill>
                  <a:srgbClr val="616161"/>
                </a:solidFill>
                <a:latin typeface="Segoe UI Light"/>
                <a:ea typeface="ＭＳ Ｐゴシック" charset="0"/>
              </a:rPr>
              <a:t>d’écrans</a:t>
            </a:r>
            <a:endParaRPr lang="en-US" sz="2800" dirty="0">
              <a:solidFill>
                <a:srgbClr val="616161"/>
              </a:solidFill>
              <a:latin typeface="Segoe UI Light"/>
              <a:ea typeface="ＭＳ Ｐゴシック" charset="0"/>
            </a:endParaRPr>
          </a:p>
          <a:p>
            <a:pPr defTabSz="932280">
              <a:lnSpc>
                <a:spcPct val="90000"/>
              </a:lnSpc>
              <a:spcBef>
                <a:spcPts val="1800"/>
              </a:spcBef>
            </a:pPr>
            <a:r>
              <a:rPr lang="en-US" sz="2800" dirty="0" smtClean="0">
                <a:solidFill>
                  <a:srgbClr val="616161"/>
                </a:solidFill>
                <a:latin typeface="Segoe UI Light"/>
                <a:ea typeface="ＭＳ Ｐゴシック" charset="0"/>
              </a:rPr>
              <a:t>Les interfaces </a:t>
            </a:r>
            <a:r>
              <a:rPr lang="en-US" sz="2800" dirty="0" err="1" smtClean="0">
                <a:solidFill>
                  <a:srgbClr val="616161"/>
                </a:solidFill>
                <a:latin typeface="Segoe UI Light"/>
                <a:ea typeface="ＭＳ Ｐゴシック" charset="0"/>
              </a:rPr>
              <a:t>sont</a:t>
            </a:r>
            <a:r>
              <a:rPr lang="en-US" sz="2800" dirty="0" smtClean="0">
                <a:solidFill>
                  <a:srgbClr val="616161"/>
                </a:solidFill>
                <a:latin typeface="Segoe UI Light"/>
                <a:ea typeface="ＭＳ Ｐゴシック" charset="0"/>
              </a:rPr>
              <a:t> </a:t>
            </a:r>
            <a:r>
              <a:rPr lang="en-US" sz="2800" dirty="0" err="1" smtClean="0">
                <a:solidFill>
                  <a:srgbClr val="616161"/>
                </a:solidFill>
                <a:latin typeface="Segoe UI Light"/>
                <a:ea typeface="ＭＳ Ｐゴシック" charset="0"/>
              </a:rPr>
              <a:t>stockées</a:t>
            </a:r>
            <a:r>
              <a:rPr lang="en-US" sz="2800" dirty="0" smtClean="0">
                <a:solidFill>
                  <a:srgbClr val="616161"/>
                </a:solidFill>
                <a:latin typeface="Segoe UI Light"/>
                <a:ea typeface="ＭＳ Ｐゴシック" charset="0"/>
              </a:rPr>
              <a:t> </a:t>
            </a:r>
            <a:r>
              <a:rPr lang="en-US" sz="2800" dirty="0" err="1" smtClean="0">
                <a:solidFill>
                  <a:srgbClr val="616161"/>
                </a:solidFill>
                <a:latin typeface="Segoe UI Light"/>
                <a:ea typeface="ＭＳ Ｐゴシック" charset="0"/>
              </a:rPr>
              <a:t>dans</a:t>
            </a:r>
            <a:r>
              <a:rPr lang="en-US" sz="2800" dirty="0" smtClean="0">
                <a:solidFill>
                  <a:srgbClr val="616161"/>
                </a:solidFill>
                <a:latin typeface="Segoe UI Light"/>
                <a:ea typeface="ＭＳ Ｐゴシック" charset="0"/>
              </a:rPr>
              <a:t> le format </a:t>
            </a:r>
            <a:r>
              <a:rPr lang="en-US" sz="2800" dirty="0" err="1" smtClean="0">
                <a:solidFill>
                  <a:srgbClr val="616161"/>
                </a:solidFill>
                <a:latin typeface="Segoe UI Light"/>
                <a:ea typeface="ＭＳ Ｐゴシック" charset="0"/>
              </a:rPr>
              <a:t>natif</a:t>
            </a:r>
            <a:endParaRPr lang="en-US" sz="2800" dirty="0">
              <a:solidFill>
                <a:srgbClr val="616161"/>
              </a:solidFill>
              <a:latin typeface="Segoe UI Light"/>
              <a:ea typeface="ＭＳ Ｐゴシック" charset="0"/>
            </a:endParaRPr>
          </a:p>
          <a:p>
            <a:pPr defTabSz="932280">
              <a:lnSpc>
                <a:spcPct val="90000"/>
              </a:lnSpc>
              <a:spcBef>
                <a:spcPts val="1800"/>
              </a:spcBef>
            </a:pPr>
            <a:r>
              <a:rPr lang="en-US" sz="2800" dirty="0" smtClean="0">
                <a:solidFill>
                  <a:srgbClr val="616161"/>
                </a:solidFill>
                <a:latin typeface="Segoe UI Light"/>
                <a:ea typeface="ＭＳ Ｐゴシック" charset="0"/>
              </a:rPr>
              <a:t>Le </a:t>
            </a:r>
            <a:r>
              <a:rPr lang="en-US" sz="2800" dirty="0" err="1" smtClean="0">
                <a:solidFill>
                  <a:srgbClr val="616161"/>
                </a:solidFill>
                <a:latin typeface="Segoe UI Light"/>
                <a:ea typeface="ＭＳ Ｐゴシック" charset="0"/>
              </a:rPr>
              <a:t>meilleur</a:t>
            </a:r>
            <a:r>
              <a:rPr lang="en-US" sz="2800" dirty="0" smtClean="0">
                <a:solidFill>
                  <a:srgbClr val="616161"/>
                </a:solidFill>
                <a:latin typeface="Segoe UI Light"/>
                <a:ea typeface="ＭＳ Ｐゴシック" charset="0"/>
              </a:rPr>
              <a:t> </a:t>
            </a:r>
            <a:r>
              <a:rPr lang="en-US" sz="2800" dirty="0" err="1" smtClean="0">
                <a:solidFill>
                  <a:srgbClr val="616161"/>
                </a:solidFill>
                <a:latin typeface="Segoe UI Light"/>
                <a:ea typeface="ＭＳ Ｐゴシック" charset="0"/>
              </a:rPr>
              <a:t>éditeur</a:t>
            </a:r>
            <a:r>
              <a:rPr lang="en-US" sz="2800" dirty="0" smtClean="0">
                <a:solidFill>
                  <a:srgbClr val="616161"/>
                </a:solidFill>
                <a:latin typeface="Segoe UI Light"/>
                <a:ea typeface="ＭＳ Ｐゴシック" charset="0"/>
              </a:rPr>
              <a:t> UI Android et </a:t>
            </a:r>
            <a:r>
              <a:rPr lang="en-US" sz="2800" dirty="0" err="1" smtClean="0">
                <a:solidFill>
                  <a:srgbClr val="616161"/>
                </a:solidFill>
                <a:latin typeface="Segoe UI Light"/>
                <a:ea typeface="ＭＳ Ｐゴシック" charset="0"/>
              </a:rPr>
              <a:t>maintenant</a:t>
            </a:r>
            <a:r>
              <a:rPr lang="en-US" sz="2800" dirty="0" smtClean="0">
                <a:solidFill>
                  <a:srgbClr val="616161"/>
                </a:solidFill>
                <a:latin typeface="Segoe UI Light"/>
                <a:ea typeface="ＭＳ Ｐゴシック" charset="0"/>
              </a:rPr>
              <a:t> </a:t>
            </a:r>
            <a:r>
              <a:rPr lang="en-US" sz="2800" dirty="0" err="1" smtClean="0">
                <a:solidFill>
                  <a:srgbClr val="616161"/>
                </a:solidFill>
                <a:latin typeface="Segoe UI Light"/>
                <a:ea typeface="ＭＳ Ｐゴシック" charset="0"/>
              </a:rPr>
              <a:t>dans</a:t>
            </a:r>
            <a:r>
              <a:rPr lang="en-US" sz="2800" dirty="0" smtClean="0">
                <a:solidFill>
                  <a:srgbClr val="616161"/>
                </a:solidFill>
                <a:latin typeface="Segoe UI Light"/>
                <a:ea typeface="ＭＳ Ｐゴシック" charset="0"/>
              </a:rPr>
              <a:t> Visual Studio !</a:t>
            </a:r>
          </a:p>
          <a:p>
            <a:pPr defTabSz="932280">
              <a:lnSpc>
                <a:spcPct val="90000"/>
              </a:lnSpc>
              <a:spcBef>
                <a:spcPts val="1800"/>
              </a:spcBef>
            </a:pPr>
            <a:endParaRPr lang="en-US" sz="2800" dirty="0">
              <a:solidFill>
                <a:srgbClr val="616161"/>
              </a:solidFill>
              <a:latin typeface="Segoe UI Light"/>
              <a:ea typeface="ＭＳ Ｐゴシック" charset="0"/>
            </a:endParaRPr>
          </a:p>
          <a:p>
            <a:pPr defTabSz="932280">
              <a:lnSpc>
                <a:spcPct val="90000"/>
              </a:lnSpc>
              <a:spcBef>
                <a:spcPts val="1800"/>
              </a:spcBef>
            </a:pPr>
            <a:r>
              <a:rPr lang="en-US" sz="2800" dirty="0" smtClean="0">
                <a:solidFill>
                  <a:srgbClr val="616161"/>
                </a:solidFill>
                <a:latin typeface="Segoe UI Light"/>
                <a:ea typeface="ＭＳ Ｐゴシック" charset="0"/>
                <a:sym typeface="Wingdings" panose="05000000000000000000" pitchFamily="2" charset="2"/>
              </a:rPr>
              <a:t></a:t>
            </a:r>
            <a:endParaRPr lang="en-US" sz="2800" dirty="0">
              <a:solidFill>
                <a:srgbClr val="616161"/>
              </a:solidFill>
              <a:latin typeface="Segoe UI Light"/>
              <a:ea typeface="ＭＳ Ｐゴシック" charset="0"/>
            </a:endParaRPr>
          </a:p>
        </p:txBody>
      </p:sp>
      <p:sp>
        <p:nvSpPr>
          <p:cNvPr id="7" name="Title 1"/>
          <p:cNvSpPr txBox="1">
            <a:spLocks/>
          </p:cNvSpPr>
          <p:nvPr/>
        </p:nvSpPr>
        <p:spPr>
          <a:xfrm>
            <a:off x="275485" y="295734"/>
            <a:ext cx="9429599" cy="917444"/>
          </a:xfrm>
          <a:prstGeom prst="rect">
            <a:avLst/>
          </a:prstGeom>
        </p:spPr>
        <p:txBody>
          <a:bodyPr vert="horz" wrap="square" lIns="146239" tIns="91400" rIns="146239" bIns="91400" rtlCol="0" anchor="t">
            <a:noAutofit/>
          </a:bodyPr>
          <a:lstStyle>
            <a:defPPr>
              <a:defRPr lang="en-US"/>
            </a:defPPr>
            <a:lvl1pPr defTabSz="932468" eaLnBrk="1" fontAlgn="auto" latinLnBrk="0" hangingPunct="1">
              <a:lnSpc>
                <a:spcPct val="90000"/>
              </a:lnSpc>
              <a:spcAft>
                <a:spcPts val="0"/>
              </a:spcAft>
              <a:buNone/>
              <a:defRPr sz="5400" b="0" cap="none" spc="-102" baseline="0">
                <a:ln w="3175">
                  <a:noFill/>
                </a:ln>
                <a:gradFill>
                  <a:gsLst>
                    <a:gs pos="100000">
                      <a:schemeClr val="bg1"/>
                    </a:gs>
                    <a:gs pos="0">
                      <a:schemeClr val="bg1"/>
                    </a:gs>
                  </a:gsLst>
                  <a:lin ang="5400000" scaled="0"/>
                </a:gradFill>
                <a:effectLst/>
                <a:latin typeface="+mj-lt"/>
                <a:ea typeface="+mn-ea"/>
                <a:cs typeface="Segoe UI" pitchFamily="34" charset="0"/>
              </a:defRPr>
            </a:lvl1pPr>
          </a:lstStyle>
          <a:p>
            <a:r>
              <a:rPr lang="en-US" sz="5303" dirty="0" smtClean="0">
                <a:solidFill>
                  <a:srgbClr val="616161"/>
                </a:solidFill>
              </a:rPr>
              <a:t>Design de </a:t>
            </a:r>
            <a:r>
              <a:rPr lang="en-US" sz="5303" dirty="0" err="1" smtClean="0">
                <a:solidFill>
                  <a:srgbClr val="616161"/>
                </a:solidFill>
              </a:rPr>
              <a:t>l’UI</a:t>
            </a:r>
            <a:endParaRPr lang="en-US" sz="5303" dirty="0">
              <a:solidFill>
                <a:srgbClr val="616161"/>
              </a:solidFill>
            </a:endParaRPr>
          </a:p>
        </p:txBody>
      </p:sp>
      <p:pic>
        <p:nvPicPr>
          <p:cNvPr id="4" name="Picture 3"/>
          <p:cNvPicPr>
            <a:picLocks noChangeAspect="1"/>
          </p:cNvPicPr>
          <p:nvPr/>
        </p:nvPicPr>
        <p:blipFill>
          <a:blip r:embed="rId3"/>
          <a:stretch>
            <a:fillRect/>
          </a:stretch>
        </p:blipFill>
        <p:spPr>
          <a:xfrm>
            <a:off x="6605546" y="4130362"/>
            <a:ext cx="4758722" cy="2814928"/>
          </a:xfrm>
          <a:prstGeom prst="rect">
            <a:avLst/>
          </a:prstGeom>
        </p:spPr>
      </p:pic>
      <p:pic>
        <p:nvPicPr>
          <p:cNvPr id="5" name="Picture 2" descr="http://developer.xamarin.com/guides/ios/user_interface/designer/Images/designer_v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81735" y="765777"/>
            <a:ext cx="4582591" cy="266681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7728569" y="408983"/>
            <a:ext cx="3634008" cy="338426"/>
          </a:xfrm>
          <a:prstGeom prst="rect">
            <a:avLst/>
          </a:prstGeom>
        </p:spPr>
        <p:txBody>
          <a:bodyPr wrap="none">
            <a:spAutoFit/>
          </a:bodyPr>
          <a:lstStyle/>
          <a:p>
            <a:pPr defTabSz="932563"/>
            <a:r>
              <a:rPr lang="en-US" sz="1599" b="1" dirty="0">
                <a:solidFill>
                  <a:srgbClr val="404040"/>
                </a:solidFill>
              </a:rPr>
              <a:t>iOS app designer </a:t>
            </a:r>
            <a:r>
              <a:rPr lang="en-US" sz="1599" b="1" dirty="0" err="1" smtClean="0">
                <a:solidFill>
                  <a:srgbClr val="404040"/>
                </a:solidFill>
              </a:rPr>
              <a:t>dans</a:t>
            </a:r>
            <a:r>
              <a:rPr lang="en-US" sz="1599" b="1" dirty="0" smtClean="0">
                <a:solidFill>
                  <a:srgbClr val="404040"/>
                </a:solidFill>
              </a:rPr>
              <a:t> </a:t>
            </a:r>
            <a:r>
              <a:rPr lang="en-US" sz="1599" b="1" dirty="0">
                <a:solidFill>
                  <a:srgbClr val="404040"/>
                </a:solidFill>
              </a:rPr>
              <a:t>Visual Studio</a:t>
            </a:r>
          </a:p>
        </p:txBody>
      </p:sp>
      <p:sp>
        <p:nvSpPr>
          <p:cNvPr id="9" name="Rectangle 8"/>
          <p:cNvSpPr/>
          <p:nvPr/>
        </p:nvSpPr>
        <p:spPr>
          <a:xfrm>
            <a:off x="7367437" y="3791856"/>
            <a:ext cx="4090094" cy="338426"/>
          </a:xfrm>
          <a:prstGeom prst="rect">
            <a:avLst/>
          </a:prstGeom>
        </p:spPr>
        <p:txBody>
          <a:bodyPr wrap="none">
            <a:spAutoFit/>
          </a:bodyPr>
          <a:lstStyle/>
          <a:p>
            <a:pPr defTabSz="932563"/>
            <a:r>
              <a:rPr lang="en-US" sz="1599" b="1" dirty="0">
                <a:solidFill>
                  <a:srgbClr val="404040"/>
                </a:solidFill>
              </a:rPr>
              <a:t>Android app designer </a:t>
            </a:r>
            <a:r>
              <a:rPr lang="en-US" sz="1599" b="1" dirty="0" err="1" smtClean="0">
                <a:solidFill>
                  <a:srgbClr val="404040"/>
                </a:solidFill>
              </a:rPr>
              <a:t>dans</a:t>
            </a:r>
            <a:r>
              <a:rPr lang="en-US" sz="1599" b="1" dirty="0" smtClean="0">
                <a:solidFill>
                  <a:srgbClr val="404040"/>
                </a:solidFill>
              </a:rPr>
              <a:t> </a:t>
            </a:r>
            <a:r>
              <a:rPr lang="en-US" sz="1599" b="1" dirty="0">
                <a:solidFill>
                  <a:srgbClr val="404040"/>
                </a:solidFill>
              </a:rPr>
              <a:t>Visual Studio</a:t>
            </a:r>
          </a:p>
        </p:txBody>
      </p:sp>
    </p:spTree>
    <p:extLst>
      <p:ext uri="{BB962C8B-B14F-4D97-AF65-F5344CB8AC3E}">
        <p14:creationId xmlns:p14="http://schemas.microsoft.com/office/powerpoint/2010/main" val="7364694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a:off x="885" y="498"/>
            <a:ext cx="5760220" cy="6993533"/>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29707" tIns="2102822" rIns="182854" bIns="146283" numCol="1" rtlCol="0" anchor="t" anchorCtr="0" compatLnSpc="1">
            <a:prstTxWarp prst="textNoShape">
              <a:avLst/>
            </a:prstTxWarp>
          </a:bodyPr>
          <a:lstStyle/>
          <a:p>
            <a:pPr defTabSz="932361">
              <a:lnSpc>
                <a:spcPct val="90000"/>
              </a:lnSpc>
              <a:spcBef>
                <a:spcPts val="1800"/>
              </a:spcBef>
            </a:pPr>
            <a:endParaRPr lang="en-US" sz="3199" b="1" dirty="0">
              <a:gradFill>
                <a:gsLst>
                  <a:gs pos="100000">
                    <a:srgbClr val="FFFFFF"/>
                  </a:gs>
                  <a:gs pos="0">
                    <a:srgbClr val="FFFFFF"/>
                  </a:gs>
                </a:gsLst>
                <a:lin ang="5400000" scaled="0"/>
              </a:gradFill>
              <a:ea typeface="ＭＳ Ｐゴシック" charset="0"/>
            </a:endParaRPr>
          </a:p>
          <a:p>
            <a:pPr defTabSz="932361">
              <a:lnSpc>
                <a:spcPct val="90000"/>
              </a:lnSpc>
              <a:spcBef>
                <a:spcPts val="1800"/>
              </a:spcBef>
            </a:pPr>
            <a:endParaRPr lang="en-US" sz="3199" b="1" dirty="0">
              <a:gradFill>
                <a:gsLst>
                  <a:gs pos="100000">
                    <a:srgbClr val="FFFFFF"/>
                  </a:gs>
                  <a:gs pos="0">
                    <a:srgbClr val="FFFFFF"/>
                  </a:gs>
                </a:gsLst>
                <a:lin ang="5400000" scaled="0"/>
              </a:gradFill>
              <a:ea typeface="ＭＳ Ｐゴシック" charset="0"/>
            </a:endParaRPr>
          </a:p>
          <a:p>
            <a:pPr defTabSz="932361">
              <a:lnSpc>
                <a:spcPct val="90000"/>
              </a:lnSpc>
              <a:spcBef>
                <a:spcPts val="1800"/>
              </a:spcBef>
            </a:pPr>
            <a:endParaRPr lang="en-US" sz="3199" b="1" dirty="0">
              <a:gradFill>
                <a:gsLst>
                  <a:gs pos="100000">
                    <a:srgbClr val="FFFFFF"/>
                  </a:gs>
                  <a:gs pos="0">
                    <a:srgbClr val="FFFFFF"/>
                  </a:gs>
                </a:gsLst>
                <a:lin ang="5400000" scaled="0"/>
              </a:gradFill>
              <a:ea typeface="ＭＳ Ｐゴシック" charset="0"/>
            </a:endParaRPr>
          </a:p>
          <a:p>
            <a:pPr defTabSz="932361">
              <a:lnSpc>
                <a:spcPct val="90000"/>
              </a:lnSpc>
              <a:spcBef>
                <a:spcPts val="1800"/>
              </a:spcBef>
            </a:pPr>
            <a:endParaRPr lang="en-US" sz="3199" dirty="0">
              <a:gradFill>
                <a:gsLst>
                  <a:gs pos="100000">
                    <a:srgbClr val="FFFFFF"/>
                  </a:gs>
                  <a:gs pos="0">
                    <a:srgbClr val="FFFFFF"/>
                  </a:gs>
                </a:gsLst>
                <a:lin ang="5400000" scaled="0"/>
              </a:gradFill>
              <a:latin typeface="Segoe UI Light"/>
              <a:ea typeface="ＭＳ Ｐゴシック" charset="0"/>
            </a:endParaRPr>
          </a:p>
        </p:txBody>
      </p:sp>
      <p:sp>
        <p:nvSpPr>
          <p:cNvPr id="11" name="Title 10"/>
          <p:cNvSpPr>
            <a:spLocks noGrp="1"/>
          </p:cNvSpPr>
          <p:nvPr>
            <p:ph type="title"/>
          </p:nvPr>
        </p:nvSpPr>
        <p:spPr>
          <a:xfrm>
            <a:off x="275482" y="295731"/>
            <a:ext cx="11887878" cy="917444"/>
          </a:xfrm>
        </p:spPr>
        <p:txBody>
          <a:bodyPr/>
          <a:lstStyle/>
          <a:p>
            <a:r>
              <a:rPr lang="it-IT" sz="4896" dirty="0" smtClean="0"/>
              <a:t>Emulateur Visual Studio pour Android</a:t>
            </a:r>
            <a:endParaRPr lang="en-US" sz="4896"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9414" y="1525869"/>
            <a:ext cx="6863381" cy="4495852"/>
          </a:xfrm>
          <a:prstGeom prst="rect">
            <a:avLst/>
          </a:prstGeom>
        </p:spPr>
      </p:pic>
      <p:sp>
        <p:nvSpPr>
          <p:cNvPr id="20" name="Rectangle 19"/>
          <p:cNvSpPr/>
          <p:nvPr/>
        </p:nvSpPr>
        <p:spPr>
          <a:xfrm>
            <a:off x="7455598" y="1508407"/>
            <a:ext cx="6927464" cy="1169551"/>
          </a:xfrm>
          <a:prstGeom prst="rect">
            <a:avLst/>
          </a:prstGeom>
        </p:spPr>
        <p:txBody>
          <a:bodyPr wrap="square">
            <a:spAutoFit/>
          </a:bodyPr>
          <a:lstStyle/>
          <a:p>
            <a:pPr defTabSz="932361">
              <a:lnSpc>
                <a:spcPct val="150000"/>
              </a:lnSpc>
            </a:pPr>
            <a:endParaRPr lang="en-US" sz="2800" dirty="0">
              <a:solidFill>
                <a:srgbClr val="616161"/>
              </a:solidFill>
              <a:latin typeface="Segoe UI Light"/>
            </a:endParaRPr>
          </a:p>
          <a:p>
            <a:pPr defTabSz="932361"/>
            <a:endParaRPr lang="en-US" sz="2800" dirty="0">
              <a:solidFill>
                <a:srgbClr val="616161"/>
              </a:solidFill>
              <a:latin typeface="Segoe UI Light"/>
            </a:endParaRPr>
          </a:p>
        </p:txBody>
      </p:sp>
    </p:spTree>
    <p:extLst>
      <p:ext uri="{BB962C8B-B14F-4D97-AF65-F5344CB8AC3E}">
        <p14:creationId xmlns:p14="http://schemas.microsoft.com/office/powerpoint/2010/main" val="1195193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7775" y="1511850"/>
            <a:ext cx="7900006" cy="917445"/>
          </a:xfrm>
        </p:spPr>
        <p:txBody>
          <a:bodyPr/>
          <a:lstStyle/>
          <a:p>
            <a:r>
              <a:rPr lang="en-US" sz="4896" dirty="0" err="1" smtClean="0"/>
              <a:t>Créer</a:t>
            </a:r>
            <a:r>
              <a:rPr lang="en-US" sz="4896" dirty="0" smtClean="0"/>
              <a:t> </a:t>
            </a:r>
            <a:r>
              <a:rPr lang="en-US" sz="4896" dirty="0" err="1" smtClean="0"/>
              <a:t>une</a:t>
            </a:r>
            <a:r>
              <a:rPr lang="en-US" sz="4896" dirty="0" smtClean="0"/>
              <a:t> experience riche </a:t>
            </a:r>
            <a:r>
              <a:rPr lang="en-US" sz="4896" dirty="0" err="1" smtClean="0"/>
              <a:t>proche</a:t>
            </a:r>
            <a:r>
              <a:rPr lang="en-US" sz="4896" dirty="0" smtClean="0"/>
              <a:t> du </a:t>
            </a:r>
            <a:r>
              <a:rPr lang="en-US" sz="4896" dirty="0" err="1" smtClean="0"/>
              <a:t>natif</a:t>
            </a:r>
            <a:r>
              <a:rPr lang="en-US" sz="4896" dirty="0" smtClean="0"/>
              <a:t> pour Windows, iOS et Android en </a:t>
            </a:r>
            <a:r>
              <a:rPr lang="en-US" sz="4896" dirty="0" err="1" smtClean="0"/>
              <a:t>réutilisant</a:t>
            </a:r>
            <a:r>
              <a:rPr lang="en-US" sz="4896" dirty="0" smtClean="0"/>
              <a:t> du code</a:t>
            </a:r>
            <a:endParaRPr lang="en-US" sz="1632" dirty="0"/>
          </a:p>
        </p:txBody>
      </p:sp>
      <p:sp>
        <p:nvSpPr>
          <p:cNvPr id="4" name="Text Placeholder 3"/>
          <p:cNvSpPr>
            <a:spLocks noGrp="1"/>
          </p:cNvSpPr>
          <p:nvPr>
            <p:ph type="body" sz="quarter" idx="10"/>
          </p:nvPr>
        </p:nvSpPr>
        <p:spPr>
          <a:xfrm>
            <a:off x="-18887" y="297317"/>
            <a:ext cx="6389524" cy="648536"/>
          </a:xfrm>
          <a:solidFill>
            <a:srgbClr val="68217A"/>
          </a:solidFill>
        </p:spPr>
        <p:txBody>
          <a:bodyPr vert="horz" wrap="square" lIns="146304" tIns="111912" rIns="146304" bIns="91440" rtlCol="0">
            <a:spAutoFit/>
          </a:bodyPr>
          <a:lstStyle/>
          <a:p>
            <a:r>
              <a:rPr lang="en-US" b="1" dirty="0" smtClean="0">
                <a:solidFill>
                  <a:schemeClr val="bg1"/>
                </a:solidFill>
              </a:rPr>
              <a:t> Demo:	   	      &amp; Visual Studio</a:t>
            </a:r>
            <a:endParaRPr lang="en-US" b="1" dirty="0">
              <a:solidFill>
                <a:schemeClr val="bg1"/>
              </a:solidFill>
            </a:endParaRPr>
          </a:p>
        </p:txBody>
      </p:sp>
      <p:pic>
        <p:nvPicPr>
          <p:cNvPr id="5" name="Picture 4"/>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1493837" y="347827"/>
            <a:ext cx="2012636" cy="547515"/>
          </a:xfrm>
          <a:prstGeom prst="rect">
            <a:avLst/>
          </a:prstGeom>
        </p:spPr>
      </p:pic>
    </p:spTree>
    <p:extLst>
      <p:ext uri="{BB962C8B-B14F-4D97-AF65-F5344CB8AC3E}">
        <p14:creationId xmlns:p14="http://schemas.microsoft.com/office/powerpoint/2010/main" val="54659659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a:t>
            </a:r>
            <a:endParaRPr lang="fr-FR" dirty="0"/>
          </a:p>
        </p:txBody>
      </p:sp>
    </p:spTree>
    <p:extLst>
      <p:ext uri="{BB962C8B-B14F-4D97-AF65-F5344CB8AC3E}">
        <p14:creationId xmlns:p14="http://schemas.microsoft.com/office/powerpoint/2010/main" val="414626778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297" y="126198"/>
            <a:ext cx="454292"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404040"/>
                    </a:gs>
                    <a:gs pos="30000">
                      <a:srgbClr val="404040"/>
                    </a:gs>
                  </a:gsLst>
                  <a:lin ang="5400000" scaled="0"/>
                </a:gradFill>
              </a:rPr>
              <a:t> </a:t>
            </a:r>
          </a:p>
        </p:txBody>
      </p:sp>
      <p:sp>
        <p:nvSpPr>
          <p:cNvPr id="25" name="Title 9"/>
          <p:cNvSpPr txBox="1">
            <a:spLocks/>
          </p:cNvSpPr>
          <p:nvPr/>
        </p:nvSpPr>
        <p:spPr>
          <a:xfrm>
            <a:off x="350837" y="324250"/>
            <a:ext cx="10515600" cy="1325563"/>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rtlCol="0" anchor="ctr" anchorCtr="0" compatLnSpc="1">
            <a:prstTxWarp prst="textNoShape">
              <a:avLst/>
            </a:prstTxWarp>
            <a:noAutofit/>
          </a:bodyPr>
          <a:lstStyle>
            <a:lvl1pPr algn="l" defTabSz="932742" rtl="0" eaLnBrk="1" latinLnBrk="0" hangingPunct="1">
              <a:lnSpc>
                <a:spcPct val="95000"/>
              </a:lnSpc>
              <a:spcBef>
                <a:spcPct val="0"/>
              </a:spcBef>
              <a:buNone/>
              <a:defRPr lang="en-US" sz="4000" b="0" kern="1200" cap="none" spc="-102" baseline="0" dirty="0" smtClean="0">
                <a:ln w="3175">
                  <a:noFill/>
                </a:ln>
                <a:gradFill>
                  <a:gsLst>
                    <a:gs pos="0">
                      <a:srgbClr val="FFFFFF"/>
                    </a:gs>
                    <a:gs pos="100000">
                      <a:srgbClr val="FFFFFF"/>
                    </a:gs>
                  </a:gsLst>
                  <a:lin ang="5400000" scaled="0"/>
                </a:gradFill>
                <a:effectLst/>
                <a:latin typeface="Segoe UI Light"/>
                <a:ea typeface="ＭＳ Ｐゴシック" charset="0"/>
                <a:cs typeface="Segoe UI Light"/>
              </a:defRPr>
            </a:lvl1pPr>
          </a:lstStyle>
          <a:p>
            <a:r>
              <a:rPr b="1">
                <a:latin typeface="Segoe UI" panose="020B0502040204020203" pitchFamily="34" charset="0"/>
                <a:cs typeface="Segoe UI" panose="020B0502040204020203" pitchFamily="34" charset="0"/>
              </a:rPr>
              <a:t>Trivia!</a:t>
            </a:r>
          </a:p>
        </p:txBody>
      </p:sp>
      <p:sp>
        <p:nvSpPr>
          <p:cNvPr id="18" name="Rectangle 17"/>
          <p:cNvSpPr/>
          <p:nvPr/>
        </p:nvSpPr>
        <p:spPr bwMode="auto">
          <a:xfrm>
            <a:off x="350837" y="1847865"/>
            <a:ext cx="1805842" cy="40386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pic>
        <p:nvPicPr>
          <p:cNvPr id="29" name="Picture 28"/>
          <p:cNvPicPr>
            <a:picLocks noChangeAspect="1"/>
          </p:cNvPicPr>
          <p:nvPr/>
        </p:nvPicPr>
        <p:blipFill>
          <a:blip r:embed="rId3"/>
          <a:stretch>
            <a:fillRect/>
          </a:stretch>
        </p:blipFill>
        <p:spPr>
          <a:xfrm>
            <a:off x="959840" y="1924065"/>
            <a:ext cx="733425" cy="809625"/>
          </a:xfrm>
          <a:prstGeom prst="rect">
            <a:avLst/>
          </a:prstGeom>
        </p:spPr>
      </p:pic>
      <p:sp>
        <p:nvSpPr>
          <p:cNvPr id="30" name="TextBox 29"/>
          <p:cNvSpPr txBox="1"/>
          <p:nvPr/>
        </p:nvSpPr>
        <p:spPr>
          <a:xfrm>
            <a:off x="502043" y="2533665"/>
            <a:ext cx="1549527"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smtClean="0">
                <a:gradFill>
                  <a:gsLst>
                    <a:gs pos="2917">
                      <a:srgbClr val="404040"/>
                    </a:gs>
                    <a:gs pos="30000">
                      <a:srgbClr val="404040"/>
                    </a:gs>
                  </a:gsLst>
                  <a:lin ang="5400000" scaled="0"/>
                </a:gradFill>
              </a:rPr>
              <a:t>Android</a:t>
            </a:r>
          </a:p>
        </p:txBody>
      </p:sp>
      <p:sp>
        <p:nvSpPr>
          <p:cNvPr id="31" name="TextBox 30"/>
          <p:cNvSpPr txBox="1"/>
          <p:nvPr/>
        </p:nvSpPr>
        <p:spPr>
          <a:xfrm>
            <a:off x="819099" y="5050835"/>
            <a:ext cx="891911" cy="849463"/>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smtClean="0">
                <a:gradFill>
                  <a:gsLst>
                    <a:gs pos="2917">
                      <a:srgbClr val="404040"/>
                    </a:gs>
                    <a:gs pos="30000">
                      <a:srgbClr val="404040"/>
                    </a:gs>
                  </a:gsLst>
                  <a:lin ang="5400000" scaled="0"/>
                </a:gradFill>
              </a:rPr>
              <a:t>Java</a:t>
            </a:r>
            <a:br>
              <a:rPr lang="en-US" sz="2000" b="1" dirty="0" smtClean="0">
                <a:gradFill>
                  <a:gsLst>
                    <a:gs pos="2917">
                      <a:srgbClr val="404040"/>
                    </a:gs>
                    <a:gs pos="30000">
                      <a:srgbClr val="404040"/>
                    </a:gs>
                  </a:gsLst>
                  <a:lin ang="5400000" scaled="0"/>
                </a:gradFill>
              </a:rPr>
            </a:br>
            <a:endParaRPr lang="en-US" sz="2000" b="1" dirty="0" smtClean="0">
              <a:gradFill>
                <a:gsLst>
                  <a:gs pos="2917">
                    <a:srgbClr val="404040"/>
                  </a:gs>
                  <a:gs pos="30000">
                    <a:srgbClr val="404040"/>
                  </a:gs>
                </a:gsLst>
                <a:lin ang="5400000" scaled="0"/>
              </a:gradFill>
            </a:endParaRPr>
          </a:p>
        </p:txBody>
      </p:sp>
      <p:sp>
        <p:nvSpPr>
          <p:cNvPr id="4" name="TextBox 3"/>
          <p:cNvSpPr txBox="1"/>
          <p:nvPr/>
        </p:nvSpPr>
        <p:spPr>
          <a:xfrm>
            <a:off x="2157251" y="1787045"/>
            <a:ext cx="9968883" cy="3416320"/>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rgbClr val="404040"/>
                    </a:gs>
                    <a:gs pos="30000">
                      <a:srgbClr val="404040"/>
                    </a:gs>
                  </a:gsLst>
                  <a:lin ang="5400000" scaled="0"/>
                </a:gradFill>
              </a:rPr>
              <a:t>H</a:t>
            </a:r>
            <a:r>
              <a:rPr lang="en-US" sz="2400" dirty="0" smtClean="0">
                <a:gradFill>
                  <a:gsLst>
                    <a:gs pos="2917">
                      <a:srgbClr val="404040"/>
                    </a:gs>
                    <a:gs pos="30000">
                      <a:srgbClr val="404040"/>
                    </a:gs>
                  </a:gsLst>
                  <a:lin ang="5400000" scaled="0"/>
                </a:gradFill>
              </a:rPr>
              <a:t>ow many of the </a:t>
            </a:r>
            <a:r>
              <a:rPr lang="en-US" sz="2400" b="1" dirty="0" smtClean="0">
                <a:gradFill>
                  <a:gsLst>
                    <a:gs pos="2917">
                      <a:srgbClr val="404040"/>
                    </a:gs>
                    <a:gs pos="30000">
                      <a:srgbClr val="404040"/>
                    </a:gs>
                  </a:gsLst>
                  <a:lin ang="5400000" scaled="0"/>
                </a:gradFill>
              </a:rPr>
              <a:t>top 50</a:t>
            </a:r>
            <a:r>
              <a:rPr lang="en-US" sz="2400" dirty="0" smtClean="0">
                <a:gradFill>
                  <a:gsLst>
                    <a:gs pos="2917">
                      <a:srgbClr val="404040"/>
                    </a:gs>
                    <a:gs pos="30000">
                      <a:srgbClr val="404040"/>
                    </a:gs>
                  </a:gsLst>
                  <a:lin ang="5400000" scaled="0"/>
                </a:gradFill>
              </a:rPr>
              <a:t> applications on the </a:t>
            </a:r>
            <a:r>
              <a:rPr lang="en-US" sz="2400" b="1" dirty="0" smtClean="0">
                <a:gradFill>
                  <a:gsLst>
                    <a:gs pos="2917">
                      <a:srgbClr val="404040"/>
                    </a:gs>
                    <a:gs pos="30000">
                      <a:srgbClr val="404040"/>
                    </a:gs>
                  </a:gsLst>
                  <a:lin ang="5400000" scaled="0"/>
                </a:gradFill>
              </a:rPr>
              <a:t>Android Playstore (U.S.)</a:t>
            </a:r>
            <a:r>
              <a:rPr lang="en-US" sz="2400" dirty="0" smtClean="0">
                <a:gradFill>
                  <a:gsLst>
                    <a:gs pos="2917">
                      <a:srgbClr val="404040"/>
                    </a:gs>
                    <a:gs pos="30000">
                      <a:srgbClr val="404040"/>
                    </a:gs>
                  </a:gsLst>
                  <a:lin ang="5400000" scaled="0"/>
                </a:gradFill>
              </a:rPr>
              <a:t/>
            </a:r>
            <a:br>
              <a:rPr lang="en-US" sz="2400" dirty="0" smtClean="0">
                <a:gradFill>
                  <a:gsLst>
                    <a:gs pos="2917">
                      <a:srgbClr val="404040"/>
                    </a:gs>
                    <a:gs pos="30000">
                      <a:srgbClr val="404040"/>
                    </a:gs>
                  </a:gsLst>
                  <a:lin ang="5400000" scaled="0"/>
                </a:gradFill>
              </a:rPr>
            </a:br>
            <a:r>
              <a:rPr lang="en-US" sz="2400" dirty="0" smtClean="0">
                <a:gradFill>
                  <a:gsLst>
                    <a:gs pos="2917">
                      <a:srgbClr val="404040"/>
                    </a:gs>
                    <a:gs pos="30000">
                      <a:srgbClr val="404040"/>
                    </a:gs>
                  </a:gsLst>
                  <a:lin ang="5400000" scaled="0"/>
                </a:gradFill>
              </a:rPr>
              <a:t>leverage C++ code?</a:t>
            </a:r>
          </a:p>
          <a:p>
            <a:pPr marL="809271" lvl="1" indent="-342900">
              <a:lnSpc>
                <a:spcPct val="90000"/>
              </a:lnSpc>
              <a:spcAft>
                <a:spcPts val="600"/>
              </a:spcAft>
              <a:buFont typeface="Arial" panose="020B0604020202020204" pitchFamily="34" charset="0"/>
              <a:buChar char="•"/>
            </a:pPr>
            <a:r>
              <a:rPr lang="en-US" sz="2400" dirty="0" smtClean="0">
                <a:gradFill>
                  <a:gsLst>
                    <a:gs pos="2917">
                      <a:srgbClr val="404040"/>
                    </a:gs>
                    <a:gs pos="30000">
                      <a:srgbClr val="404040"/>
                    </a:gs>
                  </a:gsLst>
                  <a:lin ang="5400000" scaled="0"/>
                </a:gradFill>
              </a:rPr>
              <a:t>None</a:t>
            </a:r>
          </a:p>
          <a:p>
            <a:pPr marL="809271" lvl="1" indent="-342900">
              <a:lnSpc>
                <a:spcPct val="90000"/>
              </a:lnSpc>
              <a:spcAft>
                <a:spcPts val="600"/>
              </a:spcAft>
              <a:buFont typeface="Arial" panose="020B0604020202020204" pitchFamily="34" charset="0"/>
              <a:buChar char="•"/>
            </a:pPr>
            <a:r>
              <a:rPr lang="en-US" sz="2400" dirty="0" smtClean="0">
                <a:gradFill>
                  <a:gsLst>
                    <a:gs pos="2917">
                      <a:srgbClr val="404040"/>
                    </a:gs>
                    <a:gs pos="30000">
                      <a:srgbClr val="404040"/>
                    </a:gs>
                  </a:gsLst>
                  <a:lin ang="5400000" scaled="0"/>
                </a:gradFill>
              </a:rPr>
              <a:t>10%</a:t>
            </a:r>
          </a:p>
          <a:p>
            <a:pPr marL="809271" lvl="1" indent="-342900">
              <a:lnSpc>
                <a:spcPct val="90000"/>
              </a:lnSpc>
              <a:spcAft>
                <a:spcPts val="600"/>
              </a:spcAft>
              <a:buFont typeface="Arial" panose="020B0604020202020204" pitchFamily="34" charset="0"/>
              <a:buChar char="•"/>
            </a:pPr>
            <a:r>
              <a:rPr lang="en-US" sz="2400" dirty="0" smtClean="0">
                <a:gradFill>
                  <a:gsLst>
                    <a:gs pos="2917">
                      <a:srgbClr val="404040"/>
                    </a:gs>
                    <a:gs pos="30000">
                      <a:srgbClr val="404040"/>
                    </a:gs>
                  </a:gsLst>
                  <a:lin ang="5400000" scaled="0"/>
                </a:gradFill>
              </a:rPr>
              <a:t>40%</a:t>
            </a:r>
          </a:p>
          <a:p>
            <a:pPr marL="809271" lvl="1" indent="-342900">
              <a:lnSpc>
                <a:spcPct val="90000"/>
              </a:lnSpc>
              <a:spcAft>
                <a:spcPts val="600"/>
              </a:spcAft>
              <a:buFont typeface="Arial" panose="020B0604020202020204" pitchFamily="34" charset="0"/>
              <a:buChar char="•"/>
            </a:pPr>
            <a:r>
              <a:rPr lang="en-US" sz="2400" dirty="0">
                <a:gradFill>
                  <a:gsLst>
                    <a:gs pos="2917">
                      <a:srgbClr val="404040"/>
                    </a:gs>
                    <a:gs pos="30000">
                      <a:srgbClr val="404040"/>
                    </a:gs>
                  </a:gsLst>
                  <a:lin ang="5400000" scaled="0"/>
                </a:gradFill>
              </a:rPr>
              <a:t>8</a:t>
            </a:r>
            <a:r>
              <a:rPr lang="en-US" sz="2400" dirty="0" smtClean="0">
                <a:gradFill>
                  <a:gsLst>
                    <a:gs pos="2917">
                      <a:srgbClr val="404040"/>
                    </a:gs>
                    <a:gs pos="30000">
                      <a:srgbClr val="404040"/>
                    </a:gs>
                  </a:gsLst>
                  <a:lin ang="5400000" scaled="0"/>
                </a:gradFill>
              </a:rPr>
              <a:t>0%</a:t>
            </a:r>
          </a:p>
          <a:p>
            <a:pPr marL="809271" lvl="1" indent="-342900">
              <a:lnSpc>
                <a:spcPct val="90000"/>
              </a:lnSpc>
              <a:spcAft>
                <a:spcPts val="600"/>
              </a:spcAft>
              <a:buFont typeface="Arial" panose="020B0604020202020204" pitchFamily="34" charset="0"/>
              <a:buChar char="•"/>
            </a:pPr>
            <a:r>
              <a:rPr lang="en-US" sz="2400" dirty="0" smtClean="0">
                <a:gradFill>
                  <a:gsLst>
                    <a:gs pos="2917">
                      <a:srgbClr val="404040"/>
                    </a:gs>
                    <a:gs pos="30000">
                      <a:srgbClr val="404040"/>
                    </a:gs>
                  </a:gsLst>
                  <a:lin ang="5400000" scaled="0"/>
                </a:gradFill>
              </a:rPr>
              <a:t>100%</a:t>
            </a:r>
          </a:p>
          <a:p>
            <a:pPr marL="342900" indent="-342900">
              <a:lnSpc>
                <a:spcPct val="90000"/>
              </a:lnSpc>
              <a:spcAft>
                <a:spcPts val="600"/>
              </a:spcAft>
              <a:buFont typeface="Arial" panose="020B0604020202020204" pitchFamily="34" charset="0"/>
              <a:buChar char="•"/>
            </a:pPr>
            <a:endParaRPr lang="en-US" sz="2400" dirty="0">
              <a:gradFill>
                <a:gsLst>
                  <a:gs pos="2917">
                    <a:srgbClr val="404040"/>
                  </a:gs>
                  <a:gs pos="30000">
                    <a:srgbClr val="404040"/>
                  </a:gs>
                </a:gsLst>
                <a:lin ang="5400000" scaled="0"/>
              </a:gradFill>
            </a:endParaRPr>
          </a:p>
        </p:txBody>
      </p:sp>
    </p:spTree>
    <p:extLst>
      <p:ext uri="{BB962C8B-B14F-4D97-AF65-F5344CB8AC3E}">
        <p14:creationId xmlns:p14="http://schemas.microsoft.com/office/powerpoint/2010/main" val="1756929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297" y="126198"/>
            <a:ext cx="454292"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404040"/>
                    </a:gs>
                    <a:gs pos="30000">
                      <a:srgbClr val="404040"/>
                    </a:gs>
                  </a:gsLst>
                  <a:lin ang="5400000" scaled="0"/>
                </a:gradFill>
              </a:rPr>
              <a:t> </a:t>
            </a:r>
          </a:p>
        </p:txBody>
      </p:sp>
      <p:sp>
        <p:nvSpPr>
          <p:cNvPr id="25" name="Title 9"/>
          <p:cNvSpPr txBox="1">
            <a:spLocks/>
          </p:cNvSpPr>
          <p:nvPr/>
        </p:nvSpPr>
        <p:spPr>
          <a:xfrm>
            <a:off x="350837" y="324250"/>
            <a:ext cx="10515600" cy="1325563"/>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rtlCol="0" anchor="ctr" anchorCtr="0" compatLnSpc="1">
            <a:prstTxWarp prst="textNoShape">
              <a:avLst/>
            </a:prstTxWarp>
            <a:noAutofit/>
          </a:bodyPr>
          <a:lstStyle>
            <a:lvl1pPr algn="l" defTabSz="932742" rtl="0" eaLnBrk="1" latinLnBrk="0" hangingPunct="1">
              <a:lnSpc>
                <a:spcPct val="95000"/>
              </a:lnSpc>
              <a:spcBef>
                <a:spcPct val="0"/>
              </a:spcBef>
              <a:buNone/>
              <a:defRPr lang="en-US" sz="4000" b="0" kern="1200" cap="none" spc="-102" baseline="0" dirty="0" smtClean="0">
                <a:ln w="3175">
                  <a:noFill/>
                </a:ln>
                <a:gradFill>
                  <a:gsLst>
                    <a:gs pos="0">
                      <a:srgbClr val="FFFFFF"/>
                    </a:gs>
                    <a:gs pos="100000">
                      <a:srgbClr val="FFFFFF"/>
                    </a:gs>
                  </a:gsLst>
                  <a:lin ang="5400000" scaled="0"/>
                </a:gradFill>
                <a:effectLst/>
                <a:latin typeface="Segoe UI Light"/>
                <a:ea typeface="ＭＳ Ｐゴシック" charset="0"/>
                <a:cs typeface="Segoe UI Light"/>
              </a:defRPr>
            </a:lvl1pPr>
          </a:lstStyle>
          <a:p>
            <a:r>
              <a:rPr b="1">
                <a:latin typeface="Segoe UI" panose="020B0502040204020203" pitchFamily="34" charset="0"/>
                <a:cs typeface="Segoe UI" panose="020B0502040204020203" pitchFamily="34" charset="0"/>
              </a:rPr>
              <a:t>Trivia!</a:t>
            </a:r>
          </a:p>
        </p:txBody>
      </p:sp>
      <p:sp>
        <p:nvSpPr>
          <p:cNvPr id="18" name="Rectangle 17"/>
          <p:cNvSpPr/>
          <p:nvPr/>
        </p:nvSpPr>
        <p:spPr bwMode="auto">
          <a:xfrm>
            <a:off x="350837" y="1847865"/>
            <a:ext cx="1805842" cy="40386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pic>
        <p:nvPicPr>
          <p:cNvPr id="29" name="Picture 28"/>
          <p:cNvPicPr>
            <a:picLocks noChangeAspect="1"/>
          </p:cNvPicPr>
          <p:nvPr/>
        </p:nvPicPr>
        <p:blipFill>
          <a:blip r:embed="rId2"/>
          <a:stretch>
            <a:fillRect/>
          </a:stretch>
        </p:blipFill>
        <p:spPr>
          <a:xfrm>
            <a:off x="959840" y="1924065"/>
            <a:ext cx="733425" cy="809625"/>
          </a:xfrm>
          <a:prstGeom prst="rect">
            <a:avLst/>
          </a:prstGeom>
        </p:spPr>
      </p:pic>
      <p:sp>
        <p:nvSpPr>
          <p:cNvPr id="30" name="TextBox 29"/>
          <p:cNvSpPr txBox="1"/>
          <p:nvPr/>
        </p:nvSpPr>
        <p:spPr>
          <a:xfrm>
            <a:off x="502043" y="2533665"/>
            <a:ext cx="1549527"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smtClean="0">
                <a:gradFill>
                  <a:gsLst>
                    <a:gs pos="2917">
                      <a:srgbClr val="404040"/>
                    </a:gs>
                    <a:gs pos="30000">
                      <a:srgbClr val="404040"/>
                    </a:gs>
                  </a:gsLst>
                  <a:lin ang="5400000" scaled="0"/>
                </a:gradFill>
              </a:rPr>
              <a:t>Android</a:t>
            </a:r>
          </a:p>
        </p:txBody>
      </p:sp>
      <p:sp>
        <p:nvSpPr>
          <p:cNvPr id="31" name="TextBox 30"/>
          <p:cNvSpPr txBox="1"/>
          <p:nvPr/>
        </p:nvSpPr>
        <p:spPr>
          <a:xfrm>
            <a:off x="362773" y="4822672"/>
            <a:ext cx="1828065" cy="1126462"/>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smtClean="0">
                <a:gradFill>
                  <a:gsLst>
                    <a:gs pos="2917">
                      <a:srgbClr val="404040"/>
                    </a:gs>
                    <a:gs pos="30000">
                      <a:srgbClr val="404040"/>
                    </a:gs>
                  </a:gsLst>
                  <a:lin ang="5400000" scaled="0"/>
                </a:gradFill>
              </a:rPr>
              <a:t>Java</a:t>
            </a:r>
            <a:br>
              <a:rPr lang="en-US" sz="2000" b="1" dirty="0" smtClean="0">
                <a:gradFill>
                  <a:gsLst>
                    <a:gs pos="2917">
                      <a:srgbClr val="404040"/>
                    </a:gs>
                    <a:gs pos="30000">
                      <a:srgbClr val="404040"/>
                    </a:gs>
                  </a:gsLst>
                  <a:lin ang="5400000" scaled="0"/>
                </a:gradFill>
              </a:rPr>
            </a:br>
            <a:r>
              <a:rPr lang="en-US" sz="2000" b="1" dirty="0" smtClean="0">
                <a:gradFill>
                  <a:gsLst>
                    <a:gs pos="2917">
                      <a:srgbClr val="404040"/>
                    </a:gs>
                    <a:gs pos="30000">
                      <a:srgbClr val="404040"/>
                    </a:gs>
                  </a:gsLst>
                  <a:lin ang="5400000" scaled="0"/>
                </a:gradFill>
              </a:rPr>
              <a:t>--------------</a:t>
            </a:r>
            <a:r>
              <a:rPr lang="en-US" sz="2000" b="1" dirty="0">
                <a:gradFill>
                  <a:gsLst>
                    <a:gs pos="2917">
                      <a:srgbClr val="404040"/>
                    </a:gs>
                    <a:gs pos="30000">
                      <a:srgbClr val="404040"/>
                    </a:gs>
                  </a:gsLst>
                  <a:lin ang="5400000" scaled="0"/>
                </a:gradFill>
              </a:rPr>
              <a:t/>
            </a:r>
            <a:br>
              <a:rPr lang="en-US" sz="2000" b="1" dirty="0">
                <a:gradFill>
                  <a:gsLst>
                    <a:gs pos="2917">
                      <a:srgbClr val="404040"/>
                    </a:gs>
                    <a:gs pos="30000">
                      <a:srgbClr val="404040"/>
                    </a:gs>
                  </a:gsLst>
                  <a:lin ang="5400000" scaled="0"/>
                </a:gradFill>
              </a:rPr>
            </a:br>
            <a:r>
              <a:rPr lang="en-US" sz="2000" b="1" dirty="0" smtClean="0">
                <a:gradFill>
                  <a:gsLst>
                    <a:gs pos="2917">
                      <a:srgbClr val="404040"/>
                    </a:gs>
                    <a:gs pos="30000">
                      <a:srgbClr val="404040"/>
                    </a:gs>
                  </a:gsLst>
                  <a:lin ang="5400000" scaled="0"/>
                </a:gradFill>
              </a:rPr>
              <a:t>C++</a:t>
            </a:r>
          </a:p>
        </p:txBody>
      </p:sp>
      <p:sp>
        <p:nvSpPr>
          <p:cNvPr id="4" name="TextBox 3"/>
          <p:cNvSpPr txBox="1"/>
          <p:nvPr/>
        </p:nvSpPr>
        <p:spPr>
          <a:xfrm>
            <a:off x="2157251" y="1787045"/>
            <a:ext cx="9968883" cy="3006977"/>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rgbClr val="404040"/>
                    </a:gs>
                    <a:gs pos="30000">
                      <a:srgbClr val="404040"/>
                    </a:gs>
                  </a:gsLst>
                  <a:lin ang="5400000" scaled="0"/>
                </a:gradFill>
              </a:rPr>
              <a:t>H</a:t>
            </a:r>
            <a:r>
              <a:rPr lang="en-US" sz="2400" dirty="0" smtClean="0">
                <a:gradFill>
                  <a:gsLst>
                    <a:gs pos="2917">
                      <a:srgbClr val="404040"/>
                    </a:gs>
                    <a:gs pos="30000">
                      <a:srgbClr val="404040"/>
                    </a:gs>
                  </a:gsLst>
                  <a:lin ang="5400000" scaled="0"/>
                </a:gradFill>
              </a:rPr>
              <a:t>ow many of the </a:t>
            </a:r>
            <a:r>
              <a:rPr lang="en-US" sz="2400" b="1" dirty="0" smtClean="0">
                <a:gradFill>
                  <a:gsLst>
                    <a:gs pos="2917">
                      <a:srgbClr val="404040"/>
                    </a:gs>
                    <a:gs pos="30000">
                      <a:srgbClr val="404040"/>
                    </a:gs>
                  </a:gsLst>
                  <a:lin ang="5400000" scaled="0"/>
                </a:gradFill>
              </a:rPr>
              <a:t>top 50</a:t>
            </a:r>
            <a:r>
              <a:rPr lang="en-US" sz="2400" dirty="0" smtClean="0">
                <a:gradFill>
                  <a:gsLst>
                    <a:gs pos="2917">
                      <a:srgbClr val="404040"/>
                    </a:gs>
                    <a:gs pos="30000">
                      <a:srgbClr val="404040"/>
                    </a:gs>
                  </a:gsLst>
                  <a:lin ang="5400000" scaled="0"/>
                </a:gradFill>
              </a:rPr>
              <a:t> applications on the </a:t>
            </a:r>
            <a:r>
              <a:rPr lang="en-US" sz="2400" b="1" dirty="0" smtClean="0">
                <a:gradFill>
                  <a:gsLst>
                    <a:gs pos="2917">
                      <a:srgbClr val="404040"/>
                    </a:gs>
                    <a:gs pos="30000">
                      <a:srgbClr val="404040"/>
                    </a:gs>
                  </a:gsLst>
                  <a:lin ang="5400000" scaled="0"/>
                </a:gradFill>
              </a:rPr>
              <a:t>Android </a:t>
            </a:r>
            <a:r>
              <a:rPr lang="en-US" sz="2400" b="1" dirty="0" err="1" smtClean="0">
                <a:gradFill>
                  <a:gsLst>
                    <a:gs pos="2917">
                      <a:srgbClr val="404040"/>
                    </a:gs>
                    <a:gs pos="30000">
                      <a:srgbClr val="404040"/>
                    </a:gs>
                  </a:gsLst>
                  <a:lin ang="5400000" scaled="0"/>
                </a:gradFill>
              </a:rPr>
              <a:t>Playstore</a:t>
            </a:r>
            <a:r>
              <a:rPr lang="en-US" sz="2400" b="1" dirty="0">
                <a:gradFill>
                  <a:gsLst>
                    <a:gs pos="2917">
                      <a:srgbClr val="404040"/>
                    </a:gs>
                    <a:gs pos="30000">
                      <a:srgbClr val="404040"/>
                    </a:gs>
                  </a:gsLst>
                  <a:lin ang="5400000" scaled="0"/>
                </a:gradFill>
              </a:rPr>
              <a:t> (U.S</a:t>
            </a:r>
            <a:r>
              <a:rPr lang="en-US" sz="2400" b="1" dirty="0" smtClean="0">
                <a:gradFill>
                  <a:gsLst>
                    <a:gs pos="2917">
                      <a:srgbClr val="404040"/>
                    </a:gs>
                    <a:gs pos="30000">
                      <a:srgbClr val="404040"/>
                    </a:gs>
                  </a:gsLst>
                  <a:lin ang="5400000" scaled="0"/>
                </a:gradFill>
              </a:rPr>
              <a:t>.)</a:t>
            </a:r>
            <a:r>
              <a:rPr lang="en-US" sz="2400" dirty="0" smtClean="0">
                <a:gradFill>
                  <a:gsLst>
                    <a:gs pos="2917">
                      <a:srgbClr val="404040"/>
                    </a:gs>
                    <a:gs pos="30000">
                      <a:srgbClr val="404040"/>
                    </a:gs>
                  </a:gsLst>
                  <a:lin ang="5400000" scaled="0"/>
                </a:gradFill>
              </a:rPr>
              <a:t/>
            </a:r>
            <a:br>
              <a:rPr lang="en-US" sz="2400" dirty="0" smtClean="0">
                <a:gradFill>
                  <a:gsLst>
                    <a:gs pos="2917">
                      <a:srgbClr val="404040"/>
                    </a:gs>
                    <a:gs pos="30000">
                      <a:srgbClr val="404040"/>
                    </a:gs>
                  </a:gsLst>
                  <a:lin ang="5400000" scaled="0"/>
                </a:gradFill>
              </a:rPr>
            </a:br>
            <a:r>
              <a:rPr lang="en-US" sz="2400" dirty="0" smtClean="0">
                <a:gradFill>
                  <a:gsLst>
                    <a:gs pos="2917">
                      <a:srgbClr val="404040"/>
                    </a:gs>
                    <a:gs pos="30000">
                      <a:srgbClr val="404040"/>
                    </a:gs>
                  </a:gsLst>
                  <a:lin ang="5400000" scaled="0"/>
                </a:gradFill>
              </a:rPr>
              <a:t>leverage C++ code?</a:t>
            </a:r>
          </a:p>
          <a:p>
            <a:pPr marL="809271" lvl="1" indent="-342900">
              <a:lnSpc>
                <a:spcPct val="90000"/>
              </a:lnSpc>
              <a:spcAft>
                <a:spcPts val="600"/>
              </a:spcAft>
              <a:buFont typeface="Arial" panose="020B0604020202020204" pitchFamily="34" charset="0"/>
              <a:buChar char="•"/>
            </a:pPr>
            <a:r>
              <a:rPr lang="en-US" sz="2400" dirty="0" smtClean="0">
                <a:gradFill>
                  <a:gsLst>
                    <a:gs pos="2917">
                      <a:srgbClr val="404040"/>
                    </a:gs>
                    <a:gs pos="30000">
                      <a:srgbClr val="404040"/>
                    </a:gs>
                  </a:gsLst>
                  <a:lin ang="5400000" scaled="0"/>
                </a:gradFill>
              </a:rPr>
              <a:t>None</a:t>
            </a:r>
          </a:p>
          <a:p>
            <a:pPr marL="809271" lvl="1" indent="-342900">
              <a:lnSpc>
                <a:spcPct val="90000"/>
              </a:lnSpc>
              <a:spcAft>
                <a:spcPts val="600"/>
              </a:spcAft>
              <a:buFont typeface="Arial" panose="020B0604020202020204" pitchFamily="34" charset="0"/>
              <a:buChar char="•"/>
            </a:pPr>
            <a:r>
              <a:rPr lang="en-US" sz="2400" dirty="0" smtClean="0">
                <a:gradFill>
                  <a:gsLst>
                    <a:gs pos="2917">
                      <a:srgbClr val="404040"/>
                    </a:gs>
                    <a:gs pos="30000">
                      <a:srgbClr val="404040"/>
                    </a:gs>
                  </a:gsLst>
                  <a:lin ang="5400000" scaled="0"/>
                </a:gradFill>
              </a:rPr>
              <a:t>10%</a:t>
            </a:r>
          </a:p>
          <a:p>
            <a:pPr marL="809271" lvl="1" indent="-342900">
              <a:lnSpc>
                <a:spcPct val="90000"/>
              </a:lnSpc>
              <a:spcAft>
                <a:spcPts val="600"/>
              </a:spcAft>
              <a:buFont typeface="Arial" panose="020B0604020202020204" pitchFamily="34" charset="0"/>
              <a:buChar char="•"/>
            </a:pPr>
            <a:r>
              <a:rPr lang="en-US" sz="2400" dirty="0" smtClean="0">
                <a:gradFill>
                  <a:gsLst>
                    <a:gs pos="2917">
                      <a:srgbClr val="404040"/>
                    </a:gs>
                    <a:gs pos="30000">
                      <a:srgbClr val="404040"/>
                    </a:gs>
                  </a:gsLst>
                  <a:lin ang="5400000" scaled="0"/>
                </a:gradFill>
              </a:rPr>
              <a:t>40%</a:t>
            </a:r>
          </a:p>
          <a:p>
            <a:pPr marL="809271" lvl="1" indent="-342900">
              <a:lnSpc>
                <a:spcPct val="90000"/>
              </a:lnSpc>
              <a:spcAft>
                <a:spcPts val="600"/>
              </a:spcAft>
              <a:buFont typeface="Arial" panose="020B0604020202020204" pitchFamily="34" charset="0"/>
              <a:buChar char="•"/>
            </a:pPr>
            <a:r>
              <a:rPr lang="en-US" sz="2400" b="1" dirty="0" smtClean="0">
                <a:solidFill>
                  <a:srgbClr val="00188F"/>
                </a:solidFill>
              </a:rPr>
              <a:t>80%</a:t>
            </a:r>
          </a:p>
          <a:p>
            <a:pPr marL="809271" lvl="1" indent="-342900">
              <a:lnSpc>
                <a:spcPct val="90000"/>
              </a:lnSpc>
              <a:spcAft>
                <a:spcPts val="600"/>
              </a:spcAft>
              <a:buFont typeface="Arial" panose="020B0604020202020204" pitchFamily="34" charset="0"/>
              <a:buChar char="•"/>
            </a:pPr>
            <a:r>
              <a:rPr lang="en-US" sz="2400" dirty="0" smtClean="0">
                <a:gradFill>
                  <a:gsLst>
                    <a:gs pos="2917">
                      <a:srgbClr val="404040"/>
                    </a:gs>
                    <a:gs pos="30000">
                      <a:srgbClr val="404040"/>
                    </a:gs>
                  </a:gsLst>
                  <a:lin ang="5400000" scaled="0"/>
                </a:gradFill>
              </a:rPr>
              <a:t>100%</a:t>
            </a:r>
            <a:endParaRPr lang="en-US" sz="2400" dirty="0">
              <a:gradFill>
                <a:gsLst>
                  <a:gs pos="2917">
                    <a:srgbClr val="404040"/>
                  </a:gs>
                  <a:gs pos="30000">
                    <a:srgbClr val="404040"/>
                  </a:gs>
                </a:gsLst>
                <a:lin ang="5400000" scaled="0"/>
              </a:gradFill>
            </a:endParaRPr>
          </a:p>
        </p:txBody>
      </p:sp>
      <p:sp>
        <p:nvSpPr>
          <p:cNvPr id="2" name="Rectangle 1"/>
          <p:cNvSpPr/>
          <p:nvPr/>
        </p:nvSpPr>
        <p:spPr bwMode="auto">
          <a:xfrm>
            <a:off x="2713037" y="3802062"/>
            <a:ext cx="1219200" cy="457200"/>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50627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297" y="126198"/>
            <a:ext cx="454292"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404040"/>
                    </a:gs>
                    <a:gs pos="30000">
                      <a:srgbClr val="404040"/>
                    </a:gs>
                  </a:gsLst>
                  <a:lin ang="5400000" scaled="0"/>
                </a:gradFill>
              </a:rPr>
              <a:t> </a:t>
            </a:r>
          </a:p>
        </p:txBody>
      </p:sp>
      <p:sp>
        <p:nvSpPr>
          <p:cNvPr id="25" name="Title 9"/>
          <p:cNvSpPr txBox="1">
            <a:spLocks/>
          </p:cNvSpPr>
          <p:nvPr/>
        </p:nvSpPr>
        <p:spPr>
          <a:xfrm>
            <a:off x="350837" y="324250"/>
            <a:ext cx="10515600" cy="1325563"/>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rtlCol="0" anchor="ctr" anchorCtr="0" compatLnSpc="1">
            <a:prstTxWarp prst="textNoShape">
              <a:avLst/>
            </a:prstTxWarp>
            <a:noAutofit/>
          </a:bodyPr>
          <a:lstStyle>
            <a:lvl1pPr algn="l" defTabSz="932742" rtl="0" eaLnBrk="1" latinLnBrk="0" hangingPunct="1">
              <a:lnSpc>
                <a:spcPct val="95000"/>
              </a:lnSpc>
              <a:spcBef>
                <a:spcPct val="0"/>
              </a:spcBef>
              <a:buNone/>
              <a:defRPr lang="en-US" sz="4000" b="0" kern="1200" cap="none" spc="-102" baseline="0" dirty="0" smtClean="0">
                <a:ln w="3175">
                  <a:noFill/>
                </a:ln>
                <a:gradFill>
                  <a:gsLst>
                    <a:gs pos="0">
                      <a:srgbClr val="FFFFFF"/>
                    </a:gs>
                    <a:gs pos="100000">
                      <a:srgbClr val="FFFFFF"/>
                    </a:gs>
                  </a:gsLst>
                  <a:lin ang="5400000" scaled="0"/>
                </a:gradFill>
                <a:effectLst/>
                <a:latin typeface="Segoe UI Light"/>
                <a:ea typeface="ＭＳ Ｐゴシック" charset="0"/>
                <a:cs typeface="Segoe UI Light"/>
              </a:defRPr>
            </a:lvl1pPr>
          </a:lstStyle>
          <a:p>
            <a:r>
              <a:rPr b="1">
                <a:latin typeface="Segoe UI" panose="020B0502040204020203" pitchFamily="34" charset="0"/>
                <a:cs typeface="Segoe UI" panose="020B0502040204020203" pitchFamily="34" charset="0"/>
              </a:rPr>
              <a:t>Top 50 Android Playstore applications (U.S.)</a:t>
            </a:r>
          </a:p>
        </p:txBody>
      </p:sp>
      <p:sp>
        <p:nvSpPr>
          <p:cNvPr id="18" name="Rectangle 17"/>
          <p:cNvSpPr/>
          <p:nvPr/>
        </p:nvSpPr>
        <p:spPr bwMode="auto">
          <a:xfrm>
            <a:off x="350837" y="1847865"/>
            <a:ext cx="1805842" cy="40386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pic>
        <p:nvPicPr>
          <p:cNvPr id="29" name="Picture 28"/>
          <p:cNvPicPr>
            <a:picLocks noChangeAspect="1"/>
          </p:cNvPicPr>
          <p:nvPr/>
        </p:nvPicPr>
        <p:blipFill>
          <a:blip r:embed="rId3"/>
          <a:stretch>
            <a:fillRect/>
          </a:stretch>
        </p:blipFill>
        <p:spPr>
          <a:xfrm>
            <a:off x="959840" y="1924065"/>
            <a:ext cx="733425" cy="809625"/>
          </a:xfrm>
          <a:prstGeom prst="rect">
            <a:avLst/>
          </a:prstGeom>
        </p:spPr>
      </p:pic>
      <p:sp>
        <p:nvSpPr>
          <p:cNvPr id="30" name="TextBox 29"/>
          <p:cNvSpPr txBox="1"/>
          <p:nvPr/>
        </p:nvSpPr>
        <p:spPr>
          <a:xfrm>
            <a:off x="502043" y="2533665"/>
            <a:ext cx="1549527"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smtClean="0">
                <a:gradFill>
                  <a:gsLst>
                    <a:gs pos="2917">
                      <a:srgbClr val="404040"/>
                    </a:gs>
                    <a:gs pos="30000">
                      <a:srgbClr val="404040"/>
                    </a:gs>
                  </a:gsLst>
                  <a:lin ang="5400000" scaled="0"/>
                </a:gradFill>
              </a:rPr>
              <a:t>Android</a:t>
            </a:r>
          </a:p>
        </p:txBody>
      </p:sp>
      <p:sp>
        <p:nvSpPr>
          <p:cNvPr id="31" name="TextBox 30"/>
          <p:cNvSpPr txBox="1"/>
          <p:nvPr/>
        </p:nvSpPr>
        <p:spPr>
          <a:xfrm>
            <a:off x="362773" y="4822672"/>
            <a:ext cx="1828065" cy="1126462"/>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smtClean="0">
                <a:gradFill>
                  <a:gsLst>
                    <a:gs pos="2917">
                      <a:srgbClr val="404040"/>
                    </a:gs>
                    <a:gs pos="30000">
                      <a:srgbClr val="404040"/>
                    </a:gs>
                  </a:gsLst>
                  <a:lin ang="5400000" scaled="0"/>
                </a:gradFill>
              </a:rPr>
              <a:t>Java</a:t>
            </a:r>
            <a:br>
              <a:rPr lang="en-US" sz="2000" b="1" dirty="0" smtClean="0">
                <a:gradFill>
                  <a:gsLst>
                    <a:gs pos="2917">
                      <a:srgbClr val="404040"/>
                    </a:gs>
                    <a:gs pos="30000">
                      <a:srgbClr val="404040"/>
                    </a:gs>
                  </a:gsLst>
                  <a:lin ang="5400000" scaled="0"/>
                </a:gradFill>
              </a:rPr>
            </a:br>
            <a:r>
              <a:rPr lang="en-US" sz="2000" b="1" dirty="0" smtClean="0">
                <a:gradFill>
                  <a:gsLst>
                    <a:gs pos="2917">
                      <a:srgbClr val="404040"/>
                    </a:gs>
                    <a:gs pos="30000">
                      <a:srgbClr val="404040"/>
                    </a:gs>
                  </a:gsLst>
                  <a:lin ang="5400000" scaled="0"/>
                </a:gradFill>
              </a:rPr>
              <a:t>--------------</a:t>
            </a:r>
            <a:r>
              <a:rPr lang="en-US" sz="2000" b="1" dirty="0">
                <a:gradFill>
                  <a:gsLst>
                    <a:gs pos="2917">
                      <a:srgbClr val="404040"/>
                    </a:gs>
                    <a:gs pos="30000">
                      <a:srgbClr val="404040"/>
                    </a:gs>
                  </a:gsLst>
                  <a:lin ang="5400000" scaled="0"/>
                </a:gradFill>
              </a:rPr>
              <a:t/>
            </a:r>
            <a:br>
              <a:rPr lang="en-US" sz="2000" b="1" dirty="0">
                <a:gradFill>
                  <a:gsLst>
                    <a:gs pos="2917">
                      <a:srgbClr val="404040"/>
                    </a:gs>
                    <a:gs pos="30000">
                      <a:srgbClr val="404040"/>
                    </a:gs>
                  </a:gsLst>
                  <a:lin ang="5400000" scaled="0"/>
                </a:gradFill>
              </a:rPr>
            </a:br>
            <a:r>
              <a:rPr lang="en-US" sz="2000" b="1" dirty="0" smtClean="0">
                <a:solidFill>
                  <a:srgbClr val="E3008C"/>
                </a:solidFill>
              </a:rPr>
              <a:t>C++</a:t>
            </a:r>
          </a:p>
        </p:txBody>
      </p:sp>
      <p:sp>
        <p:nvSpPr>
          <p:cNvPr id="3" name="TextBox 2"/>
          <p:cNvSpPr txBox="1"/>
          <p:nvPr/>
        </p:nvSpPr>
        <p:spPr>
          <a:xfrm>
            <a:off x="2202774" y="1847865"/>
            <a:ext cx="2204771" cy="4518160"/>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1200" dirty="0" smtClean="0">
                <a:solidFill>
                  <a:srgbClr val="E3008C"/>
                </a:solidFill>
              </a:rPr>
              <a:t>Facebook Messenger</a:t>
            </a:r>
          </a:p>
          <a:p>
            <a:pPr marL="342900" indent="-342900">
              <a:lnSpc>
                <a:spcPct val="90000"/>
              </a:lnSpc>
              <a:spcAft>
                <a:spcPts val="600"/>
              </a:spcAft>
              <a:buFont typeface="Arial" panose="020B0604020202020204" pitchFamily="34" charset="0"/>
              <a:buChar char="•"/>
            </a:pPr>
            <a:r>
              <a:rPr lang="en-US" sz="1200" dirty="0" smtClean="0">
                <a:solidFill>
                  <a:srgbClr val="E3008C"/>
                </a:solidFill>
              </a:rPr>
              <a:t>Facebook</a:t>
            </a:r>
          </a:p>
          <a:p>
            <a:pPr marL="342900" indent="-342900">
              <a:lnSpc>
                <a:spcPct val="90000"/>
              </a:lnSpc>
              <a:spcAft>
                <a:spcPts val="600"/>
              </a:spcAft>
              <a:buFont typeface="Arial" panose="020B0604020202020204" pitchFamily="34" charset="0"/>
              <a:buChar char="•"/>
            </a:pPr>
            <a:r>
              <a:rPr lang="en-US" sz="1200" dirty="0" smtClean="0">
                <a:solidFill>
                  <a:srgbClr val="404040"/>
                </a:solidFill>
              </a:rPr>
              <a:t>Pandora</a:t>
            </a:r>
          </a:p>
          <a:p>
            <a:pPr marL="342900" indent="-342900">
              <a:lnSpc>
                <a:spcPct val="90000"/>
              </a:lnSpc>
              <a:spcAft>
                <a:spcPts val="600"/>
              </a:spcAft>
              <a:buFont typeface="Arial" panose="020B0604020202020204" pitchFamily="34" charset="0"/>
              <a:buChar char="•"/>
            </a:pPr>
            <a:r>
              <a:rPr lang="en-US" sz="1200" dirty="0" smtClean="0">
                <a:solidFill>
                  <a:srgbClr val="E3008C"/>
                </a:solidFill>
              </a:rPr>
              <a:t>Clean Master</a:t>
            </a:r>
          </a:p>
          <a:p>
            <a:pPr marL="342900" indent="-342900">
              <a:lnSpc>
                <a:spcPct val="90000"/>
              </a:lnSpc>
              <a:spcAft>
                <a:spcPts val="600"/>
              </a:spcAft>
              <a:buFont typeface="Arial" panose="020B0604020202020204" pitchFamily="34" charset="0"/>
              <a:buChar char="•"/>
            </a:pPr>
            <a:r>
              <a:rPr lang="en-US" sz="1200" dirty="0" smtClean="0">
                <a:solidFill>
                  <a:srgbClr val="E3008C"/>
                </a:solidFill>
              </a:rPr>
              <a:t>Go Keyboard</a:t>
            </a:r>
          </a:p>
          <a:p>
            <a:pPr marL="342900" indent="-342900">
              <a:lnSpc>
                <a:spcPct val="90000"/>
              </a:lnSpc>
              <a:spcAft>
                <a:spcPts val="600"/>
              </a:spcAft>
              <a:buFont typeface="Arial" panose="020B0604020202020204" pitchFamily="34" charset="0"/>
              <a:buChar char="•"/>
            </a:pPr>
            <a:r>
              <a:rPr lang="en-US" sz="1200" dirty="0" smtClean="0">
                <a:solidFill>
                  <a:srgbClr val="E3008C"/>
                </a:solidFill>
              </a:rPr>
              <a:t>Instagram</a:t>
            </a:r>
          </a:p>
          <a:p>
            <a:pPr marL="342900" indent="-342900">
              <a:lnSpc>
                <a:spcPct val="90000"/>
              </a:lnSpc>
              <a:spcAft>
                <a:spcPts val="600"/>
              </a:spcAft>
              <a:buFont typeface="Arial" panose="020B0604020202020204" pitchFamily="34" charset="0"/>
              <a:buChar char="•"/>
            </a:pPr>
            <a:r>
              <a:rPr lang="en-US" sz="1200" dirty="0" smtClean="0">
                <a:solidFill>
                  <a:srgbClr val="E3008C"/>
                </a:solidFill>
              </a:rPr>
              <a:t>SnapChat</a:t>
            </a:r>
          </a:p>
          <a:p>
            <a:pPr marL="342900" indent="-342900">
              <a:lnSpc>
                <a:spcPct val="90000"/>
              </a:lnSpc>
              <a:spcAft>
                <a:spcPts val="600"/>
              </a:spcAft>
              <a:buFont typeface="Arial" panose="020B0604020202020204" pitchFamily="34" charset="0"/>
              <a:buChar char="•"/>
            </a:pPr>
            <a:r>
              <a:rPr lang="en-US" sz="1200" dirty="0" smtClean="0">
                <a:solidFill>
                  <a:srgbClr val="E3008C"/>
                </a:solidFill>
              </a:rPr>
              <a:t>Super-Bright LED</a:t>
            </a:r>
          </a:p>
          <a:p>
            <a:pPr marL="342900" indent="-342900">
              <a:lnSpc>
                <a:spcPct val="90000"/>
              </a:lnSpc>
              <a:spcAft>
                <a:spcPts val="600"/>
              </a:spcAft>
              <a:buFont typeface="Arial" panose="020B0604020202020204" pitchFamily="34" charset="0"/>
              <a:buChar char="•"/>
            </a:pPr>
            <a:r>
              <a:rPr lang="en-US" sz="1200" dirty="0" smtClean="0">
                <a:solidFill>
                  <a:srgbClr val="E3008C"/>
                </a:solidFill>
              </a:rPr>
              <a:t>Candy Crush Soda</a:t>
            </a:r>
          </a:p>
          <a:p>
            <a:pPr marL="342900" indent="-342900">
              <a:lnSpc>
                <a:spcPct val="90000"/>
              </a:lnSpc>
              <a:spcAft>
                <a:spcPts val="600"/>
              </a:spcAft>
              <a:buFont typeface="Arial" panose="020B0604020202020204" pitchFamily="34" charset="0"/>
              <a:buChar char="•"/>
            </a:pPr>
            <a:r>
              <a:rPr lang="en-US" sz="1200" dirty="0" smtClean="0">
                <a:solidFill>
                  <a:srgbClr val="E3008C"/>
                </a:solidFill>
              </a:rPr>
              <a:t>Spotify</a:t>
            </a:r>
          </a:p>
          <a:p>
            <a:pPr marL="342900" indent="-342900">
              <a:lnSpc>
                <a:spcPct val="90000"/>
              </a:lnSpc>
              <a:spcAft>
                <a:spcPts val="600"/>
              </a:spcAft>
              <a:buFont typeface="Arial" panose="020B0604020202020204" pitchFamily="34" charset="0"/>
              <a:buChar char="•"/>
            </a:pPr>
            <a:r>
              <a:rPr lang="en-US" sz="1200" dirty="0" smtClean="0">
                <a:solidFill>
                  <a:srgbClr val="E3008C"/>
                </a:solidFill>
              </a:rPr>
              <a:t>CrossRoads</a:t>
            </a:r>
          </a:p>
          <a:p>
            <a:pPr marL="342900" indent="-342900">
              <a:lnSpc>
                <a:spcPct val="90000"/>
              </a:lnSpc>
              <a:spcAft>
                <a:spcPts val="600"/>
              </a:spcAft>
              <a:buFont typeface="Arial" panose="020B0604020202020204" pitchFamily="34" charset="0"/>
              <a:buChar char="•"/>
            </a:pPr>
            <a:r>
              <a:rPr lang="en-US" sz="1200" dirty="0" smtClean="0">
                <a:solidFill>
                  <a:srgbClr val="404040"/>
                </a:solidFill>
              </a:rPr>
              <a:t>Netflix</a:t>
            </a:r>
          </a:p>
          <a:p>
            <a:pPr marL="342900" indent="-342900">
              <a:lnSpc>
                <a:spcPct val="90000"/>
              </a:lnSpc>
              <a:spcAft>
                <a:spcPts val="600"/>
              </a:spcAft>
              <a:buFont typeface="Arial" panose="020B0604020202020204" pitchFamily="34" charset="0"/>
              <a:buChar char="•"/>
            </a:pPr>
            <a:r>
              <a:rPr lang="en-US" sz="1200" dirty="0" smtClean="0">
                <a:solidFill>
                  <a:srgbClr val="E3008C"/>
                </a:solidFill>
              </a:rPr>
              <a:t>Subway Surfers</a:t>
            </a:r>
          </a:p>
          <a:p>
            <a:pPr marL="342900" indent="-342900">
              <a:lnSpc>
                <a:spcPct val="90000"/>
              </a:lnSpc>
              <a:spcAft>
                <a:spcPts val="600"/>
              </a:spcAft>
              <a:buFont typeface="Arial" panose="020B0604020202020204" pitchFamily="34" charset="0"/>
              <a:buChar char="•"/>
            </a:pPr>
            <a:r>
              <a:rPr lang="en-US" sz="1200" dirty="0" smtClean="0">
                <a:solidFill>
                  <a:srgbClr val="E3008C"/>
                </a:solidFill>
              </a:rPr>
              <a:t>Kik</a:t>
            </a:r>
          </a:p>
          <a:p>
            <a:pPr marL="342900" indent="-342900">
              <a:lnSpc>
                <a:spcPct val="90000"/>
              </a:lnSpc>
              <a:spcAft>
                <a:spcPts val="600"/>
              </a:spcAft>
              <a:buFont typeface="Arial" panose="020B0604020202020204" pitchFamily="34" charset="0"/>
              <a:buChar char="•"/>
            </a:pPr>
            <a:r>
              <a:rPr lang="en-US" sz="1200" dirty="0" smtClean="0">
                <a:solidFill>
                  <a:srgbClr val="E3008C"/>
                </a:solidFill>
              </a:rPr>
              <a:t>WhatsApp Messenger</a:t>
            </a:r>
          </a:p>
          <a:p>
            <a:pPr marL="342900" indent="-342900">
              <a:lnSpc>
                <a:spcPct val="90000"/>
              </a:lnSpc>
              <a:spcAft>
                <a:spcPts val="600"/>
              </a:spcAft>
              <a:buFont typeface="Arial" panose="020B0604020202020204" pitchFamily="34" charset="0"/>
              <a:buChar char="•"/>
            </a:pPr>
            <a:r>
              <a:rPr lang="en-US" sz="1200" dirty="0" smtClean="0">
                <a:solidFill>
                  <a:srgbClr val="E3008C"/>
                </a:solidFill>
              </a:rPr>
              <a:t>Skype</a:t>
            </a:r>
          </a:p>
          <a:p>
            <a:pPr>
              <a:lnSpc>
                <a:spcPct val="90000"/>
              </a:lnSpc>
              <a:spcAft>
                <a:spcPts val="600"/>
              </a:spcAft>
            </a:pPr>
            <a:endParaRPr lang="en-US" sz="2400" dirty="0" err="1" smtClean="0">
              <a:solidFill>
                <a:srgbClr val="00188F"/>
              </a:solidFill>
            </a:endParaRPr>
          </a:p>
        </p:txBody>
      </p:sp>
      <p:sp>
        <p:nvSpPr>
          <p:cNvPr id="12" name="TextBox 11"/>
          <p:cNvSpPr txBox="1"/>
          <p:nvPr/>
        </p:nvSpPr>
        <p:spPr>
          <a:xfrm>
            <a:off x="4694237" y="1847865"/>
            <a:ext cx="2158283" cy="4761303"/>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1200" dirty="0" smtClean="0">
                <a:solidFill>
                  <a:srgbClr val="E3008C"/>
                </a:solidFill>
              </a:rPr>
              <a:t>Clash of Clans</a:t>
            </a:r>
          </a:p>
          <a:p>
            <a:pPr marL="342900" indent="-342900">
              <a:lnSpc>
                <a:spcPct val="90000"/>
              </a:lnSpc>
              <a:spcAft>
                <a:spcPts val="600"/>
              </a:spcAft>
              <a:buFont typeface="Arial" panose="020B0604020202020204" pitchFamily="34" charset="0"/>
              <a:buChar char="•"/>
            </a:pPr>
            <a:r>
              <a:rPr lang="en-US" sz="1200" dirty="0" smtClean="0">
                <a:solidFill>
                  <a:srgbClr val="E3008C"/>
                </a:solidFill>
              </a:rPr>
              <a:t>Jelly Jump</a:t>
            </a:r>
          </a:p>
          <a:p>
            <a:pPr marL="342900" indent="-342900">
              <a:lnSpc>
                <a:spcPct val="90000"/>
              </a:lnSpc>
              <a:spcAft>
                <a:spcPts val="600"/>
              </a:spcAft>
              <a:buFont typeface="Arial" panose="020B0604020202020204" pitchFamily="34" charset="0"/>
              <a:buChar char="•"/>
            </a:pPr>
            <a:r>
              <a:rPr lang="en-US" sz="1200" dirty="0" err="1" smtClean="0">
                <a:solidFill>
                  <a:srgbClr val="E3008C"/>
                </a:solidFill>
              </a:rPr>
              <a:t>DubsMash</a:t>
            </a:r>
            <a:endParaRPr lang="en-US" sz="1200" dirty="0" smtClean="0">
              <a:solidFill>
                <a:srgbClr val="E3008C"/>
              </a:solidFill>
            </a:endParaRPr>
          </a:p>
          <a:p>
            <a:pPr marL="342900" indent="-342900">
              <a:lnSpc>
                <a:spcPct val="90000"/>
              </a:lnSpc>
              <a:spcAft>
                <a:spcPts val="600"/>
              </a:spcAft>
              <a:buFont typeface="Arial" panose="020B0604020202020204" pitchFamily="34" charset="0"/>
              <a:buChar char="•"/>
            </a:pPr>
            <a:r>
              <a:rPr lang="en-US" sz="1200" dirty="0" smtClean="0">
                <a:solidFill>
                  <a:srgbClr val="E3008C"/>
                </a:solidFill>
              </a:rPr>
              <a:t>Temple Run 2</a:t>
            </a:r>
          </a:p>
          <a:p>
            <a:pPr marL="342900" indent="-342900">
              <a:lnSpc>
                <a:spcPct val="90000"/>
              </a:lnSpc>
              <a:spcAft>
                <a:spcPts val="600"/>
              </a:spcAft>
              <a:buFont typeface="Arial" panose="020B0604020202020204" pitchFamily="34" charset="0"/>
              <a:buChar char="•"/>
            </a:pPr>
            <a:r>
              <a:rPr lang="en-US" sz="1200" dirty="0" smtClean="0">
                <a:solidFill>
                  <a:srgbClr val="E3008C"/>
                </a:solidFill>
              </a:rPr>
              <a:t>Surgery Simulator</a:t>
            </a:r>
          </a:p>
          <a:p>
            <a:pPr marL="342900" indent="-342900">
              <a:lnSpc>
                <a:spcPct val="90000"/>
              </a:lnSpc>
              <a:spcAft>
                <a:spcPts val="600"/>
              </a:spcAft>
              <a:buFont typeface="Arial" panose="020B0604020202020204" pitchFamily="34" charset="0"/>
              <a:buChar char="•"/>
            </a:pPr>
            <a:r>
              <a:rPr lang="en-US" sz="1200" dirty="0" smtClean="0">
                <a:solidFill>
                  <a:srgbClr val="404040"/>
                </a:solidFill>
              </a:rPr>
              <a:t>Pinterest</a:t>
            </a:r>
          </a:p>
          <a:p>
            <a:pPr marL="342900" indent="-342900">
              <a:lnSpc>
                <a:spcPct val="90000"/>
              </a:lnSpc>
              <a:spcAft>
                <a:spcPts val="600"/>
              </a:spcAft>
              <a:buFont typeface="Arial" panose="020B0604020202020204" pitchFamily="34" charset="0"/>
              <a:buChar char="•"/>
            </a:pPr>
            <a:r>
              <a:rPr lang="en-US" sz="1200" dirty="0" smtClean="0">
                <a:solidFill>
                  <a:srgbClr val="E3008C"/>
                </a:solidFill>
              </a:rPr>
              <a:t>Candy Crush Saga</a:t>
            </a:r>
          </a:p>
          <a:p>
            <a:pPr marL="342900" indent="-342900">
              <a:lnSpc>
                <a:spcPct val="90000"/>
              </a:lnSpc>
              <a:spcAft>
                <a:spcPts val="600"/>
              </a:spcAft>
              <a:buFont typeface="Arial" panose="020B0604020202020204" pitchFamily="34" charset="0"/>
              <a:buChar char="•"/>
            </a:pPr>
            <a:r>
              <a:rPr lang="en-US" sz="1200" dirty="0" smtClean="0">
                <a:solidFill>
                  <a:srgbClr val="E3008C"/>
                </a:solidFill>
              </a:rPr>
              <a:t>CM Security Antivirus</a:t>
            </a:r>
          </a:p>
          <a:p>
            <a:pPr marL="342900" indent="-342900">
              <a:lnSpc>
                <a:spcPct val="90000"/>
              </a:lnSpc>
              <a:spcAft>
                <a:spcPts val="600"/>
              </a:spcAft>
              <a:buFont typeface="Arial" panose="020B0604020202020204" pitchFamily="34" charset="0"/>
              <a:buChar char="•"/>
            </a:pPr>
            <a:r>
              <a:rPr lang="en-US" sz="1200" dirty="0" smtClean="0">
                <a:solidFill>
                  <a:srgbClr val="404040"/>
                </a:solidFill>
              </a:rPr>
              <a:t>Trivia Crack</a:t>
            </a:r>
          </a:p>
          <a:p>
            <a:pPr marL="342900" indent="-342900">
              <a:lnSpc>
                <a:spcPct val="90000"/>
              </a:lnSpc>
              <a:spcAft>
                <a:spcPts val="600"/>
              </a:spcAft>
              <a:buFont typeface="Arial" panose="020B0604020202020204" pitchFamily="34" charset="0"/>
              <a:buChar char="•"/>
            </a:pPr>
            <a:r>
              <a:rPr lang="en-US" sz="1200" dirty="0" err="1" smtClean="0">
                <a:solidFill>
                  <a:srgbClr val="404040"/>
                </a:solidFill>
              </a:rPr>
              <a:t>Zedge</a:t>
            </a:r>
            <a:r>
              <a:rPr lang="en-US" sz="1200" dirty="0" smtClean="0">
                <a:solidFill>
                  <a:srgbClr val="404040"/>
                </a:solidFill>
              </a:rPr>
              <a:t> Ringtones</a:t>
            </a:r>
          </a:p>
          <a:p>
            <a:pPr marL="342900" indent="-342900">
              <a:lnSpc>
                <a:spcPct val="90000"/>
              </a:lnSpc>
              <a:spcAft>
                <a:spcPts val="600"/>
              </a:spcAft>
              <a:buFont typeface="Arial" panose="020B0604020202020204" pitchFamily="34" charset="0"/>
              <a:buChar char="•"/>
            </a:pPr>
            <a:r>
              <a:rPr lang="en-US" sz="1200" dirty="0" smtClean="0">
                <a:solidFill>
                  <a:srgbClr val="E3008C"/>
                </a:solidFill>
              </a:rPr>
              <a:t>Apus Launcher</a:t>
            </a:r>
          </a:p>
          <a:p>
            <a:pPr marL="342900" indent="-342900">
              <a:lnSpc>
                <a:spcPct val="90000"/>
              </a:lnSpc>
              <a:spcAft>
                <a:spcPts val="600"/>
              </a:spcAft>
              <a:buFont typeface="Arial" panose="020B0604020202020204" pitchFamily="34" charset="0"/>
              <a:buChar char="•"/>
            </a:pPr>
            <a:r>
              <a:rPr lang="en-US" sz="1200" dirty="0" smtClean="0">
                <a:solidFill>
                  <a:srgbClr val="E3008C"/>
                </a:solidFill>
              </a:rPr>
              <a:t>Bingo Crush</a:t>
            </a:r>
          </a:p>
          <a:p>
            <a:pPr marL="342900" indent="-342900">
              <a:lnSpc>
                <a:spcPct val="90000"/>
              </a:lnSpc>
              <a:spcAft>
                <a:spcPts val="600"/>
              </a:spcAft>
              <a:buFont typeface="Arial" panose="020B0604020202020204" pitchFamily="34" charset="0"/>
              <a:buChar char="•"/>
            </a:pPr>
            <a:r>
              <a:rPr lang="en-US" sz="1200" dirty="0" smtClean="0">
                <a:solidFill>
                  <a:srgbClr val="404040"/>
                </a:solidFill>
              </a:rPr>
              <a:t>Amazon Shipping</a:t>
            </a:r>
          </a:p>
          <a:p>
            <a:pPr marL="342900" indent="-342900">
              <a:lnSpc>
                <a:spcPct val="90000"/>
              </a:lnSpc>
              <a:spcAft>
                <a:spcPts val="600"/>
              </a:spcAft>
              <a:buFont typeface="Arial" panose="020B0604020202020204" pitchFamily="34" charset="0"/>
              <a:buChar char="•"/>
            </a:pPr>
            <a:r>
              <a:rPr lang="en-US" sz="1200" dirty="0" smtClean="0">
                <a:solidFill>
                  <a:srgbClr val="E3008C"/>
                </a:solidFill>
              </a:rPr>
              <a:t>Texas </a:t>
            </a:r>
            <a:r>
              <a:rPr lang="en-US" sz="1200" dirty="0" err="1" smtClean="0">
                <a:solidFill>
                  <a:srgbClr val="E3008C"/>
                </a:solidFill>
              </a:rPr>
              <a:t>Holdem</a:t>
            </a:r>
            <a:endParaRPr lang="en-US" sz="1200" dirty="0" smtClean="0">
              <a:solidFill>
                <a:srgbClr val="E3008C"/>
              </a:solidFill>
            </a:endParaRPr>
          </a:p>
          <a:p>
            <a:pPr marL="342900" indent="-342900">
              <a:lnSpc>
                <a:spcPct val="90000"/>
              </a:lnSpc>
              <a:spcAft>
                <a:spcPts val="600"/>
              </a:spcAft>
              <a:buFont typeface="Arial" panose="020B0604020202020204" pitchFamily="34" charset="0"/>
              <a:buChar char="•"/>
            </a:pPr>
            <a:r>
              <a:rPr lang="en-US" sz="1200" dirty="0" err="1" smtClean="0">
                <a:solidFill>
                  <a:srgbClr val="E3008C"/>
                </a:solidFill>
              </a:rPr>
              <a:t>ZigZag</a:t>
            </a:r>
            <a:endParaRPr lang="en-US" sz="1200" dirty="0" smtClean="0">
              <a:solidFill>
                <a:srgbClr val="E3008C"/>
              </a:solidFill>
            </a:endParaRPr>
          </a:p>
          <a:p>
            <a:pPr marL="342900" indent="-342900">
              <a:lnSpc>
                <a:spcPct val="90000"/>
              </a:lnSpc>
              <a:spcAft>
                <a:spcPts val="600"/>
              </a:spcAft>
              <a:buFont typeface="Arial" panose="020B0604020202020204" pitchFamily="34" charset="0"/>
              <a:buChar char="•"/>
            </a:pPr>
            <a:r>
              <a:rPr lang="en-US" sz="1200" dirty="0" smtClean="0">
                <a:solidFill>
                  <a:srgbClr val="E3008C"/>
                </a:solidFill>
              </a:rPr>
              <a:t>8 ball pool</a:t>
            </a:r>
          </a:p>
          <a:p>
            <a:pPr marL="342900" indent="-342900">
              <a:lnSpc>
                <a:spcPct val="90000"/>
              </a:lnSpc>
              <a:spcAft>
                <a:spcPts val="600"/>
              </a:spcAft>
              <a:buFont typeface="Arial" panose="020B0604020202020204" pitchFamily="34" charset="0"/>
              <a:buChar char="•"/>
            </a:pPr>
            <a:r>
              <a:rPr lang="en-US" sz="1200" dirty="0" smtClean="0">
                <a:solidFill>
                  <a:srgbClr val="E3008C"/>
                </a:solidFill>
              </a:rPr>
              <a:t>Yahoo Mail</a:t>
            </a:r>
          </a:p>
          <a:p>
            <a:pPr>
              <a:lnSpc>
                <a:spcPct val="90000"/>
              </a:lnSpc>
              <a:spcAft>
                <a:spcPts val="600"/>
              </a:spcAft>
            </a:pPr>
            <a:endParaRPr lang="en-US" sz="2400" dirty="0" err="1" smtClean="0">
              <a:solidFill>
                <a:srgbClr val="00188F"/>
              </a:solidFill>
            </a:endParaRPr>
          </a:p>
        </p:txBody>
      </p:sp>
      <p:sp>
        <p:nvSpPr>
          <p:cNvPr id="13" name="TextBox 12"/>
          <p:cNvSpPr txBox="1"/>
          <p:nvPr/>
        </p:nvSpPr>
        <p:spPr>
          <a:xfrm>
            <a:off x="7056437" y="1847865"/>
            <a:ext cx="2894062" cy="4761303"/>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1200" dirty="0" smtClean="0">
                <a:solidFill>
                  <a:srgbClr val="E3008C"/>
                </a:solidFill>
              </a:rPr>
              <a:t>Game of War</a:t>
            </a:r>
          </a:p>
          <a:p>
            <a:pPr marL="342900" indent="-342900">
              <a:lnSpc>
                <a:spcPct val="90000"/>
              </a:lnSpc>
              <a:spcAft>
                <a:spcPts val="600"/>
              </a:spcAft>
              <a:buFont typeface="Arial" panose="020B0604020202020204" pitchFamily="34" charset="0"/>
              <a:buChar char="•"/>
            </a:pPr>
            <a:r>
              <a:rPr lang="en-US" sz="1200" dirty="0" smtClean="0">
                <a:solidFill>
                  <a:srgbClr val="E3008C"/>
                </a:solidFill>
              </a:rPr>
              <a:t>Despicable Me</a:t>
            </a:r>
          </a:p>
          <a:p>
            <a:pPr marL="342900" indent="-342900">
              <a:lnSpc>
                <a:spcPct val="90000"/>
              </a:lnSpc>
              <a:spcAft>
                <a:spcPts val="600"/>
              </a:spcAft>
              <a:buFont typeface="Arial" panose="020B0604020202020204" pitchFamily="34" charset="0"/>
              <a:buChar char="•"/>
            </a:pPr>
            <a:r>
              <a:rPr lang="en-US" sz="1200" dirty="0" smtClean="0">
                <a:solidFill>
                  <a:srgbClr val="E3008C"/>
                </a:solidFill>
              </a:rPr>
              <a:t>Fast and Furious Legacy</a:t>
            </a:r>
          </a:p>
          <a:p>
            <a:pPr marL="342900" indent="-342900">
              <a:lnSpc>
                <a:spcPct val="90000"/>
              </a:lnSpc>
              <a:spcAft>
                <a:spcPts val="600"/>
              </a:spcAft>
              <a:buFont typeface="Arial" panose="020B0604020202020204" pitchFamily="34" charset="0"/>
              <a:buChar char="•"/>
            </a:pPr>
            <a:r>
              <a:rPr lang="en-US" sz="1200" dirty="0" smtClean="0">
                <a:solidFill>
                  <a:srgbClr val="E3008C"/>
                </a:solidFill>
              </a:rPr>
              <a:t>Five Nights at Freddy’s</a:t>
            </a:r>
          </a:p>
          <a:p>
            <a:pPr marL="342900" indent="-342900">
              <a:lnSpc>
                <a:spcPct val="90000"/>
              </a:lnSpc>
              <a:spcAft>
                <a:spcPts val="600"/>
              </a:spcAft>
              <a:buFont typeface="Arial" panose="020B0604020202020204" pitchFamily="34" charset="0"/>
              <a:buChar char="•"/>
            </a:pPr>
            <a:r>
              <a:rPr lang="en-US" sz="1200" dirty="0" smtClean="0">
                <a:solidFill>
                  <a:srgbClr val="E3008C"/>
                </a:solidFill>
              </a:rPr>
              <a:t>Sound Cloud – Music and Audio</a:t>
            </a:r>
          </a:p>
          <a:p>
            <a:pPr marL="342900" indent="-342900">
              <a:lnSpc>
                <a:spcPct val="90000"/>
              </a:lnSpc>
              <a:spcAft>
                <a:spcPts val="600"/>
              </a:spcAft>
              <a:buFont typeface="Arial" panose="020B0604020202020204" pitchFamily="34" charset="0"/>
              <a:buChar char="•"/>
            </a:pPr>
            <a:r>
              <a:rPr lang="en-US" sz="1200" dirty="0" err="1" smtClean="0">
                <a:solidFill>
                  <a:srgbClr val="E3008C"/>
                </a:solidFill>
              </a:rPr>
              <a:t>iHeart</a:t>
            </a:r>
            <a:r>
              <a:rPr lang="en-US" sz="1200" dirty="0" smtClean="0">
                <a:solidFill>
                  <a:srgbClr val="E3008C"/>
                </a:solidFill>
              </a:rPr>
              <a:t> Radio</a:t>
            </a:r>
          </a:p>
          <a:p>
            <a:pPr marL="342900" indent="-342900">
              <a:lnSpc>
                <a:spcPct val="90000"/>
              </a:lnSpc>
              <a:spcAft>
                <a:spcPts val="600"/>
              </a:spcAft>
              <a:buFont typeface="Arial" panose="020B0604020202020204" pitchFamily="34" charset="0"/>
              <a:buChar char="•"/>
            </a:pPr>
            <a:r>
              <a:rPr lang="en-US" sz="1200" dirty="0" smtClean="0">
                <a:solidFill>
                  <a:srgbClr val="E3008C"/>
                </a:solidFill>
              </a:rPr>
              <a:t>Twitter</a:t>
            </a:r>
          </a:p>
          <a:p>
            <a:pPr marL="342900" indent="-342900">
              <a:lnSpc>
                <a:spcPct val="90000"/>
              </a:lnSpc>
              <a:spcAft>
                <a:spcPts val="600"/>
              </a:spcAft>
              <a:buFont typeface="Arial" panose="020B0604020202020204" pitchFamily="34" charset="0"/>
              <a:buChar char="•"/>
            </a:pPr>
            <a:r>
              <a:rPr lang="en-US" sz="1200" dirty="0" smtClean="0">
                <a:solidFill>
                  <a:srgbClr val="E3008C"/>
                </a:solidFill>
              </a:rPr>
              <a:t>Fruit Ninja Free</a:t>
            </a:r>
          </a:p>
          <a:p>
            <a:pPr marL="342900" indent="-342900">
              <a:lnSpc>
                <a:spcPct val="90000"/>
              </a:lnSpc>
              <a:spcAft>
                <a:spcPts val="600"/>
              </a:spcAft>
              <a:buFont typeface="Arial" panose="020B0604020202020204" pitchFamily="34" charset="0"/>
              <a:buChar char="•"/>
            </a:pPr>
            <a:r>
              <a:rPr lang="en-US" sz="1200" dirty="0" smtClean="0">
                <a:solidFill>
                  <a:srgbClr val="404040"/>
                </a:solidFill>
              </a:rPr>
              <a:t>The Weather Channel</a:t>
            </a:r>
          </a:p>
          <a:p>
            <a:pPr marL="342900" indent="-342900">
              <a:lnSpc>
                <a:spcPct val="90000"/>
              </a:lnSpc>
              <a:spcAft>
                <a:spcPts val="600"/>
              </a:spcAft>
              <a:buFont typeface="Arial" panose="020B0604020202020204" pitchFamily="34" charset="0"/>
              <a:buChar char="•"/>
            </a:pPr>
            <a:r>
              <a:rPr lang="en-US" sz="1200" dirty="0" smtClean="0">
                <a:solidFill>
                  <a:srgbClr val="E3008C"/>
                </a:solidFill>
              </a:rPr>
              <a:t>Flow Free 2</a:t>
            </a:r>
          </a:p>
          <a:p>
            <a:pPr marL="342900" indent="-342900">
              <a:lnSpc>
                <a:spcPct val="90000"/>
              </a:lnSpc>
              <a:spcAft>
                <a:spcPts val="600"/>
              </a:spcAft>
              <a:buFont typeface="Arial" panose="020B0604020202020204" pitchFamily="34" charset="0"/>
              <a:buChar char="•"/>
            </a:pPr>
            <a:r>
              <a:rPr lang="en-US" sz="1200" dirty="0" err="1" smtClean="0">
                <a:solidFill>
                  <a:srgbClr val="E3008C"/>
                </a:solidFill>
              </a:rPr>
              <a:t>Minicraft</a:t>
            </a:r>
            <a:endParaRPr lang="en-US" sz="1200" dirty="0" smtClean="0">
              <a:solidFill>
                <a:srgbClr val="E3008C"/>
              </a:solidFill>
            </a:endParaRPr>
          </a:p>
          <a:p>
            <a:pPr marL="342900" indent="-342900">
              <a:lnSpc>
                <a:spcPct val="90000"/>
              </a:lnSpc>
              <a:spcAft>
                <a:spcPts val="600"/>
              </a:spcAft>
              <a:buFont typeface="Arial" panose="020B0604020202020204" pitchFamily="34" charset="0"/>
              <a:buChar char="•"/>
            </a:pPr>
            <a:r>
              <a:rPr lang="en-US" sz="1200" dirty="0" smtClean="0">
                <a:solidFill>
                  <a:srgbClr val="404040"/>
                </a:solidFill>
              </a:rPr>
              <a:t>Magic Piano</a:t>
            </a:r>
          </a:p>
          <a:p>
            <a:pPr marL="342900" indent="-342900">
              <a:lnSpc>
                <a:spcPct val="90000"/>
              </a:lnSpc>
              <a:spcAft>
                <a:spcPts val="600"/>
              </a:spcAft>
              <a:buFont typeface="Arial" panose="020B0604020202020204" pitchFamily="34" charset="0"/>
              <a:buChar char="•"/>
            </a:pPr>
            <a:r>
              <a:rPr lang="en-US" sz="1200" dirty="0" err="1" smtClean="0">
                <a:solidFill>
                  <a:srgbClr val="E3008C"/>
                </a:solidFill>
              </a:rPr>
              <a:t>ooVoo</a:t>
            </a:r>
            <a:r>
              <a:rPr lang="en-US" sz="1200" dirty="0" smtClean="0">
                <a:solidFill>
                  <a:srgbClr val="E3008C"/>
                </a:solidFill>
              </a:rPr>
              <a:t> video call</a:t>
            </a:r>
          </a:p>
          <a:p>
            <a:pPr marL="342900" indent="-342900">
              <a:lnSpc>
                <a:spcPct val="90000"/>
              </a:lnSpc>
              <a:spcAft>
                <a:spcPts val="600"/>
              </a:spcAft>
              <a:buFont typeface="Arial" panose="020B0604020202020204" pitchFamily="34" charset="0"/>
              <a:buChar char="•"/>
            </a:pPr>
            <a:r>
              <a:rPr lang="en-US" sz="1200" dirty="0" err="1" smtClean="0">
                <a:solidFill>
                  <a:srgbClr val="404040"/>
                </a:solidFill>
              </a:rPr>
              <a:t>Solitare</a:t>
            </a:r>
            <a:endParaRPr lang="en-US" sz="1200" dirty="0" smtClean="0">
              <a:solidFill>
                <a:srgbClr val="404040"/>
              </a:solidFill>
            </a:endParaRPr>
          </a:p>
          <a:p>
            <a:pPr marL="342900" indent="-342900">
              <a:lnSpc>
                <a:spcPct val="90000"/>
              </a:lnSpc>
              <a:spcAft>
                <a:spcPts val="600"/>
              </a:spcAft>
              <a:buFont typeface="Arial" panose="020B0604020202020204" pitchFamily="34" charset="0"/>
              <a:buChar char="•"/>
            </a:pPr>
            <a:r>
              <a:rPr lang="en-US" sz="1200" dirty="0" smtClean="0">
                <a:solidFill>
                  <a:srgbClr val="404040"/>
                </a:solidFill>
              </a:rPr>
              <a:t>Wish Shopping Made Fun</a:t>
            </a:r>
          </a:p>
          <a:p>
            <a:pPr marL="342900" indent="-342900">
              <a:lnSpc>
                <a:spcPct val="90000"/>
              </a:lnSpc>
              <a:spcAft>
                <a:spcPts val="600"/>
              </a:spcAft>
              <a:buFont typeface="Arial" panose="020B0604020202020204" pitchFamily="34" charset="0"/>
              <a:buChar char="•"/>
            </a:pPr>
            <a:r>
              <a:rPr lang="en-US" sz="1200" dirty="0" smtClean="0">
                <a:solidFill>
                  <a:srgbClr val="E3008C"/>
                </a:solidFill>
              </a:rPr>
              <a:t>Google Earth</a:t>
            </a:r>
          </a:p>
          <a:p>
            <a:pPr marL="342900" indent="-342900">
              <a:lnSpc>
                <a:spcPct val="90000"/>
              </a:lnSpc>
              <a:spcAft>
                <a:spcPts val="600"/>
              </a:spcAft>
              <a:buFont typeface="Arial" panose="020B0604020202020204" pitchFamily="34" charset="0"/>
              <a:buChar char="•"/>
            </a:pPr>
            <a:r>
              <a:rPr lang="en-US" sz="1200" dirty="0" smtClean="0">
                <a:solidFill>
                  <a:srgbClr val="E3008C"/>
                </a:solidFill>
              </a:rPr>
              <a:t>Angry Birds</a:t>
            </a:r>
          </a:p>
          <a:p>
            <a:pPr>
              <a:lnSpc>
                <a:spcPct val="90000"/>
              </a:lnSpc>
              <a:spcAft>
                <a:spcPts val="600"/>
              </a:spcAft>
            </a:pPr>
            <a:endParaRPr lang="en-US" sz="2400" dirty="0" err="1" smtClean="0">
              <a:gradFill>
                <a:gsLst>
                  <a:gs pos="2917">
                    <a:srgbClr val="404040"/>
                  </a:gs>
                  <a:gs pos="30000">
                    <a:srgbClr val="404040"/>
                  </a:gs>
                </a:gsLst>
                <a:lin ang="5400000" scaled="0"/>
              </a:gradFill>
            </a:endParaRPr>
          </a:p>
        </p:txBody>
      </p:sp>
      <p:sp>
        <p:nvSpPr>
          <p:cNvPr id="5" name="Rectangle 4"/>
          <p:cNvSpPr/>
          <p:nvPr/>
        </p:nvSpPr>
        <p:spPr bwMode="auto">
          <a:xfrm>
            <a:off x="2636837" y="1924065"/>
            <a:ext cx="1770708" cy="506397"/>
          </a:xfrm>
          <a:prstGeom prst="rect">
            <a:avLst/>
          </a:prstGeom>
          <a:noFill/>
          <a:ln w="19050">
            <a:solidFill>
              <a:srgbClr val="E3008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2636837" y="3867165"/>
            <a:ext cx="1770708" cy="239697"/>
          </a:xfrm>
          <a:prstGeom prst="rect">
            <a:avLst/>
          </a:prstGeom>
          <a:noFill/>
          <a:ln w="19050">
            <a:solidFill>
              <a:srgbClr val="E3008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5073420" y="2656500"/>
            <a:ext cx="1770708" cy="239697"/>
          </a:xfrm>
          <a:prstGeom prst="rect">
            <a:avLst/>
          </a:prstGeom>
          <a:noFill/>
          <a:ln w="19050">
            <a:solidFill>
              <a:srgbClr val="E3008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7437437" y="3421062"/>
            <a:ext cx="1770708" cy="446103"/>
          </a:xfrm>
          <a:prstGeom prst="rect">
            <a:avLst/>
          </a:prstGeom>
          <a:noFill/>
          <a:ln w="19050">
            <a:solidFill>
              <a:srgbClr val="E3008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2618729" y="5554662"/>
            <a:ext cx="1770708" cy="239697"/>
          </a:xfrm>
          <a:prstGeom prst="rect">
            <a:avLst/>
          </a:prstGeom>
          <a:noFill/>
          <a:ln w="19050">
            <a:solidFill>
              <a:srgbClr val="E3008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76338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16" grpId="0" animBg="1"/>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bwMode="auto">
          <a:xfrm>
            <a:off x="5063516" y="1894707"/>
            <a:ext cx="1805842" cy="40386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4297" y="126198"/>
            <a:ext cx="454292"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404040"/>
                    </a:gs>
                    <a:gs pos="30000">
                      <a:srgbClr val="404040"/>
                    </a:gs>
                  </a:gsLst>
                  <a:lin ang="5400000" scaled="0"/>
                </a:gradFill>
              </a:rPr>
              <a:t> </a:t>
            </a:r>
          </a:p>
        </p:txBody>
      </p:sp>
      <p:sp>
        <p:nvSpPr>
          <p:cNvPr id="14" name="Rectangle 13"/>
          <p:cNvSpPr/>
          <p:nvPr/>
        </p:nvSpPr>
        <p:spPr bwMode="auto">
          <a:xfrm>
            <a:off x="388485" y="1847865"/>
            <a:ext cx="1805842" cy="40386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smtClean="0">
              <a:gradFill>
                <a:gsLst>
                  <a:gs pos="0">
                    <a:srgbClr val="FFFFFF"/>
                  </a:gs>
                  <a:gs pos="100000">
                    <a:srgbClr val="FFFFFF"/>
                  </a:gs>
                </a:gsLst>
                <a:lin ang="5400000" scaled="0"/>
              </a:gradFill>
              <a:ea typeface="Segoe UI" pitchFamily="34" charset="0"/>
              <a:cs typeface="Segoe UI" pitchFamily="34" charset="0"/>
            </a:endParaRPr>
          </a:p>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a:p>
            <a:pPr algn="ctr" defTabSz="932406"/>
            <a:endParaRPr lang="en-US" sz="800" dirty="0" smtClean="0">
              <a:gradFill>
                <a:gsLst>
                  <a:gs pos="0">
                    <a:srgbClr val="FFFFFF"/>
                  </a:gs>
                  <a:gs pos="100000">
                    <a:srgbClr val="FFFFFF"/>
                  </a:gs>
                </a:gsLst>
                <a:lin ang="5400000" scaled="0"/>
              </a:gradFill>
              <a:ea typeface="Segoe UI" pitchFamily="34" charset="0"/>
              <a:cs typeface="Segoe UI" pitchFamily="34" charset="0"/>
            </a:endParaRPr>
          </a:p>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a:p>
            <a:pPr algn="ctr" defTabSz="932406"/>
            <a:endParaRPr lang="en-US" sz="800" dirty="0" smtClean="0">
              <a:gradFill>
                <a:gsLst>
                  <a:gs pos="0">
                    <a:srgbClr val="FFFFFF"/>
                  </a:gs>
                  <a:gs pos="100000">
                    <a:srgbClr val="FFFFFF"/>
                  </a:gs>
                </a:gsLst>
                <a:lin ang="5400000" scaled="0"/>
              </a:gradFill>
              <a:ea typeface="Segoe UI" pitchFamily="34" charset="0"/>
              <a:cs typeface="Segoe UI" pitchFamily="34" charset="0"/>
            </a:endParaRPr>
          </a:p>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2727727" y="1847865"/>
            <a:ext cx="1805842" cy="40386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p:cNvPicPr>
            <a:picLocks noChangeAspect="1"/>
          </p:cNvPicPr>
          <p:nvPr/>
        </p:nvPicPr>
        <p:blipFill>
          <a:blip r:embed="rId3"/>
          <a:stretch>
            <a:fillRect/>
          </a:stretch>
        </p:blipFill>
        <p:spPr>
          <a:xfrm>
            <a:off x="745930" y="1869988"/>
            <a:ext cx="828675" cy="742950"/>
          </a:xfrm>
          <a:prstGeom prst="rect">
            <a:avLst/>
          </a:prstGeom>
        </p:spPr>
      </p:pic>
      <p:pic>
        <p:nvPicPr>
          <p:cNvPr id="20" name="Picture 19"/>
          <p:cNvPicPr>
            <a:picLocks noChangeAspect="1"/>
          </p:cNvPicPr>
          <p:nvPr/>
        </p:nvPicPr>
        <p:blipFill>
          <a:blip r:embed="rId4"/>
          <a:stretch>
            <a:fillRect/>
          </a:stretch>
        </p:blipFill>
        <p:spPr>
          <a:xfrm>
            <a:off x="3336730" y="1869988"/>
            <a:ext cx="561975" cy="800100"/>
          </a:xfrm>
          <a:prstGeom prst="rect">
            <a:avLst/>
          </a:prstGeom>
        </p:spPr>
      </p:pic>
      <p:pic>
        <p:nvPicPr>
          <p:cNvPr id="21" name="Picture 20"/>
          <p:cNvPicPr>
            <a:picLocks noChangeAspect="1"/>
          </p:cNvPicPr>
          <p:nvPr/>
        </p:nvPicPr>
        <p:blipFill>
          <a:blip r:embed="rId5"/>
          <a:stretch>
            <a:fillRect/>
          </a:stretch>
        </p:blipFill>
        <p:spPr>
          <a:xfrm>
            <a:off x="5684837" y="1908212"/>
            <a:ext cx="733425" cy="809625"/>
          </a:xfrm>
          <a:prstGeom prst="rect">
            <a:avLst/>
          </a:prstGeom>
        </p:spPr>
      </p:pic>
      <p:sp>
        <p:nvSpPr>
          <p:cNvPr id="22" name="TextBox 21"/>
          <p:cNvSpPr txBox="1"/>
          <p:nvPr/>
        </p:nvSpPr>
        <p:spPr>
          <a:xfrm>
            <a:off x="3185387" y="2508163"/>
            <a:ext cx="864660"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smtClean="0">
                <a:gradFill>
                  <a:gsLst>
                    <a:gs pos="2917">
                      <a:srgbClr val="404040"/>
                    </a:gs>
                    <a:gs pos="30000">
                      <a:srgbClr val="404040"/>
                    </a:gs>
                  </a:gsLst>
                  <a:lin ang="5400000" scaled="0"/>
                </a:gradFill>
              </a:rPr>
              <a:t>iOS</a:t>
            </a:r>
          </a:p>
        </p:txBody>
      </p:sp>
      <p:sp>
        <p:nvSpPr>
          <p:cNvPr id="23" name="TextBox 22"/>
          <p:cNvSpPr txBox="1"/>
          <p:nvPr/>
        </p:nvSpPr>
        <p:spPr>
          <a:xfrm>
            <a:off x="5192067" y="2508163"/>
            <a:ext cx="1549527"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smtClean="0">
                <a:gradFill>
                  <a:gsLst>
                    <a:gs pos="2917">
                      <a:srgbClr val="404040"/>
                    </a:gs>
                    <a:gs pos="30000">
                      <a:srgbClr val="404040"/>
                    </a:gs>
                  </a:gsLst>
                  <a:lin ang="5400000" scaled="0"/>
                </a:gradFill>
              </a:rPr>
              <a:t>Android</a:t>
            </a:r>
          </a:p>
        </p:txBody>
      </p:sp>
      <p:sp>
        <p:nvSpPr>
          <p:cNvPr id="24" name="TextBox 23"/>
          <p:cNvSpPr txBox="1"/>
          <p:nvPr/>
        </p:nvSpPr>
        <p:spPr>
          <a:xfrm>
            <a:off x="481636" y="2475233"/>
            <a:ext cx="1711046" cy="627864"/>
          </a:xfrm>
          <a:prstGeom prst="rect">
            <a:avLst/>
          </a:prstGeom>
          <a:noFill/>
        </p:spPr>
        <p:txBody>
          <a:bodyPr wrap="none" lIns="182880" tIns="146304" rIns="182880" bIns="146304" rtlCol="0">
            <a:spAutoFit/>
          </a:bodyPr>
          <a:lstStyle/>
          <a:p>
            <a:pPr algn="ctr">
              <a:lnSpc>
                <a:spcPct val="90000"/>
              </a:lnSpc>
              <a:spcAft>
                <a:spcPts val="600"/>
              </a:spcAft>
            </a:pPr>
            <a:r>
              <a:rPr lang="en-US" sz="2400" b="1" dirty="0" smtClean="0">
                <a:gradFill>
                  <a:gsLst>
                    <a:gs pos="2917">
                      <a:srgbClr val="404040"/>
                    </a:gs>
                    <a:gs pos="30000">
                      <a:srgbClr val="404040"/>
                    </a:gs>
                  </a:gsLst>
                  <a:lin ang="5400000" scaled="0"/>
                </a:gradFill>
              </a:rPr>
              <a:t>Windows</a:t>
            </a:r>
          </a:p>
        </p:txBody>
      </p:sp>
      <p:sp>
        <p:nvSpPr>
          <p:cNvPr id="25" name="Title 9"/>
          <p:cNvSpPr txBox="1">
            <a:spLocks/>
          </p:cNvSpPr>
          <p:nvPr/>
        </p:nvSpPr>
        <p:spPr>
          <a:xfrm>
            <a:off x="350837" y="324250"/>
            <a:ext cx="10515600" cy="1325563"/>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rtlCol="0" anchor="ctr" anchorCtr="0" compatLnSpc="1">
            <a:prstTxWarp prst="textNoShape">
              <a:avLst/>
            </a:prstTxWarp>
            <a:noAutofit/>
          </a:bodyPr>
          <a:lstStyle>
            <a:lvl1pPr algn="l" defTabSz="932742" rtl="0" eaLnBrk="1" latinLnBrk="0" hangingPunct="1">
              <a:lnSpc>
                <a:spcPct val="95000"/>
              </a:lnSpc>
              <a:spcBef>
                <a:spcPct val="0"/>
              </a:spcBef>
              <a:buNone/>
              <a:defRPr lang="en-US" sz="4000" b="0" kern="1200" cap="none" spc="-102" baseline="0" dirty="0" smtClean="0">
                <a:ln w="3175">
                  <a:noFill/>
                </a:ln>
                <a:gradFill>
                  <a:gsLst>
                    <a:gs pos="0">
                      <a:srgbClr val="FFFFFF"/>
                    </a:gs>
                    <a:gs pos="100000">
                      <a:srgbClr val="FFFFFF"/>
                    </a:gs>
                  </a:gsLst>
                  <a:lin ang="5400000" scaled="0"/>
                </a:gradFill>
                <a:effectLst/>
                <a:latin typeface="Segoe UI Light"/>
                <a:ea typeface="ＭＳ Ｐゴシック" charset="0"/>
                <a:cs typeface="Segoe UI Light"/>
              </a:defRPr>
            </a:lvl1pPr>
          </a:lstStyle>
          <a:p>
            <a:r>
              <a:rPr b="1">
                <a:latin typeface="Segoe UI" panose="020B0502040204020203" pitchFamily="34" charset="0"/>
                <a:cs typeface="Segoe UI" panose="020B0502040204020203" pitchFamily="34" charset="0"/>
              </a:rPr>
              <a:t>C++ the common denominator</a:t>
            </a:r>
          </a:p>
        </p:txBody>
      </p:sp>
      <p:sp>
        <p:nvSpPr>
          <p:cNvPr id="2" name="TextBox 1"/>
          <p:cNvSpPr txBox="1"/>
          <p:nvPr/>
        </p:nvSpPr>
        <p:spPr>
          <a:xfrm>
            <a:off x="658651" y="4552799"/>
            <a:ext cx="1149995" cy="849463"/>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smtClean="0">
                <a:gradFill>
                  <a:gsLst>
                    <a:gs pos="2917">
                      <a:srgbClr val="404040"/>
                    </a:gs>
                    <a:gs pos="30000">
                      <a:srgbClr val="404040"/>
                    </a:gs>
                  </a:gsLst>
                  <a:lin ang="5400000" scaled="0"/>
                </a:gradFill>
              </a:rPr>
              <a:t>C#, CX</a:t>
            </a:r>
            <a:br>
              <a:rPr lang="en-US" sz="2000" b="1" dirty="0" smtClean="0">
                <a:gradFill>
                  <a:gsLst>
                    <a:gs pos="2917">
                      <a:srgbClr val="404040"/>
                    </a:gs>
                    <a:gs pos="30000">
                      <a:srgbClr val="404040"/>
                    </a:gs>
                  </a:gsLst>
                  <a:lin ang="5400000" scaled="0"/>
                </a:gradFill>
              </a:rPr>
            </a:br>
            <a:endParaRPr lang="en-US" sz="2000" b="1" dirty="0" smtClean="0">
              <a:gradFill>
                <a:gsLst>
                  <a:gs pos="2917">
                    <a:srgbClr val="404040"/>
                  </a:gs>
                  <a:gs pos="30000">
                    <a:srgbClr val="404040"/>
                  </a:gs>
                </a:gsLst>
                <a:lin ang="5400000" scaled="0"/>
              </a:gradFill>
            </a:endParaRPr>
          </a:p>
        </p:txBody>
      </p:sp>
      <p:sp>
        <p:nvSpPr>
          <p:cNvPr id="27" name="TextBox 26"/>
          <p:cNvSpPr txBox="1"/>
          <p:nvPr/>
        </p:nvSpPr>
        <p:spPr>
          <a:xfrm>
            <a:off x="2799023" y="4555399"/>
            <a:ext cx="1715020"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smtClean="0">
                <a:gradFill>
                  <a:gsLst>
                    <a:gs pos="2917">
                      <a:srgbClr val="404040"/>
                    </a:gs>
                    <a:gs pos="30000">
                      <a:srgbClr val="404040"/>
                    </a:gs>
                  </a:gsLst>
                  <a:lin ang="5400000" scaled="0"/>
                </a:gradFill>
              </a:rPr>
              <a:t>ObjC, Swift</a:t>
            </a:r>
          </a:p>
        </p:txBody>
      </p:sp>
      <p:sp>
        <p:nvSpPr>
          <p:cNvPr id="28" name="TextBox 27"/>
          <p:cNvSpPr txBox="1"/>
          <p:nvPr/>
        </p:nvSpPr>
        <p:spPr>
          <a:xfrm>
            <a:off x="5608637" y="4552798"/>
            <a:ext cx="891911" cy="849463"/>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smtClean="0">
                <a:gradFill>
                  <a:gsLst>
                    <a:gs pos="2917">
                      <a:srgbClr val="404040"/>
                    </a:gs>
                    <a:gs pos="30000">
                      <a:srgbClr val="404040"/>
                    </a:gs>
                  </a:gsLst>
                  <a:lin ang="5400000" scaled="0"/>
                </a:gradFill>
              </a:rPr>
              <a:t>Java</a:t>
            </a:r>
            <a:br>
              <a:rPr lang="en-US" sz="2000" b="1" dirty="0" smtClean="0">
                <a:gradFill>
                  <a:gsLst>
                    <a:gs pos="2917">
                      <a:srgbClr val="404040"/>
                    </a:gs>
                    <a:gs pos="30000">
                      <a:srgbClr val="404040"/>
                    </a:gs>
                  </a:gsLst>
                  <a:lin ang="5400000" scaled="0"/>
                </a:gradFill>
              </a:rPr>
            </a:br>
            <a:endParaRPr lang="en-US" sz="2000" b="1" dirty="0" smtClean="0">
              <a:gradFill>
                <a:gsLst>
                  <a:gs pos="2917">
                    <a:srgbClr val="404040"/>
                  </a:gs>
                  <a:gs pos="30000">
                    <a:srgbClr val="404040"/>
                  </a:gs>
                </a:gsLst>
                <a:lin ang="5400000" scaled="0"/>
              </a:gradFill>
            </a:endParaRPr>
          </a:p>
        </p:txBody>
      </p:sp>
      <p:sp>
        <p:nvSpPr>
          <p:cNvPr id="3" name="TextBox 2"/>
          <p:cNvSpPr txBox="1"/>
          <p:nvPr/>
        </p:nvSpPr>
        <p:spPr>
          <a:xfrm>
            <a:off x="532972" y="4849412"/>
            <a:ext cx="1411285" cy="849463"/>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smtClean="0">
                <a:gradFill>
                  <a:gsLst>
                    <a:gs pos="2917">
                      <a:srgbClr val="404040"/>
                    </a:gs>
                    <a:gs pos="30000">
                      <a:srgbClr val="404040"/>
                    </a:gs>
                  </a:gsLst>
                  <a:lin ang="5400000" scaled="0"/>
                </a:gradFill>
              </a:rPr>
              <a:t>----------</a:t>
            </a:r>
            <a:r>
              <a:rPr lang="en-US" sz="2000" b="1" dirty="0">
                <a:gradFill>
                  <a:gsLst>
                    <a:gs pos="2917">
                      <a:srgbClr val="404040"/>
                    </a:gs>
                    <a:gs pos="30000">
                      <a:srgbClr val="404040"/>
                    </a:gs>
                  </a:gsLst>
                  <a:lin ang="5400000" scaled="0"/>
                </a:gradFill>
              </a:rPr>
              <a:t/>
            </a:r>
            <a:br>
              <a:rPr lang="en-US" sz="2000" b="1" dirty="0">
                <a:gradFill>
                  <a:gsLst>
                    <a:gs pos="2917">
                      <a:srgbClr val="404040"/>
                    </a:gs>
                    <a:gs pos="30000">
                      <a:srgbClr val="404040"/>
                    </a:gs>
                  </a:gsLst>
                  <a:lin ang="5400000" scaled="0"/>
                </a:gradFill>
              </a:rPr>
            </a:br>
            <a:r>
              <a:rPr lang="en-US" sz="2000" b="1" dirty="0">
                <a:solidFill>
                  <a:srgbClr val="E3008C"/>
                </a:solidFill>
              </a:rPr>
              <a:t>  </a:t>
            </a:r>
            <a:r>
              <a:rPr lang="en-US" sz="2000" b="1" dirty="0" smtClean="0">
                <a:solidFill>
                  <a:srgbClr val="E3008C"/>
                </a:solidFill>
              </a:rPr>
              <a:t>C</a:t>
            </a:r>
            <a:r>
              <a:rPr lang="en-US" sz="2000" b="1" dirty="0">
                <a:solidFill>
                  <a:srgbClr val="E3008C"/>
                </a:solidFill>
              </a:rPr>
              <a:t>++</a:t>
            </a:r>
          </a:p>
        </p:txBody>
      </p:sp>
      <p:sp>
        <p:nvSpPr>
          <p:cNvPr id="4" name="Rectangle 3"/>
          <p:cNvSpPr/>
          <p:nvPr/>
        </p:nvSpPr>
        <p:spPr>
          <a:xfrm>
            <a:off x="5455218" y="4977529"/>
            <a:ext cx="1126929" cy="590931"/>
          </a:xfrm>
          <a:prstGeom prst="rect">
            <a:avLst/>
          </a:prstGeom>
        </p:spPr>
        <p:txBody>
          <a:bodyPr wrap="square">
            <a:spAutoFit/>
          </a:bodyPr>
          <a:lstStyle/>
          <a:p>
            <a:pPr algn="ctr">
              <a:lnSpc>
                <a:spcPct val="90000"/>
              </a:lnSpc>
              <a:spcAft>
                <a:spcPts val="600"/>
              </a:spcAft>
            </a:pPr>
            <a:r>
              <a:rPr lang="en-US" b="1" dirty="0">
                <a:gradFill>
                  <a:gsLst>
                    <a:gs pos="2917">
                      <a:srgbClr val="404040"/>
                    </a:gs>
                    <a:gs pos="30000">
                      <a:srgbClr val="404040"/>
                    </a:gs>
                  </a:gsLst>
                  <a:lin ang="5400000" scaled="0"/>
                </a:gradFill>
              </a:rPr>
              <a:t>----------</a:t>
            </a:r>
            <a:br>
              <a:rPr lang="en-US" b="1" dirty="0">
                <a:gradFill>
                  <a:gsLst>
                    <a:gs pos="2917">
                      <a:srgbClr val="404040"/>
                    </a:gs>
                    <a:gs pos="30000">
                      <a:srgbClr val="404040"/>
                    </a:gs>
                  </a:gsLst>
                  <a:lin ang="5400000" scaled="0"/>
                </a:gradFill>
              </a:rPr>
            </a:br>
            <a:r>
              <a:rPr lang="en-US" b="1" dirty="0">
                <a:solidFill>
                  <a:srgbClr val="E3008C"/>
                </a:solidFill>
              </a:rPr>
              <a:t>  C++</a:t>
            </a:r>
          </a:p>
        </p:txBody>
      </p:sp>
      <p:sp>
        <p:nvSpPr>
          <p:cNvPr id="29" name="Rectangle 28"/>
          <p:cNvSpPr/>
          <p:nvPr/>
        </p:nvSpPr>
        <p:spPr>
          <a:xfrm>
            <a:off x="3143274" y="4978677"/>
            <a:ext cx="1126929" cy="590931"/>
          </a:xfrm>
          <a:prstGeom prst="rect">
            <a:avLst/>
          </a:prstGeom>
        </p:spPr>
        <p:txBody>
          <a:bodyPr wrap="square">
            <a:spAutoFit/>
          </a:bodyPr>
          <a:lstStyle/>
          <a:p>
            <a:pPr algn="ctr">
              <a:lnSpc>
                <a:spcPct val="90000"/>
              </a:lnSpc>
              <a:spcAft>
                <a:spcPts val="600"/>
              </a:spcAft>
            </a:pPr>
            <a:r>
              <a:rPr lang="en-US" b="1" dirty="0">
                <a:gradFill>
                  <a:gsLst>
                    <a:gs pos="2917">
                      <a:srgbClr val="404040"/>
                    </a:gs>
                    <a:gs pos="30000">
                      <a:srgbClr val="404040"/>
                    </a:gs>
                  </a:gsLst>
                  <a:lin ang="5400000" scaled="0"/>
                </a:gradFill>
              </a:rPr>
              <a:t>----------</a:t>
            </a:r>
            <a:br>
              <a:rPr lang="en-US" b="1" dirty="0">
                <a:gradFill>
                  <a:gsLst>
                    <a:gs pos="2917">
                      <a:srgbClr val="404040"/>
                    </a:gs>
                    <a:gs pos="30000">
                      <a:srgbClr val="404040"/>
                    </a:gs>
                  </a:gsLst>
                  <a:lin ang="5400000" scaled="0"/>
                </a:gradFill>
              </a:rPr>
            </a:br>
            <a:r>
              <a:rPr lang="en-US" b="1" dirty="0">
                <a:solidFill>
                  <a:srgbClr val="E3008C"/>
                </a:solidFill>
              </a:rPr>
              <a:t>  C++</a:t>
            </a:r>
          </a:p>
        </p:txBody>
      </p:sp>
      <p:sp>
        <p:nvSpPr>
          <p:cNvPr id="30" name="Content Placeholder 4"/>
          <p:cNvSpPr txBox="1">
            <a:spLocks/>
          </p:cNvSpPr>
          <p:nvPr/>
        </p:nvSpPr>
        <p:spPr>
          <a:xfrm>
            <a:off x="7460418" y="1814890"/>
            <a:ext cx="5025216" cy="36845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smtClean="0">
                <a:gradFill>
                  <a:gsLst>
                    <a:gs pos="1250">
                      <a:srgbClr val="404040"/>
                    </a:gs>
                    <a:gs pos="100000">
                      <a:srgbClr val="404040"/>
                    </a:gs>
                  </a:gsLst>
                  <a:lin ang="5400000" scaled="0"/>
                </a:gradFill>
                <a:latin typeface="Segoe UI"/>
              </a:rPr>
              <a:t>Benefits</a:t>
            </a:r>
          </a:p>
          <a:p>
            <a:r>
              <a:rPr lang="en-US" sz="1800" dirty="0" smtClean="0">
                <a:gradFill>
                  <a:gsLst>
                    <a:gs pos="1250">
                      <a:srgbClr val="404040"/>
                    </a:gs>
                    <a:gs pos="100000">
                      <a:srgbClr val="404040"/>
                    </a:gs>
                  </a:gsLst>
                  <a:lin ang="5400000" scaled="0"/>
                </a:gradFill>
                <a:latin typeface="Segoe UI"/>
              </a:rPr>
              <a:t>Full native experience</a:t>
            </a:r>
          </a:p>
          <a:p>
            <a:r>
              <a:rPr lang="en-US" sz="1800" dirty="0" smtClean="0">
                <a:gradFill>
                  <a:gsLst>
                    <a:gs pos="1250">
                      <a:srgbClr val="404040"/>
                    </a:gs>
                    <a:gs pos="100000">
                      <a:srgbClr val="404040"/>
                    </a:gs>
                  </a:gsLst>
                  <a:lin ang="5400000" scaled="0"/>
                </a:gradFill>
                <a:latin typeface="Segoe UI"/>
              </a:rPr>
              <a:t>Total access to the device as provided</a:t>
            </a:r>
            <a:br>
              <a:rPr lang="en-US" sz="1800" dirty="0" smtClean="0">
                <a:gradFill>
                  <a:gsLst>
                    <a:gs pos="1250">
                      <a:srgbClr val="404040"/>
                    </a:gs>
                    <a:gs pos="100000">
                      <a:srgbClr val="404040"/>
                    </a:gs>
                  </a:gsLst>
                  <a:lin ang="5400000" scaled="0"/>
                </a:gradFill>
                <a:latin typeface="Segoe UI"/>
              </a:rPr>
            </a:br>
            <a:r>
              <a:rPr lang="en-US" sz="1800" dirty="0" smtClean="0">
                <a:gradFill>
                  <a:gsLst>
                    <a:gs pos="1250">
                      <a:srgbClr val="404040"/>
                    </a:gs>
                    <a:gs pos="100000">
                      <a:srgbClr val="404040"/>
                    </a:gs>
                  </a:gsLst>
                  <a:lin ang="5400000" scaled="0"/>
                </a:gradFill>
                <a:latin typeface="Segoe UI"/>
              </a:rPr>
              <a:t>by the SDK</a:t>
            </a:r>
            <a:endParaRPr lang="en-US" sz="2000" dirty="0" smtClean="0">
              <a:gradFill>
                <a:gsLst>
                  <a:gs pos="1250">
                    <a:srgbClr val="404040"/>
                  </a:gs>
                  <a:gs pos="100000">
                    <a:srgbClr val="404040"/>
                  </a:gs>
                </a:gsLst>
                <a:lin ang="5400000" scaled="0"/>
              </a:gradFill>
              <a:latin typeface="Segoe UI"/>
            </a:endParaRPr>
          </a:p>
          <a:p>
            <a:r>
              <a:rPr lang="en-US" sz="1800" dirty="0" smtClean="0">
                <a:solidFill>
                  <a:srgbClr val="E3008C"/>
                </a:solidFill>
                <a:latin typeface="Segoe UI"/>
              </a:rPr>
              <a:t>Code Reuse</a:t>
            </a:r>
          </a:p>
          <a:p>
            <a:r>
              <a:rPr lang="en-US" sz="1800" dirty="0" smtClean="0">
                <a:solidFill>
                  <a:srgbClr val="E3008C"/>
                </a:solidFill>
                <a:latin typeface="Segoe UI"/>
              </a:rPr>
              <a:t>Performance</a:t>
            </a:r>
          </a:p>
          <a:p>
            <a:r>
              <a:rPr lang="en-US" sz="1800" dirty="0" smtClean="0">
                <a:solidFill>
                  <a:srgbClr val="E3008C"/>
                </a:solidFill>
                <a:latin typeface="Segoe UI"/>
              </a:rPr>
              <a:t>Security</a:t>
            </a:r>
          </a:p>
        </p:txBody>
      </p:sp>
    </p:spTree>
    <p:extLst>
      <p:ext uri="{BB962C8B-B14F-4D97-AF65-F5344CB8AC3E}">
        <p14:creationId xmlns:p14="http://schemas.microsoft.com/office/powerpoint/2010/main" val="2944099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475038" y="718093"/>
            <a:ext cx="8610600" cy="5712333"/>
          </a:xfrm>
        </p:spPr>
        <p:txBody>
          <a:bodyPr tIns="91440" rIns="0" anchor="ctr"/>
          <a:lstStyle/>
          <a:p>
            <a:pPr>
              <a:lnSpc>
                <a:spcPct val="150000"/>
              </a:lnSpc>
            </a:pPr>
            <a:r>
              <a:rPr lang="fr-FR" dirty="0" smtClean="0">
                <a:solidFill>
                  <a:srgbClr val="686868"/>
                </a:solidFill>
              </a:rPr>
              <a:t>Le </a:t>
            </a:r>
            <a:r>
              <a:rPr lang="fr-FR" dirty="0" err="1" smtClean="0">
                <a:solidFill>
                  <a:srgbClr val="686868"/>
                </a:solidFill>
              </a:rPr>
              <a:t>dev</a:t>
            </a:r>
            <a:r>
              <a:rPr lang="fr-FR" dirty="0" smtClean="0">
                <a:solidFill>
                  <a:srgbClr val="686868"/>
                </a:solidFill>
              </a:rPr>
              <a:t> cross-plateformes</a:t>
            </a:r>
            <a:r>
              <a:rPr lang="fr-FR" dirty="0">
                <a:solidFill>
                  <a:srgbClr val="686868"/>
                </a:solidFill>
              </a:rPr>
              <a:t>, c’est quoi ?</a:t>
            </a:r>
            <a:endParaRPr lang="fr-FR" dirty="0" smtClean="0">
              <a:solidFill>
                <a:srgbClr val="686868"/>
              </a:solidFill>
            </a:endParaRPr>
          </a:p>
          <a:p>
            <a:pPr>
              <a:lnSpc>
                <a:spcPct val="150000"/>
              </a:lnSpc>
            </a:pPr>
            <a:r>
              <a:rPr lang="fr-FR" dirty="0" smtClean="0">
                <a:solidFill>
                  <a:srgbClr val="686868"/>
                </a:solidFill>
              </a:rPr>
              <a:t>Créer pour toutes les plateformes</a:t>
            </a:r>
          </a:p>
          <a:p>
            <a:pPr lvl="1">
              <a:lnSpc>
                <a:spcPct val="150000"/>
              </a:lnSpc>
            </a:pPr>
            <a:r>
              <a:rPr lang="fr-FR" dirty="0" err="1" smtClean="0">
                <a:solidFill>
                  <a:srgbClr val="686868"/>
                </a:solidFill>
              </a:rPr>
              <a:t>Xamarin</a:t>
            </a:r>
            <a:endParaRPr lang="fr-FR" dirty="0" smtClean="0">
              <a:solidFill>
                <a:srgbClr val="686868"/>
              </a:solidFill>
            </a:endParaRPr>
          </a:p>
          <a:p>
            <a:pPr lvl="1">
              <a:lnSpc>
                <a:spcPct val="150000"/>
              </a:lnSpc>
            </a:pPr>
            <a:r>
              <a:rPr lang="fr-FR" dirty="0" smtClean="0">
                <a:solidFill>
                  <a:srgbClr val="686868"/>
                </a:solidFill>
              </a:rPr>
              <a:t>C++</a:t>
            </a:r>
          </a:p>
          <a:p>
            <a:pPr lvl="1">
              <a:lnSpc>
                <a:spcPct val="150000"/>
              </a:lnSpc>
            </a:pPr>
            <a:r>
              <a:rPr lang="fr-FR" dirty="0" err="1" smtClean="0">
                <a:solidFill>
                  <a:srgbClr val="686868"/>
                </a:solidFill>
              </a:rPr>
              <a:t>Cordov</a:t>
            </a:r>
            <a:r>
              <a:rPr lang="fr-FR" dirty="0" err="1">
                <a:solidFill>
                  <a:srgbClr val="686868"/>
                </a:solidFill>
              </a:rPr>
              <a:t>a</a:t>
            </a:r>
            <a:endParaRPr lang="fr-FR" dirty="0" smtClean="0">
              <a:solidFill>
                <a:srgbClr val="686868"/>
              </a:solidFill>
            </a:endParaRPr>
          </a:p>
          <a:p>
            <a:pPr>
              <a:lnSpc>
                <a:spcPct val="150000"/>
              </a:lnSpc>
            </a:pPr>
            <a:r>
              <a:rPr lang="fr-FR" dirty="0" smtClean="0">
                <a:solidFill>
                  <a:srgbClr val="686868"/>
                </a:solidFill>
              </a:rPr>
              <a:t>Migrer à partir d’autres plateformes</a:t>
            </a:r>
          </a:p>
          <a:p>
            <a:pPr lvl="1">
              <a:lnSpc>
                <a:spcPct val="150000"/>
              </a:lnSpc>
            </a:pPr>
            <a:r>
              <a:rPr lang="fr-FR" dirty="0" err="1" smtClean="0">
                <a:solidFill>
                  <a:srgbClr val="686868"/>
                </a:solidFill>
              </a:rPr>
              <a:t>Islandwood</a:t>
            </a:r>
            <a:endParaRPr lang="fr-FR" dirty="0">
              <a:solidFill>
                <a:srgbClr val="686868"/>
              </a:solidFill>
            </a:endParaRPr>
          </a:p>
        </p:txBody>
      </p:sp>
      <p:sp>
        <p:nvSpPr>
          <p:cNvPr id="5" name="Title 4"/>
          <p:cNvSpPr>
            <a:spLocks noGrp="1"/>
          </p:cNvSpPr>
          <p:nvPr>
            <p:ph type="title"/>
          </p:nvPr>
        </p:nvSpPr>
        <p:spPr/>
        <p:txBody>
          <a:bodyPr/>
          <a:lstStyle/>
          <a:p>
            <a:r>
              <a:rPr lang="fr-FR" dirty="0" smtClean="0"/>
              <a:t>Agenda</a:t>
            </a:r>
            <a:endParaRPr lang="fr-FR"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36006"/>
            <a:ext cx="3810000" cy="2476500"/>
          </a:xfrm>
          <a:prstGeom prst="rect">
            <a:avLst/>
          </a:prstGeom>
        </p:spPr>
      </p:pic>
    </p:spTree>
    <p:extLst>
      <p:ext uri="{BB962C8B-B14F-4D97-AF65-F5344CB8AC3E}">
        <p14:creationId xmlns:p14="http://schemas.microsoft.com/office/powerpoint/2010/main" val="170975593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297" y="126198"/>
            <a:ext cx="454292"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404040"/>
                    </a:gs>
                    <a:gs pos="30000">
                      <a:srgbClr val="404040"/>
                    </a:gs>
                  </a:gsLst>
                  <a:lin ang="5400000" scaled="0"/>
                </a:gradFill>
              </a:rPr>
              <a:t> </a:t>
            </a:r>
          </a:p>
        </p:txBody>
      </p:sp>
      <p:sp>
        <p:nvSpPr>
          <p:cNvPr id="25" name="Title 9"/>
          <p:cNvSpPr txBox="1">
            <a:spLocks/>
          </p:cNvSpPr>
          <p:nvPr/>
        </p:nvSpPr>
        <p:spPr>
          <a:xfrm>
            <a:off x="350837" y="324250"/>
            <a:ext cx="10515600" cy="1325563"/>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rtlCol="0" anchor="ctr" anchorCtr="0" compatLnSpc="1">
            <a:prstTxWarp prst="textNoShape">
              <a:avLst/>
            </a:prstTxWarp>
            <a:noAutofit/>
          </a:bodyPr>
          <a:lstStyle>
            <a:lvl1pPr algn="l" defTabSz="932742" rtl="0" eaLnBrk="1" latinLnBrk="0" hangingPunct="1">
              <a:lnSpc>
                <a:spcPct val="95000"/>
              </a:lnSpc>
              <a:spcBef>
                <a:spcPct val="0"/>
              </a:spcBef>
              <a:buNone/>
              <a:defRPr lang="en-US" sz="4000" b="0" kern="1200" cap="none" spc="-102" baseline="0" dirty="0" smtClean="0">
                <a:ln w="3175">
                  <a:noFill/>
                </a:ln>
                <a:gradFill>
                  <a:gsLst>
                    <a:gs pos="0">
                      <a:srgbClr val="FFFFFF"/>
                    </a:gs>
                    <a:gs pos="100000">
                      <a:srgbClr val="FFFFFF"/>
                    </a:gs>
                  </a:gsLst>
                  <a:lin ang="5400000" scaled="0"/>
                </a:gradFill>
                <a:effectLst/>
                <a:latin typeface="Segoe UI Light"/>
                <a:ea typeface="ＭＳ Ｐゴシック" charset="0"/>
                <a:cs typeface="Segoe UI Light"/>
              </a:defRPr>
            </a:lvl1pPr>
          </a:lstStyle>
          <a:p>
            <a:r>
              <a:rPr b="1"/>
              <a:t/>
            </a:r>
            <a:br>
              <a:rPr b="1"/>
            </a:br>
            <a:r>
              <a:rPr b="1">
                <a:latin typeface="Segoe UI" panose="020B0502040204020203" pitchFamily="34" charset="0"/>
                <a:cs typeface="Segoe UI" panose="020B0502040204020203" pitchFamily="34" charset="0"/>
              </a:rPr>
              <a:t>C++ the common denominator</a:t>
            </a:r>
          </a:p>
          <a:p>
            <a:endParaRPr b="1"/>
          </a:p>
        </p:txBody>
      </p:sp>
      <p:sp>
        <p:nvSpPr>
          <p:cNvPr id="3" name="Rectangle 2"/>
          <p:cNvSpPr/>
          <p:nvPr/>
        </p:nvSpPr>
        <p:spPr bwMode="auto">
          <a:xfrm>
            <a:off x="313428" y="2594495"/>
            <a:ext cx="1905000" cy="86007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b="1" dirty="0" smtClean="0">
                <a:solidFill>
                  <a:srgbClr val="404040">
                    <a:lumMod val="50000"/>
                  </a:srgbClr>
                </a:solidFill>
                <a:ea typeface="Segoe UI" pitchFamily="34" charset="0"/>
                <a:cs typeface="Segoe UI" pitchFamily="34" charset="0"/>
              </a:rPr>
              <a:t/>
            </a:r>
            <a:br>
              <a:rPr lang="en-US" b="1" dirty="0" smtClean="0">
                <a:solidFill>
                  <a:srgbClr val="404040">
                    <a:lumMod val="50000"/>
                  </a:srgbClr>
                </a:solidFill>
                <a:ea typeface="Segoe UI" pitchFamily="34" charset="0"/>
                <a:cs typeface="Segoe UI" pitchFamily="34" charset="0"/>
              </a:rPr>
            </a:br>
            <a:r>
              <a:rPr lang="en-US" b="1" dirty="0" smtClean="0">
                <a:solidFill>
                  <a:srgbClr val="404040">
                    <a:lumMod val="50000"/>
                  </a:srgbClr>
                </a:solidFill>
                <a:ea typeface="Segoe UI" pitchFamily="34" charset="0"/>
                <a:cs typeface="Segoe UI" pitchFamily="34" charset="0"/>
              </a:rPr>
              <a:t/>
            </a:r>
            <a:br>
              <a:rPr lang="en-US" b="1" dirty="0" smtClean="0">
                <a:solidFill>
                  <a:srgbClr val="404040">
                    <a:lumMod val="50000"/>
                  </a:srgbClr>
                </a:solidFill>
                <a:ea typeface="Segoe UI" pitchFamily="34" charset="0"/>
                <a:cs typeface="Segoe UI" pitchFamily="34" charset="0"/>
              </a:rPr>
            </a:br>
            <a:r>
              <a:rPr lang="en-US" b="1" dirty="0" smtClean="0">
                <a:solidFill>
                  <a:srgbClr val="404040">
                    <a:lumMod val="50000"/>
                  </a:srgbClr>
                </a:solidFill>
                <a:ea typeface="Segoe UI" pitchFamily="34" charset="0"/>
                <a:cs typeface="Segoe UI" pitchFamily="34" charset="0"/>
              </a:rPr>
              <a:t/>
            </a:r>
            <a:br>
              <a:rPr lang="en-US" b="1" dirty="0" smtClean="0">
                <a:solidFill>
                  <a:srgbClr val="404040">
                    <a:lumMod val="50000"/>
                  </a:srgbClr>
                </a:solidFill>
                <a:ea typeface="Segoe UI" pitchFamily="34" charset="0"/>
                <a:cs typeface="Segoe UI" pitchFamily="34" charset="0"/>
              </a:rPr>
            </a:br>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p:txBody>
      </p:sp>
      <p:pic>
        <p:nvPicPr>
          <p:cNvPr id="29" name="Picture 28"/>
          <p:cNvPicPr>
            <a:picLocks noChangeAspect="1"/>
          </p:cNvPicPr>
          <p:nvPr/>
        </p:nvPicPr>
        <p:blipFill>
          <a:blip r:embed="rId3"/>
          <a:stretch>
            <a:fillRect/>
          </a:stretch>
        </p:blipFill>
        <p:spPr>
          <a:xfrm>
            <a:off x="309283" y="1792287"/>
            <a:ext cx="800100" cy="742950"/>
          </a:xfrm>
          <a:prstGeom prst="rect">
            <a:avLst/>
          </a:prstGeom>
        </p:spPr>
      </p:pic>
      <p:pic>
        <p:nvPicPr>
          <p:cNvPr id="30" name="Picture 29"/>
          <p:cNvPicPr>
            <a:picLocks noChangeAspect="1"/>
          </p:cNvPicPr>
          <p:nvPr/>
        </p:nvPicPr>
        <p:blipFill>
          <a:blip r:embed="rId4"/>
          <a:stretch>
            <a:fillRect/>
          </a:stretch>
        </p:blipFill>
        <p:spPr>
          <a:xfrm>
            <a:off x="2581076" y="1706562"/>
            <a:ext cx="733425" cy="828675"/>
          </a:xfrm>
          <a:prstGeom prst="rect">
            <a:avLst/>
          </a:prstGeom>
        </p:spPr>
      </p:pic>
      <p:pic>
        <p:nvPicPr>
          <p:cNvPr id="31" name="Picture 30"/>
          <p:cNvPicPr>
            <a:picLocks noChangeAspect="1"/>
          </p:cNvPicPr>
          <p:nvPr/>
        </p:nvPicPr>
        <p:blipFill>
          <a:blip r:embed="rId5"/>
          <a:stretch>
            <a:fillRect/>
          </a:stretch>
        </p:blipFill>
        <p:spPr>
          <a:xfrm>
            <a:off x="4969891" y="1706562"/>
            <a:ext cx="847725" cy="714375"/>
          </a:xfrm>
          <a:prstGeom prst="rect">
            <a:avLst/>
          </a:prstGeom>
        </p:spPr>
      </p:pic>
      <p:sp>
        <p:nvSpPr>
          <p:cNvPr id="34" name="Rectangle 33"/>
          <p:cNvSpPr/>
          <p:nvPr/>
        </p:nvSpPr>
        <p:spPr bwMode="auto">
          <a:xfrm>
            <a:off x="2662415" y="2455182"/>
            <a:ext cx="1994834" cy="209838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TextBox 44"/>
          <p:cNvSpPr txBox="1"/>
          <p:nvPr/>
        </p:nvSpPr>
        <p:spPr>
          <a:xfrm>
            <a:off x="5510637" y="1963172"/>
            <a:ext cx="804451" cy="572464"/>
          </a:xfrm>
          <a:prstGeom prst="rect">
            <a:avLst/>
          </a:prstGeom>
          <a:noFill/>
        </p:spPr>
        <p:txBody>
          <a:bodyPr wrap="none" lIns="182880" tIns="146304" rIns="182880" bIns="146304" rtlCol="0">
            <a:spAutoFit/>
          </a:bodyPr>
          <a:lstStyle/>
          <a:p>
            <a:pPr>
              <a:lnSpc>
                <a:spcPct val="90000"/>
              </a:lnSpc>
              <a:spcAft>
                <a:spcPts val="600"/>
              </a:spcAft>
            </a:pPr>
            <a:r>
              <a:rPr lang="en-US" sz="2000" b="1" dirty="0" smtClean="0">
                <a:gradFill>
                  <a:gsLst>
                    <a:gs pos="2917">
                      <a:srgbClr val="404040"/>
                    </a:gs>
                    <a:gs pos="30000">
                      <a:srgbClr val="404040"/>
                    </a:gs>
                  </a:gsLst>
                  <a:lin ang="5400000" scaled="0"/>
                </a:gradFill>
              </a:rPr>
              <a:t>.ipa</a:t>
            </a:r>
          </a:p>
        </p:txBody>
      </p:sp>
      <p:sp>
        <p:nvSpPr>
          <p:cNvPr id="46" name="TextBox 45"/>
          <p:cNvSpPr txBox="1"/>
          <p:nvPr/>
        </p:nvSpPr>
        <p:spPr>
          <a:xfrm>
            <a:off x="3048088" y="2006745"/>
            <a:ext cx="877484" cy="572464"/>
          </a:xfrm>
          <a:prstGeom prst="rect">
            <a:avLst/>
          </a:prstGeom>
          <a:noFill/>
        </p:spPr>
        <p:txBody>
          <a:bodyPr wrap="none" lIns="182880" tIns="146304" rIns="182880" bIns="146304" rtlCol="0">
            <a:spAutoFit/>
          </a:bodyPr>
          <a:lstStyle/>
          <a:p>
            <a:pPr>
              <a:lnSpc>
                <a:spcPct val="90000"/>
              </a:lnSpc>
              <a:spcAft>
                <a:spcPts val="600"/>
              </a:spcAft>
            </a:pPr>
            <a:r>
              <a:rPr lang="en-US" sz="2000" b="1" dirty="0" smtClean="0">
                <a:gradFill>
                  <a:gsLst>
                    <a:gs pos="2917">
                      <a:srgbClr val="404040"/>
                    </a:gs>
                    <a:gs pos="30000">
                      <a:srgbClr val="404040"/>
                    </a:gs>
                  </a:gsLst>
                  <a:lin ang="5400000" scaled="0"/>
                </a:gradFill>
              </a:rPr>
              <a:t>.apk</a:t>
            </a:r>
          </a:p>
        </p:txBody>
      </p:sp>
      <p:sp>
        <p:nvSpPr>
          <p:cNvPr id="47" name="TextBox 46"/>
          <p:cNvSpPr txBox="1"/>
          <p:nvPr/>
        </p:nvSpPr>
        <p:spPr>
          <a:xfrm>
            <a:off x="788395" y="2006745"/>
            <a:ext cx="1029449" cy="572464"/>
          </a:xfrm>
          <a:prstGeom prst="rect">
            <a:avLst/>
          </a:prstGeom>
          <a:noFill/>
        </p:spPr>
        <p:txBody>
          <a:bodyPr wrap="none" lIns="182880" tIns="146304" rIns="182880" bIns="146304" rtlCol="0">
            <a:spAutoFit/>
          </a:bodyPr>
          <a:lstStyle/>
          <a:p>
            <a:pPr>
              <a:lnSpc>
                <a:spcPct val="90000"/>
              </a:lnSpc>
              <a:spcAft>
                <a:spcPts val="600"/>
              </a:spcAft>
            </a:pPr>
            <a:r>
              <a:rPr lang="en-US" sz="2000" b="1" dirty="0" smtClean="0">
                <a:gradFill>
                  <a:gsLst>
                    <a:gs pos="2917">
                      <a:srgbClr val="404040"/>
                    </a:gs>
                    <a:gs pos="30000">
                      <a:srgbClr val="404040"/>
                    </a:gs>
                  </a:gsLst>
                  <a:lin ang="5400000" scaled="0"/>
                </a:gradFill>
              </a:rPr>
              <a:t>.appx</a:t>
            </a:r>
          </a:p>
        </p:txBody>
      </p:sp>
      <p:graphicFrame>
        <p:nvGraphicFramePr>
          <p:cNvPr id="17" name="Table 16"/>
          <p:cNvGraphicFramePr>
            <a:graphicFrameLocks noGrp="1"/>
          </p:cNvGraphicFramePr>
          <p:nvPr>
            <p:extLst/>
          </p:nvPr>
        </p:nvGraphicFramePr>
        <p:xfrm>
          <a:off x="7236581" y="2535237"/>
          <a:ext cx="4849056" cy="1620520"/>
        </p:xfrm>
        <a:graphic>
          <a:graphicData uri="http://schemas.openxmlformats.org/drawingml/2006/table">
            <a:tbl>
              <a:tblPr firstRow="1" bandRow="1">
                <a:tableStyleId>{5C22544A-7EE6-4342-B048-85BDC9FD1C3A}</a:tableStyleId>
              </a:tblPr>
              <a:tblGrid>
                <a:gridCol w="1616352">
                  <a:extLst>
                    <a:ext uri="{9D8B030D-6E8A-4147-A177-3AD203B41FA5}">
                      <a16:colId xmlns:a16="http://schemas.microsoft.com/office/drawing/2014/main" val="20000"/>
                    </a:ext>
                  </a:extLst>
                </a:gridCol>
                <a:gridCol w="1616352">
                  <a:extLst>
                    <a:ext uri="{9D8B030D-6E8A-4147-A177-3AD203B41FA5}">
                      <a16:colId xmlns:a16="http://schemas.microsoft.com/office/drawing/2014/main" val="20001"/>
                    </a:ext>
                  </a:extLst>
                </a:gridCol>
                <a:gridCol w="1616352">
                  <a:extLst>
                    <a:ext uri="{9D8B030D-6E8A-4147-A177-3AD203B41FA5}">
                      <a16:colId xmlns:a16="http://schemas.microsoft.com/office/drawing/2014/main" val="20002"/>
                    </a:ext>
                  </a:extLst>
                </a:gridCol>
              </a:tblGrid>
              <a:tr h="370840">
                <a:tc>
                  <a:txBody>
                    <a:bodyPr/>
                    <a:lstStyle/>
                    <a:p>
                      <a:r>
                        <a:rPr lang="en-US" dirty="0" smtClean="0"/>
                        <a:t>.appx</a:t>
                      </a:r>
                      <a:endParaRPr lang="en-US" dirty="0"/>
                    </a:p>
                  </a:txBody>
                  <a:tcPr>
                    <a:solidFill>
                      <a:schemeClr val="tx1">
                        <a:lumMod val="40000"/>
                        <a:lumOff val="60000"/>
                      </a:schemeClr>
                    </a:solidFill>
                  </a:tcPr>
                </a:tc>
                <a:tc>
                  <a:txBody>
                    <a:bodyPr/>
                    <a:lstStyle/>
                    <a:p>
                      <a:r>
                        <a:rPr lang="en-US" dirty="0" smtClean="0"/>
                        <a:t>.apk</a:t>
                      </a:r>
                      <a:endParaRPr lang="en-US" dirty="0"/>
                    </a:p>
                  </a:txBody>
                  <a:tcPr>
                    <a:solidFill>
                      <a:schemeClr val="tx1">
                        <a:lumMod val="40000"/>
                        <a:lumOff val="60000"/>
                      </a:schemeClr>
                    </a:solidFill>
                  </a:tcPr>
                </a:tc>
                <a:tc>
                  <a:txBody>
                    <a:bodyPr/>
                    <a:lstStyle/>
                    <a:p>
                      <a:r>
                        <a:rPr lang="en-US" dirty="0" smtClean="0"/>
                        <a:t>.ipa</a:t>
                      </a:r>
                      <a:endParaRPr lang="en-US" dirty="0"/>
                    </a:p>
                  </a:txBody>
                  <a:tcPr>
                    <a:solidFill>
                      <a:schemeClr val="tx1">
                        <a:lumMod val="40000"/>
                        <a:lumOff val="60000"/>
                      </a:schemeClr>
                    </a:solidFill>
                  </a:tcPr>
                </a:tc>
                <a:extLst>
                  <a:ext uri="{0D108BD9-81ED-4DB2-BD59-A6C34878D82A}">
                    <a16:rowId xmlns:a16="http://schemas.microsoft.com/office/drawing/2014/main" val="10000"/>
                  </a:ext>
                </a:extLst>
              </a:tr>
              <a:tr h="370840">
                <a:tc>
                  <a:txBody>
                    <a:bodyPr/>
                    <a:lstStyle/>
                    <a:p>
                      <a:r>
                        <a:rPr lang="en-US" sz="1400" dirty="0" smtClean="0"/>
                        <a:t>C#,</a:t>
                      </a:r>
                      <a:r>
                        <a:rPr lang="en-US" sz="1400" baseline="0" dirty="0" smtClean="0"/>
                        <a:t> C++/Cx</a:t>
                      </a:r>
                      <a:endParaRPr lang="en-US" sz="1400" dirty="0"/>
                    </a:p>
                  </a:txBody>
                  <a:tcPr/>
                </a:tc>
                <a:tc>
                  <a:txBody>
                    <a:bodyPr/>
                    <a:lstStyle/>
                    <a:p>
                      <a:r>
                        <a:rPr lang="en-US" sz="1400" dirty="0" smtClean="0"/>
                        <a:t>Java </a:t>
                      </a:r>
                    </a:p>
                    <a:p>
                      <a:r>
                        <a:rPr lang="en-US" sz="1400" dirty="0" err="1" smtClean="0"/>
                        <a:t>Dex</a:t>
                      </a:r>
                      <a:r>
                        <a:rPr lang="en-US" sz="1400" baseline="0" dirty="0" smtClean="0"/>
                        <a:t> / ART</a:t>
                      </a:r>
                      <a:endParaRPr lang="en-US" sz="1400" dirty="0" smtClean="0"/>
                    </a:p>
                  </a:txBody>
                  <a:tcPr/>
                </a:tc>
                <a:tc>
                  <a:txBody>
                    <a:bodyPr/>
                    <a:lstStyle/>
                    <a:p>
                      <a:r>
                        <a:rPr lang="en-US" sz="1400" dirty="0" smtClean="0"/>
                        <a:t>ObjC</a:t>
                      </a:r>
                      <a:r>
                        <a:rPr lang="en-US" sz="1400" baseline="0" dirty="0" smtClean="0"/>
                        <a:t> </a:t>
                      </a:r>
                      <a:br>
                        <a:rPr lang="en-US" sz="1400" baseline="0" dirty="0" smtClean="0"/>
                      </a:br>
                      <a:r>
                        <a:rPr lang="en-US" sz="1400" baseline="0" dirty="0" smtClean="0"/>
                        <a:t>Swift</a:t>
                      </a:r>
                      <a:endParaRPr lang="en-US" sz="1400" dirty="0"/>
                    </a:p>
                  </a:txBody>
                  <a:tcPr/>
                </a:tc>
                <a:extLst>
                  <a:ext uri="{0D108BD9-81ED-4DB2-BD59-A6C34878D82A}">
                    <a16:rowId xmlns:a16="http://schemas.microsoft.com/office/drawing/2014/main" val="10001"/>
                  </a:ext>
                </a:extLst>
              </a:tr>
              <a:tr h="370840">
                <a:tc>
                  <a:txBody>
                    <a:bodyPr/>
                    <a:lstStyle/>
                    <a:p>
                      <a:r>
                        <a:rPr lang="en-US" sz="1400" dirty="0" smtClean="0"/>
                        <a:t>Dynamic</a:t>
                      </a:r>
                      <a:r>
                        <a:rPr lang="en-US" sz="1400" baseline="0" dirty="0" smtClean="0"/>
                        <a:t> Link Library (.dll)</a:t>
                      </a:r>
                      <a:r>
                        <a:rPr lang="en-US" sz="1400" dirty="0" smtClean="0"/>
                        <a:t/>
                      </a:r>
                      <a:br>
                        <a:rPr lang="en-US" sz="1400" dirty="0" smtClean="0"/>
                      </a:br>
                      <a:r>
                        <a:rPr lang="en-US" sz="1400" dirty="0" smtClean="0"/>
                        <a:t>Static</a:t>
                      </a:r>
                      <a:r>
                        <a:rPr lang="en-US" sz="1400" baseline="0" dirty="0" smtClean="0"/>
                        <a:t> Library (.lib)</a:t>
                      </a:r>
                      <a:endParaRPr lang="en-US" sz="1400" dirty="0"/>
                    </a:p>
                  </a:txBody>
                  <a:tcPr/>
                </a:tc>
                <a:tc>
                  <a:txBody>
                    <a:bodyPr/>
                    <a:lstStyle/>
                    <a:p>
                      <a:r>
                        <a:rPr lang="en-US" sz="1400" dirty="0" smtClean="0"/>
                        <a:t>Dynamic</a:t>
                      </a:r>
                      <a:r>
                        <a:rPr lang="en-US" sz="1400" baseline="0" dirty="0" smtClean="0"/>
                        <a:t> shared library (.so)</a:t>
                      </a:r>
                      <a:endParaRPr lang="en-US" sz="1400" dirty="0" smtClean="0"/>
                    </a:p>
                    <a:p>
                      <a:r>
                        <a:rPr lang="en-US" sz="1400" dirty="0" smtClean="0"/>
                        <a:t>Static</a:t>
                      </a:r>
                      <a:r>
                        <a:rPr lang="en-US" sz="1400" baseline="0" dirty="0" smtClean="0"/>
                        <a:t> library (.a)</a:t>
                      </a:r>
                      <a:endParaRPr lang="en-US" sz="1400" dirty="0"/>
                    </a:p>
                  </a:txBody>
                  <a:tcPr/>
                </a:tc>
                <a:tc>
                  <a:txBody>
                    <a:bodyPr/>
                    <a:lstStyle/>
                    <a:p>
                      <a:r>
                        <a:rPr lang="en-US" sz="1400" dirty="0" smtClean="0"/>
                        <a:t>Static</a:t>
                      </a:r>
                      <a:r>
                        <a:rPr lang="en-US" sz="1400" baseline="0" dirty="0" smtClean="0"/>
                        <a:t> library (.a)</a:t>
                      </a:r>
                      <a:endParaRPr lang="en-US" sz="1400" dirty="0"/>
                    </a:p>
                  </a:txBody>
                  <a:tcPr/>
                </a:tc>
                <a:extLst>
                  <a:ext uri="{0D108BD9-81ED-4DB2-BD59-A6C34878D82A}">
                    <a16:rowId xmlns:a16="http://schemas.microsoft.com/office/drawing/2014/main" val="10002"/>
                  </a:ext>
                </a:extLst>
              </a:tr>
            </a:tbl>
          </a:graphicData>
        </a:graphic>
      </p:graphicFrame>
      <p:sp>
        <p:nvSpPr>
          <p:cNvPr id="24" name="Rectangle 23"/>
          <p:cNvSpPr/>
          <p:nvPr/>
        </p:nvSpPr>
        <p:spPr>
          <a:xfrm>
            <a:off x="7168476" y="2051605"/>
            <a:ext cx="4094391" cy="369332"/>
          </a:xfrm>
          <a:prstGeom prst="rect">
            <a:avLst/>
          </a:prstGeom>
        </p:spPr>
        <p:txBody>
          <a:bodyPr wrap="none">
            <a:spAutoFit/>
          </a:bodyPr>
          <a:lstStyle/>
          <a:p>
            <a:r>
              <a:rPr lang="en-US" b="1" dirty="0" smtClean="0">
                <a:solidFill>
                  <a:srgbClr val="E3008C"/>
                </a:solidFill>
              </a:rPr>
              <a:t>Shared C++ backend </a:t>
            </a:r>
            <a:r>
              <a:rPr lang="en-US" b="1" dirty="0" smtClean="0">
                <a:solidFill>
                  <a:srgbClr val="404040"/>
                </a:solidFill>
              </a:rPr>
              <a:t>is compiled as:</a:t>
            </a:r>
            <a:endParaRPr lang="en-US" b="1" dirty="0">
              <a:solidFill>
                <a:srgbClr val="404040"/>
              </a:solidFill>
            </a:endParaRPr>
          </a:p>
        </p:txBody>
      </p:sp>
      <p:pic>
        <p:nvPicPr>
          <p:cNvPr id="27" name="Picture 26"/>
          <p:cNvPicPr>
            <a:picLocks noChangeAspect="1"/>
          </p:cNvPicPr>
          <p:nvPr/>
        </p:nvPicPr>
        <p:blipFill>
          <a:blip r:embed="rId6"/>
          <a:stretch>
            <a:fillRect/>
          </a:stretch>
        </p:blipFill>
        <p:spPr>
          <a:xfrm>
            <a:off x="9568592" y="4765299"/>
            <a:ext cx="1297845" cy="637830"/>
          </a:xfrm>
          <a:prstGeom prst="rect">
            <a:avLst/>
          </a:prstGeom>
        </p:spPr>
      </p:pic>
      <p:pic>
        <p:nvPicPr>
          <p:cNvPr id="28" name="Picture 27"/>
          <p:cNvPicPr>
            <a:picLocks noChangeAspect="1"/>
          </p:cNvPicPr>
          <p:nvPr/>
        </p:nvPicPr>
        <p:blipFill>
          <a:blip r:embed="rId7"/>
          <a:stretch>
            <a:fillRect/>
          </a:stretch>
        </p:blipFill>
        <p:spPr>
          <a:xfrm>
            <a:off x="7561792" y="5685968"/>
            <a:ext cx="1397475" cy="459282"/>
          </a:xfrm>
          <a:prstGeom prst="rect">
            <a:avLst/>
          </a:prstGeom>
        </p:spPr>
      </p:pic>
      <p:cxnSp>
        <p:nvCxnSpPr>
          <p:cNvPr id="32" name="Straight Connector 31"/>
          <p:cNvCxnSpPr/>
          <p:nvPr/>
        </p:nvCxnSpPr>
        <p:spPr bwMode="auto">
          <a:xfrm>
            <a:off x="7285037" y="4427557"/>
            <a:ext cx="4205471" cy="0"/>
          </a:xfrm>
          <a:prstGeom prst="line">
            <a:avLst/>
          </a:prstGeom>
          <a:ln>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59995" y="2569146"/>
            <a:ext cx="1095493" cy="849463"/>
          </a:xfrm>
          <a:prstGeom prst="rect">
            <a:avLst/>
          </a:prstGeom>
          <a:noFill/>
        </p:spPr>
        <p:txBody>
          <a:bodyPr wrap="none" lIns="182880" tIns="146304" rIns="182880" bIns="146304" rtlCol="0">
            <a:spAutoFit/>
          </a:bodyPr>
          <a:lstStyle/>
          <a:p>
            <a:pPr>
              <a:lnSpc>
                <a:spcPct val="90000"/>
              </a:lnSpc>
              <a:spcAft>
                <a:spcPts val="600"/>
              </a:spcAft>
            </a:pPr>
            <a:r>
              <a:rPr lang="en-US" sz="2000" b="1" dirty="0" smtClean="0">
                <a:gradFill>
                  <a:gsLst>
                    <a:gs pos="2917">
                      <a:srgbClr val="404040"/>
                    </a:gs>
                    <a:gs pos="30000">
                      <a:srgbClr val="404040"/>
                    </a:gs>
                  </a:gsLst>
                  <a:lin ang="5400000" scaled="0"/>
                </a:gradFill>
              </a:rPr>
              <a:t>XAML</a:t>
            </a:r>
            <a:br>
              <a:rPr lang="en-US" sz="2000" b="1" dirty="0" smtClean="0">
                <a:gradFill>
                  <a:gsLst>
                    <a:gs pos="2917">
                      <a:srgbClr val="404040"/>
                    </a:gs>
                    <a:gs pos="30000">
                      <a:srgbClr val="404040"/>
                    </a:gs>
                  </a:gsLst>
                  <a:lin ang="5400000" scaled="0"/>
                </a:gradFill>
              </a:rPr>
            </a:br>
            <a:endParaRPr lang="en-US" sz="2000" b="1" dirty="0" smtClean="0">
              <a:gradFill>
                <a:gsLst>
                  <a:gs pos="2917">
                    <a:srgbClr val="404040"/>
                  </a:gs>
                  <a:gs pos="30000">
                    <a:srgbClr val="404040"/>
                  </a:gs>
                </a:gsLst>
                <a:lin ang="5400000" scaled="0"/>
              </a:gradFill>
            </a:endParaRPr>
          </a:p>
        </p:txBody>
      </p:sp>
      <p:cxnSp>
        <p:nvCxnSpPr>
          <p:cNvPr id="33" name="Straight Connector 32"/>
          <p:cNvCxnSpPr/>
          <p:nvPr/>
        </p:nvCxnSpPr>
        <p:spPr bwMode="auto">
          <a:xfrm>
            <a:off x="309283" y="3040062"/>
            <a:ext cx="1909145" cy="0"/>
          </a:xfrm>
          <a:prstGeom prst="line">
            <a:avLst/>
          </a:prstGeom>
          <a:ln>
            <a:solidFill>
              <a:schemeClr val="tx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3" idx="2"/>
          </p:cNvCxnSpPr>
          <p:nvPr/>
        </p:nvCxnSpPr>
        <p:spPr bwMode="auto">
          <a:xfrm flipH="1" flipV="1">
            <a:off x="1255848" y="3045877"/>
            <a:ext cx="10080" cy="408693"/>
          </a:xfrm>
          <a:prstGeom prst="line">
            <a:avLst/>
          </a:prstGeom>
          <a:ln>
            <a:solidFill>
              <a:schemeClr val="tx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362993" y="2948684"/>
            <a:ext cx="670696" cy="572464"/>
          </a:xfrm>
          <a:prstGeom prst="rect">
            <a:avLst/>
          </a:prstGeom>
          <a:noFill/>
        </p:spPr>
        <p:txBody>
          <a:bodyPr wrap="none" lIns="182880" tIns="146304" rIns="182880" bIns="146304" rtlCol="0">
            <a:spAutoFit/>
          </a:bodyPr>
          <a:lstStyle/>
          <a:p>
            <a:pPr>
              <a:lnSpc>
                <a:spcPct val="90000"/>
              </a:lnSpc>
              <a:spcAft>
                <a:spcPts val="600"/>
              </a:spcAft>
            </a:pPr>
            <a:r>
              <a:rPr lang="en-US" sz="2000" b="1" dirty="0" smtClean="0">
                <a:gradFill>
                  <a:gsLst>
                    <a:gs pos="2917">
                      <a:srgbClr val="404040"/>
                    </a:gs>
                    <a:gs pos="30000">
                      <a:srgbClr val="404040"/>
                    </a:gs>
                  </a:gsLst>
                  <a:lin ang="5400000" scaled="0"/>
                </a:gradFill>
              </a:rPr>
              <a:t>Cx</a:t>
            </a:r>
          </a:p>
        </p:txBody>
      </p:sp>
      <p:sp>
        <p:nvSpPr>
          <p:cNvPr id="36" name="TextBox 35"/>
          <p:cNvSpPr txBox="1"/>
          <p:nvPr/>
        </p:nvSpPr>
        <p:spPr>
          <a:xfrm>
            <a:off x="458477" y="2948684"/>
            <a:ext cx="681918" cy="572464"/>
          </a:xfrm>
          <a:prstGeom prst="rect">
            <a:avLst/>
          </a:prstGeom>
          <a:noFill/>
        </p:spPr>
        <p:txBody>
          <a:bodyPr wrap="none" lIns="182880" tIns="146304" rIns="182880" bIns="146304" rtlCol="0">
            <a:spAutoFit/>
          </a:bodyPr>
          <a:lstStyle/>
          <a:p>
            <a:pPr>
              <a:lnSpc>
                <a:spcPct val="90000"/>
              </a:lnSpc>
              <a:spcAft>
                <a:spcPts val="600"/>
              </a:spcAft>
            </a:pPr>
            <a:r>
              <a:rPr lang="en-US" sz="2000" b="1" dirty="0" smtClean="0">
                <a:gradFill>
                  <a:gsLst>
                    <a:gs pos="2917">
                      <a:srgbClr val="404040"/>
                    </a:gs>
                    <a:gs pos="30000">
                      <a:srgbClr val="404040"/>
                    </a:gs>
                  </a:gsLst>
                  <a:lin ang="5400000" scaled="0"/>
                </a:gradFill>
              </a:rPr>
              <a:t>C#</a:t>
            </a:r>
          </a:p>
        </p:txBody>
      </p:sp>
      <p:sp>
        <p:nvSpPr>
          <p:cNvPr id="41" name="Rectangle 40"/>
          <p:cNvSpPr/>
          <p:nvPr/>
        </p:nvSpPr>
        <p:spPr bwMode="auto">
          <a:xfrm>
            <a:off x="303348" y="3583057"/>
            <a:ext cx="1905000" cy="86007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b="1" dirty="0" smtClean="0">
                <a:solidFill>
                  <a:srgbClr val="404040">
                    <a:lumMod val="50000"/>
                  </a:srgbClr>
                </a:solidFill>
                <a:ea typeface="Segoe UI" pitchFamily="34" charset="0"/>
                <a:cs typeface="Segoe UI" pitchFamily="34" charset="0"/>
              </a:rPr>
              <a:t/>
            </a:r>
            <a:br>
              <a:rPr lang="en-US" b="1" dirty="0" smtClean="0">
                <a:solidFill>
                  <a:srgbClr val="404040">
                    <a:lumMod val="50000"/>
                  </a:srgbClr>
                </a:solidFill>
                <a:ea typeface="Segoe UI" pitchFamily="34" charset="0"/>
                <a:cs typeface="Segoe UI" pitchFamily="34" charset="0"/>
              </a:rPr>
            </a:br>
            <a:r>
              <a:rPr lang="en-US" b="1" dirty="0" smtClean="0">
                <a:solidFill>
                  <a:srgbClr val="404040">
                    <a:lumMod val="50000"/>
                  </a:srgbClr>
                </a:solidFill>
                <a:ea typeface="Segoe UI" pitchFamily="34" charset="0"/>
                <a:cs typeface="Segoe UI" pitchFamily="34" charset="0"/>
              </a:rPr>
              <a:t/>
            </a:r>
            <a:br>
              <a:rPr lang="en-US" b="1" dirty="0" smtClean="0">
                <a:solidFill>
                  <a:srgbClr val="404040">
                    <a:lumMod val="50000"/>
                  </a:srgbClr>
                </a:solidFill>
                <a:ea typeface="Segoe UI" pitchFamily="34" charset="0"/>
                <a:cs typeface="Segoe UI" pitchFamily="34" charset="0"/>
              </a:rPr>
            </a:br>
            <a:r>
              <a:rPr lang="en-US" b="1" dirty="0" smtClean="0">
                <a:solidFill>
                  <a:srgbClr val="404040">
                    <a:lumMod val="50000"/>
                  </a:srgbClr>
                </a:solidFill>
                <a:ea typeface="Segoe UI" pitchFamily="34" charset="0"/>
                <a:cs typeface="Segoe UI" pitchFamily="34" charset="0"/>
              </a:rPr>
              <a:t/>
            </a:r>
            <a:br>
              <a:rPr lang="en-US" b="1" dirty="0" smtClean="0">
                <a:solidFill>
                  <a:srgbClr val="404040">
                    <a:lumMod val="50000"/>
                  </a:srgbClr>
                </a:solidFill>
                <a:ea typeface="Segoe UI" pitchFamily="34" charset="0"/>
                <a:cs typeface="Segoe UI" pitchFamily="34" charset="0"/>
              </a:rPr>
            </a:br>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p:txBody>
      </p:sp>
      <p:sp>
        <p:nvSpPr>
          <p:cNvPr id="42" name="TextBox 41"/>
          <p:cNvSpPr txBox="1"/>
          <p:nvPr/>
        </p:nvSpPr>
        <p:spPr>
          <a:xfrm>
            <a:off x="245635" y="3581032"/>
            <a:ext cx="1853713" cy="1071062"/>
          </a:xfrm>
          <a:prstGeom prst="rect">
            <a:avLst/>
          </a:prstGeom>
          <a:noFill/>
        </p:spPr>
        <p:txBody>
          <a:bodyPr wrap="none" lIns="182880" tIns="146304" rIns="182880" bIns="146304" rtlCol="0">
            <a:spAutoFit/>
          </a:bodyPr>
          <a:lstStyle/>
          <a:p>
            <a:pPr algn="ctr">
              <a:lnSpc>
                <a:spcPct val="90000"/>
              </a:lnSpc>
              <a:spcAft>
                <a:spcPts val="600"/>
              </a:spcAft>
            </a:pPr>
            <a:r>
              <a:rPr lang="en-US" b="1" dirty="0" smtClean="0">
                <a:gradFill>
                  <a:gsLst>
                    <a:gs pos="2917">
                      <a:srgbClr val="404040"/>
                    </a:gs>
                    <a:gs pos="30000">
                      <a:srgbClr val="404040"/>
                    </a:gs>
                  </a:gsLst>
                  <a:lin ang="5400000" scaled="0"/>
                </a:gradFill>
              </a:rPr>
              <a:t>Pinvoke</a:t>
            </a:r>
            <a:br>
              <a:rPr lang="en-US" b="1" dirty="0" smtClean="0">
                <a:gradFill>
                  <a:gsLst>
                    <a:gs pos="2917">
                      <a:srgbClr val="404040"/>
                    </a:gs>
                    <a:gs pos="30000">
                      <a:srgbClr val="404040"/>
                    </a:gs>
                  </a:gsLst>
                  <a:lin ang="5400000" scaled="0"/>
                </a:gradFill>
              </a:rPr>
            </a:br>
            <a:r>
              <a:rPr lang="en-US" b="1" dirty="0" smtClean="0">
                <a:gradFill>
                  <a:gsLst>
                    <a:gs pos="2917">
                      <a:srgbClr val="404040"/>
                    </a:gs>
                    <a:gs pos="30000">
                      <a:srgbClr val="404040"/>
                    </a:gs>
                  </a:gsLst>
                  <a:lin ang="5400000" scaled="0"/>
                </a:gradFill>
              </a:rPr>
              <a:t>C++ Wrapper</a:t>
            </a:r>
            <a:r>
              <a:rPr lang="en-US" sz="2000" b="1" dirty="0" smtClean="0">
                <a:gradFill>
                  <a:gsLst>
                    <a:gs pos="2917">
                      <a:srgbClr val="404040"/>
                    </a:gs>
                    <a:gs pos="30000">
                      <a:srgbClr val="404040"/>
                    </a:gs>
                  </a:gsLst>
                  <a:lin ang="5400000" scaled="0"/>
                </a:gradFill>
              </a:rPr>
              <a:t/>
            </a:r>
            <a:br>
              <a:rPr lang="en-US" sz="2000" b="1" dirty="0" smtClean="0">
                <a:gradFill>
                  <a:gsLst>
                    <a:gs pos="2917">
                      <a:srgbClr val="404040"/>
                    </a:gs>
                    <a:gs pos="30000">
                      <a:srgbClr val="404040"/>
                    </a:gs>
                  </a:gsLst>
                  <a:lin ang="5400000" scaled="0"/>
                </a:gradFill>
              </a:rPr>
            </a:br>
            <a:endParaRPr lang="en-US" sz="2000" b="1" dirty="0" smtClean="0">
              <a:gradFill>
                <a:gsLst>
                  <a:gs pos="2917">
                    <a:srgbClr val="404040"/>
                  </a:gs>
                  <a:gs pos="30000">
                    <a:srgbClr val="404040"/>
                  </a:gs>
                </a:gsLst>
                <a:lin ang="5400000" scaled="0"/>
              </a:gradFill>
            </a:endParaRPr>
          </a:p>
        </p:txBody>
      </p:sp>
      <p:sp>
        <p:nvSpPr>
          <p:cNvPr id="43" name="Rectangle 42"/>
          <p:cNvSpPr/>
          <p:nvPr/>
        </p:nvSpPr>
        <p:spPr bwMode="auto">
          <a:xfrm>
            <a:off x="2525675" y="3593556"/>
            <a:ext cx="1905000" cy="86007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b="1" dirty="0" smtClean="0">
                <a:solidFill>
                  <a:srgbClr val="404040">
                    <a:lumMod val="50000"/>
                  </a:srgbClr>
                </a:solidFill>
                <a:ea typeface="Segoe UI" pitchFamily="34" charset="0"/>
                <a:cs typeface="Segoe UI" pitchFamily="34" charset="0"/>
              </a:rPr>
              <a:t/>
            </a:r>
            <a:br>
              <a:rPr lang="en-US" b="1" dirty="0" smtClean="0">
                <a:solidFill>
                  <a:srgbClr val="404040">
                    <a:lumMod val="50000"/>
                  </a:srgbClr>
                </a:solidFill>
                <a:ea typeface="Segoe UI" pitchFamily="34" charset="0"/>
                <a:cs typeface="Segoe UI" pitchFamily="34" charset="0"/>
              </a:rPr>
            </a:br>
            <a:r>
              <a:rPr lang="en-US" b="1" dirty="0" smtClean="0">
                <a:solidFill>
                  <a:srgbClr val="404040">
                    <a:lumMod val="50000"/>
                  </a:srgbClr>
                </a:solidFill>
                <a:ea typeface="Segoe UI" pitchFamily="34" charset="0"/>
                <a:cs typeface="Segoe UI" pitchFamily="34" charset="0"/>
              </a:rPr>
              <a:t/>
            </a:r>
            <a:br>
              <a:rPr lang="en-US" b="1" dirty="0" smtClean="0">
                <a:solidFill>
                  <a:srgbClr val="404040">
                    <a:lumMod val="50000"/>
                  </a:srgbClr>
                </a:solidFill>
                <a:ea typeface="Segoe UI" pitchFamily="34" charset="0"/>
                <a:cs typeface="Segoe UI" pitchFamily="34" charset="0"/>
              </a:rPr>
            </a:br>
            <a:r>
              <a:rPr lang="en-US" b="1" dirty="0" smtClean="0">
                <a:solidFill>
                  <a:srgbClr val="404040">
                    <a:lumMod val="50000"/>
                  </a:srgbClr>
                </a:solidFill>
                <a:ea typeface="Segoe UI" pitchFamily="34" charset="0"/>
                <a:cs typeface="Segoe UI" pitchFamily="34" charset="0"/>
              </a:rPr>
              <a:t/>
            </a:r>
            <a:br>
              <a:rPr lang="en-US" b="1" dirty="0" smtClean="0">
                <a:solidFill>
                  <a:srgbClr val="404040">
                    <a:lumMod val="50000"/>
                  </a:srgbClr>
                </a:solidFill>
                <a:ea typeface="Segoe UI" pitchFamily="34" charset="0"/>
                <a:cs typeface="Segoe UI" pitchFamily="34" charset="0"/>
              </a:rPr>
            </a:br>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p:txBody>
      </p:sp>
      <p:sp>
        <p:nvSpPr>
          <p:cNvPr id="44" name="TextBox 43"/>
          <p:cNvSpPr txBox="1"/>
          <p:nvPr/>
        </p:nvSpPr>
        <p:spPr>
          <a:xfrm>
            <a:off x="2600323" y="3624941"/>
            <a:ext cx="1843838" cy="1071062"/>
          </a:xfrm>
          <a:prstGeom prst="rect">
            <a:avLst/>
          </a:prstGeom>
          <a:noFill/>
        </p:spPr>
        <p:txBody>
          <a:bodyPr wrap="none" lIns="182880" tIns="146304" rIns="182880" bIns="146304" rtlCol="0">
            <a:spAutoFit/>
          </a:bodyPr>
          <a:lstStyle/>
          <a:p>
            <a:pPr algn="ctr">
              <a:lnSpc>
                <a:spcPct val="90000"/>
              </a:lnSpc>
              <a:spcAft>
                <a:spcPts val="600"/>
              </a:spcAft>
            </a:pPr>
            <a:r>
              <a:rPr lang="en-US" b="1" dirty="0" smtClean="0">
                <a:gradFill>
                  <a:gsLst>
                    <a:gs pos="2917">
                      <a:srgbClr val="404040"/>
                    </a:gs>
                    <a:gs pos="30000">
                      <a:srgbClr val="404040"/>
                    </a:gs>
                  </a:gsLst>
                  <a:lin ang="5400000" scaled="0"/>
                </a:gradFill>
              </a:rPr>
              <a:t>Java/C++ </a:t>
            </a:r>
            <a:br>
              <a:rPr lang="en-US" b="1" dirty="0" smtClean="0">
                <a:gradFill>
                  <a:gsLst>
                    <a:gs pos="2917">
                      <a:srgbClr val="404040"/>
                    </a:gs>
                    <a:gs pos="30000">
                      <a:srgbClr val="404040"/>
                    </a:gs>
                  </a:gsLst>
                  <a:lin ang="5400000" scaled="0"/>
                </a:gradFill>
              </a:rPr>
            </a:br>
            <a:r>
              <a:rPr lang="en-US" b="1" dirty="0" smtClean="0">
                <a:gradFill>
                  <a:gsLst>
                    <a:gs pos="2917">
                      <a:srgbClr val="404040"/>
                    </a:gs>
                    <a:gs pos="30000">
                      <a:srgbClr val="404040"/>
                    </a:gs>
                  </a:gsLst>
                  <a:lin ang="5400000" scaled="0"/>
                </a:gradFill>
              </a:rPr>
              <a:t>JNI Wrappers</a:t>
            </a:r>
            <a:r>
              <a:rPr lang="en-US" sz="2000" b="1" dirty="0" smtClean="0">
                <a:gradFill>
                  <a:gsLst>
                    <a:gs pos="2917">
                      <a:srgbClr val="404040"/>
                    </a:gs>
                    <a:gs pos="30000">
                      <a:srgbClr val="404040"/>
                    </a:gs>
                  </a:gsLst>
                  <a:lin ang="5400000" scaled="0"/>
                </a:gradFill>
              </a:rPr>
              <a:t/>
            </a:r>
            <a:br>
              <a:rPr lang="en-US" sz="2000" b="1" dirty="0" smtClean="0">
                <a:gradFill>
                  <a:gsLst>
                    <a:gs pos="2917">
                      <a:srgbClr val="404040"/>
                    </a:gs>
                    <a:gs pos="30000">
                      <a:srgbClr val="404040"/>
                    </a:gs>
                  </a:gsLst>
                  <a:lin ang="5400000" scaled="0"/>
                </a:gradFill>
              </a:rPr>
            </a:br>
            <a:endParaRPr lang="en-US" sz="2000" b="1" dirty="0" smtClean="0">
              <a:gradFill>
                <a:gsLst>
                  <a:gs pos="2917">
                    <a:srgbClr val="404040"/>
                  </a:gs>
                  <a:gs pos="30000">
                    <a:srgbClr val="404040"/>
                  </a:gs>
                </a:gsLst>
                <a:lin ang="5400000" scaled="0"/>
              </a:gradFill>
            </a:endParaRPr>
          </a:p>
        </p:txBody>
      </p:sp>
      <p:sp>
        <p:nvSpPr>
          <p:cNvPr id="50" name="Rectangle 49"/>
          <p:cNvSpPr/>
          <p:nvPr/>
        </p:nvSpPr>
        <p:spPr bwMode="auto">
          <a:xfrm>
            <a:off x="4857002" y="3586488"/>
            <a:ext cx="1905000" cy="86007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b="1" dirty="0" smtClean="0">
                <a:solidFill>
                  <a:srgbClr val="404040">
                    <a:lumMod val="50000"/>
                  </a:srgbClr>
                </a:solidFill>
                <a:ea typeface="Segoe UI" pitchFamily="34" charset="0"/>
                <a:cs typeface="Segoe UI" pitchFamily="34" charset="0"/>
              </a:rPr>
              <a:t/>
            </a:r>
            <a:br>
              <a:rPr lang="en-US" b="1" dirty="0" smtClean="0">
                <a:solidFill>
                  <a:srgbClr val="404040">
                    <a:lumMod val="50000"/>
                  </a:srgbClr>
                </a:solidFill>
                <a:ea typeface="Segoe UI" pitchFamily="34" charset="0"/>
                <a:cs typeface="Segoe UI" pitchFamily="34" charset="0"/>
              </a:rPr>
            </a:br>
            <a:r>
              <a:rPr lang="en-US" b="1" dirty="0" smtClean="0">
                <a:solidFill>
                  <a:srgbClr val="404040">
                    <a:lumMod val="50000"/>
                  </a:srgbClr>
                </a:solidFill>
                <a:ea typeface="Segoe UI" pitchFamily="34" charset="0"/>
                <a:cs typeface="Segoe UI" pitchFamily="34" charset="0"/>
              </a:rPr>
              <a:t/>
            </a:r>
            <a:br>
              <a:rPr lang="en-US" b="1" dirty="0" smtClean="0">
                <a:solidFill>
                  <a:srgbClr val="404040">
                    <a:lumMod val="50000"/>
                  </a:srgbClr>
                </a:solidFill>
                <a:ea typeface="Segoe UI" pitchFamily="34" charset="0"/>
                <a:cs typeface="Segoe UI" pitchFamily="34" charset="0"/>
              </a:rPr>
            </a:br>
            <a:r>
              <a:rPr lang="en-US" b="1" dirty="0" smtClean="0">
                <a:solidFill>
                  <a:srgbClr val="404040">
                    <a:lumMod val="50000"/>
                  </a:srgbClr>
                </a:solidFill>
                <a:ea typeface="Segoe UI" pitchFamily="34" charset="0"/>
                <a:cs typeface="Segoe UI" pitchFamily="34" charset="0"/>
              </a:rPr>
              <a:t/>
            </a:r>
            <a:br>
              <a:rPr lang="en-US" b="1" dirty="0" smtClean="0">
                <a:solidFill>
                  <a:srgbClr val="404040">
                    <a:lumMod val="50000"/>
                  </a:srgbClr>
                </a:solidFill>
                <a:ea typeface="Segoe UI" pitchFamily="34" charset="0"/>
                <a:cs typeface="Segoe UI" pitchFamily="34" charset="0"/>
              </a:rPr>
            </a:br>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p:txBody>
      </p:sp>
      <p:sp>
        <p:nvSpPr>
          <p:cNvPr id="49" name="TextBox 48"/>
          <p:cNvSpPr txBox="1"/>
          <p:nvPr/>
        </p:nvSpPr>
        <p:spPr>
          <a:xfrm>
            <a:off x="4818136" y="3704930"/>
            <a:ext cx="1909818" cy="544765"/>
          </a:xfrm>
          <a:prstGeom prst="rect">
            <a:avLst/>
          </a:prstGeom>
          <a:noFill/>
        </p:spPr>
        <p:txBody>
          <a:bodyPr wrap="none" lIns="182880" tIns="146304" rIns="182880" bIns="146304" rtlCol="0">
            <a:spAutoFit/>
          </a:bodyPr>
          <a:lstStyle/>
          <a:p>
            <a:pPr algn="ctr">
              <a:lnSpc>
                <a:spcPct val="90000"/>
              </a:lnSpc>
              <a:spcAft>
                <a:spcPts val="600"/>
              </a:spcAft>
            </a:pPr>
            <a:r>
              <a:rPr lang="en-US" b="1" dirty="0" smtClean="0">
                <a:gradFill>
                  <a:gsLst>
                    <a:gs pos="2917">
                      <a:srgbClr val="404040"/>
                    </a:gs>
                    <a:gs pos="30000">
                      <a:srgbClr val="404040"/>
                    </a:gs>
                  </a:gsLst>
                  <a:lin ang="5400000" scaled="0"/>
                </a:gradFill>
              </a:rPr>
              <a:t>ObjC Wrapper</a:t>
            </a:r>
          </a:p>
        </p:txBody>
      </p:sp>
      <p:sp>
        <p:nvSpPr>
          <p:cNvPr id="51" name="Rectangle 50"/>
          <p:cNvSpPr/>
          <p:nvPr/>
        </p:nvSpPr>
        <p:spPr bwMode="auto">
          <a:xfrm>
            <a:off x="2500933" y="2610024"/>
            <a:ext cx="1905000" cy="86007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b="1" dirty="0" smtClean="0">
                <a:solidFill>
                  <a:srgbClr val="404040">
                    <a:lumMod val="50000"/>
                  </a:srgbClr>
                </a:solidFill>
                <a:ea typeface="Segoe UI" pitchFamily="34" charset="0"/>
                <a:cs typeface="Segoe UI" pitchFamily="34" charset="0"/>
              </a:rPr>
              <a:t/>
            </a:r>
            <a:br>
              <a:rPr lang="en-US" b="1" dirty="0" smtClean="0">
                <a:solidFill>
                  <a:srgbClr val="404040">
                    <a:lumMod val="50000"/>
                  </a:srgbClr>
                </a:solidFill>
                <a:ea typeface="Segoe UI" pitchFamily="34" charset="0"/>
                <a:cs typeface="Segoe UI" pitchFamily="34" charset="0"/>
              </a:rPr>
            </a:br>
            <a:r>
              <a:rPr lang="en-US" b="1" dirty="0" smtClean="0">
                <a:solidFill>
                  <a:srgbClr val="404040">
                    <a:lumMod val="50000"/>
                  </a:srgbClr>
                </a:solidFill>
                <a:ea typeface="Segoe UI" pitchFamily="34" charset="0"/>
                <a:cs typeface="Segoe UI" pitchFamily="34" charset="0"/>
              </a:rPr>
              <a:t/>
            </a:r>
            <a:br>
              <a:rPr lang="en-US" b="1" dirty="0" smtClean="0">
                <a:solidFill>
                  <a:srgbClr val="404040">
                    <a:lumMod val="50000"/>
                  </a:srgbClr>
                </a:solidFill>
                <a:ea typeface="Segoe UI" pitchFamily="34" charset="0"/>
                <a:cs typeface="Segoe UI" pitchFamily="34" charset="0"/>
              </a:rPr>
            </a:br>
            <a:r>
              <a:rPr lang="en-US" b="1" dirty="0" smtClean="0">
                <a:solidFill>
                  <a:srgbClr val="404040">
                    <a:lumMod val="50000"/>
                  </a:srgbClr>
                </a:solidFill>
                <a:ea typeface="Segoe UI" pitchFamily="34" charset="0"/>
                <a:cs typeface="Segoe UI" pitchFamily="34" charset="0"/>
              </a:rPr>
              <a:t/>
            </a:r>
            <a:br>
              <a:rPr lang="en-US" b="1" dirty="0" smtClean="0">
                <a:solidFill>
                  <a:srgbClr val="404040">
                    <a:lumMod val="50000"/>
                  </a:srgbClr>
                </a:solidFill>
                <a:ea typeface="Segoe UI" pitchFamily="34" charset="0"/>
                <a:cs typeface="Segoe UI" pitchFamily="34" charset="0"/>
              </a:rPr>
            </a:br>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p:txBody>
      </p:sp>
      <p:sp>
        <p:nvSpPr>
          <p:cNvPr id="52" name="TextBox 51"/>
          <p:cNvSpPr txBox="1"/>
          <p:nvPr/>
        </p:nvSpPr>
        <p:spPr>
          <a:xfrm>
            <a:off x="2949528" y="2607972"/>
            <a:ext cx="984885" cy="849463"/>
          </a:xfrm>
          <a:prstGeom prst="rect">
            <a:avLst/>
          </a:prstGeom>
          <a:noFill/>
        </p:spPr>
        <p:txBody>
          <a:bodyPr wrap="none" lIns="182880" tIns="146304" rIns="182880" bIns="146304" rtlCol="0">
            <a:spAutoFit/>
          </a:bodyPr>
          <a:lstStyle/>
          <a:p>
            <a:pPr>
              <a:lnSpc>
                <a:spcPct val="90000"/>
              </a:lnSpc>
              <a:spcAft>
                <a:spcPts val="600"/>
              </a:spcAft>
            </a:pPr>
            <a:r>
              <a:rPr lang="en-US" sz="2000" b="1" dirty="0" smtClean="0">
                <a:gradFill>
                  <a:gsLst>
                    <a:gs pos="2917">
                      <a:srgbClr val="404040"/>
                    </a:gs>
                    <a:gs pos="30000">
                      <a:srgbClr val="404040"/>
                    </a:gs>
                  </a:gsLst>
                  <a:lin ang="5400000" scaled="0"/>
                </a:gradFill>
              </a:rPr>
              <a:t> XML</a:t>
            </a:r>
            <a:br>
              <a:rPr lang="en-US" sz="2000" b="1" dirty="0" smtClean="0">
                <a:gradFill>
                  <a:gsLst>
                    <a:gs pos="2917">
                      <a:srgbClr val="404040"/>
                    </a:gs>
                    <a:gs pos="30000">
                      <a:srgbClr val="404040"/>
                    </a:gs>
                  </a:gsLst>
                  <a:lin ang="5400000" scaled="0"/>
                </a:gradFill>
              </a:rPr>
            </a:br>
            <a:endParaRPr lang="en-US" sz="2000" b="1" dirty="0" smtClean="0">
              <a:gradFill>
                <a:gsLst>
                  <a:gs pos="2917">
                    <a:srgbClr val="404040"/>
                  </a:gs>
                  <a:gs pos="30000">
                    <a:srgbClr val="404040"/>
                  </a:gs>
                </a:gsLst>
                <a:lin ang="5400000" scaled="0"/>
              </a:gradFill>
            </a:endParaRPr>
          </a:p>
        </p:txBody>
      </p:sp>
      <p:cxnSp>
        <p:nvCxnSpPr>
          <p:cNvPr id="53" name="Straight Connector 52"/>
          <p:cNvCxnSpPr/>
          <p:nvPr/>
        </p:nvCxnSpPr>
        <p:spPr bwMode="auto">
          <a:xfrm>
            <a:off x="2498816" y="3078888"/>
            <a:ext cx="1909145" cy="0"/>
          </a:xfrm>
          <a:prstGeom prst="line">
            <a:avLst/>
          </a:prstGeom>
          <a:ln>
            <a:solidFill>
              <a:schemeClr val="tx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019853" y="2987510"/>
            <a:ext cx="891911" cy="572464"/>
          </a:xfrm>
          <a:prstGeom prst="rect">
            <a:avLst/>
          </a:prstGeom>
          <a:noFill/>
        </p:spPr>
        <p:txBody>
          <a:bodyPr wrap="none" lIns="182880" tIns="146304" rIns="182880" bIns="146304" rtlCol="0">
            <a:spAutoFit/>
          </a:bodyPr>
          <a:lstStyle/>
          <a:p>
            <a:pPr>
              <a:lnSpc>
                <a:spcPct val="90000"/>
              </a:lnSpc>
              <a:spcAft>
                <a:spcPts val="600"/>
              </a:spcAft>
            </a:pPr>
            <a:r>
              <a:rPr lang="en-US" sz="2000" b="1" dirty="0" smtClean="0">
                <a:gradFill>
                  <a:gsLst>
                    <a:gs pos="2917">
                      <a:srgbClr val="404040"/>
                    </a:gs>
                    <a:gs pos="30000">
                      <a:srgbClr val="404040"/>
                    </a:gs>
                  </a:gsLst>
                  <a:lin ang="5400000" scaled="0"/>
                </a:gradFill>
              </a:rPr>
              <a:t>Java</a:t>
            </a:r>
          </a:p>
        </p:txBody>
      </p:sp>
      <p:sp>
        <p:nvSpPr>
          <p:cNvPr id="57" name="Rectangle 56"/>
          <p:cNvSpPr/>
          <p:nvPr/>
        </p:nvSpPr>
        <p:spPr bwMode="auto">
          <a:xfrm>
            <a:off x="4818731" y="2569146"/>
            <a:ext cx="1905000" cy="86007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b="1" dirty="0" smtClean="0">
                <a:solidFill>
                  <a:srgbClr val="404040">
                    <a:lumMod val="50000"/>
                  </a:srgbClr>
                </a:solidFill>
                <a:ea typeface="Segoe UI" pitchFamily="34" charset="0"/>
                <a:cs typeface="Segoe UI" pitchFamily="34" charset="0"/>
              </a:rPr>
              <a:t/>
            </a:r>
            <a:br>
              <a:rPr lang="en-US" b="1" dirty="0" smtClean="0">
                <a:solidFill>
                  <a:srgbClr val="404040">
                    <a:lumMod val="50000"/>
                  </a:srgbClr>
                </a:solidFill>
                <a:ea typeface="Segoe UI" pitchFamily="34" charset="0"/>
                <a:cs typeface="Segoe UI" pitchFamily="34" charset="0"/>
              </a:rPr>
            </a:br>
            <a:r>
              <a:rPr lang="en-US" b="1" dirty="0" smtClean="0">
                <a:solidFill>
                  <a:srgbClr val="404040">
                    <a:lumMod val="50000"/>
                  </a:srgbClr>
                </a:solidFill>
                <a:ea typeface="Segoe UI" pitchFamily="34" charset="0"/>
                <a:cs typeface="Segoe UI" pitchFamily="34" charset="0"/>
              </a:rPr>
              <a:t/>
            </a:r>
            <a:br>
              <a:rPr lang="en-US" b="1" dirty="0" smtClean="0">
                <a:solidFill>
                  <a:srgbClr val="404040">
                    <a:lumMod val="50000"/>
                  </a:srgbClr>
                </a:solidFill>
                <a:ea typeface="Segoe UI" pitchFamily="34" charset="0"/>
                <a:cs typeface="Segoe UI" pitchFamily="34" charset="0"/>
              </a:rPr>
            </a:br>
            <a:r>
              <a:rPr lang="en-US" b="1" dirty="0" smtClean="0">
                <a:solidFill>
                  <a:srgbClr val="404040">
                    <a:lumMod val="50000"/>
                  </a:srgbClr>
                </a:solidFill>
                <a:ea typeface="Segoe UI" pitchFamily="34" charset="0"/>
                <a:cs typeface="Segoe UI" pitchFamily="34" charset="0"/>
              </a:rPr>
              <a:t/>
            </a:r>
            <a:br>
              <a:rPr lang="en-US" b="1" dirty="0" smtClean="0">
                <a:solidFill>
                  <a:srgbClr val="404040">
                    <a:lumMod val="50000"/>
                  </a:srgbClr>
                </a:solidFill>
                <a:ea typeface="Segoe UI" pitchFamily="34" charset="0"/>
                <a:cs typeface="Segoe UI" pitchFamily="34" charset="0"/>
              </a:rPr>
            </a:br>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p:txBody>
      </p:sp>
      <p:sp>
        <p:nvSpPr>
          <p:cNvPr id="58" name="TextBox 57"/>
          <p:cNvSpPr txBox="1"/>
          <p:nvPr/>
        </p:nvSpPr>
        <p:spPr>
          <a:xfrm>
            <a:off x="4784822" y="2727471"/>
            <a:ext cx="1961243" cy="849463"/>
          </a:xfrm>
          <a:prstGeom prst="rect">
            <a:avLst/>
          </a:prstGeom>
          <a:noFill/>
        </p:spPr>
        <p:txBody>
          <a:bodyPr wrap="none" lIns="182880" tIns="146304" rIns="182880" bIns="146304" rtlCol="0">
            <a:spAutoFit/>
          </a:bodyPr>
          <a:lstStyle/>
          <a:p>
            <a:pPr>
              <a:lnSpc>
                <a:spcPct val="90000"/>
              </a:lnSpc>
              <a:spcAft>
                <a:spcPts val="600"/>
              </a:spcAft>
            </a:pPr>
            <a:r>
              <a:rPr lang="en-US" sz="2000" b="1" dirty="0" smtClean="0">
                <a:gradFill>
                  <a:gsLst>
                    <a:gs pos="2917">
                      <a:srgbClr val="404040"/>
                    </a:gs>
                    <a:gs pos="30000">
                      <a:srgbClr val="404040"/>
                    </a:gs>
                  </a:gsLst>
                  <a:lin ang="5400000" scaled="0"/>
                </a:gradFill>
              </a:rPr>
              <a:t> Cocoa Touch</a:t>
            </a:r>
            <a:br>
              <a:rPr lang="en-US" sz="2000" b="1" dirty="0" smtClean="0">
                <a:gradFill>
                  <a:gsLst>
                    <a:gs pos="2917">
                      <a:srgbClr val="404040"/>
                    </a:gs>
                    <a:gs pos="30000">
                      <a:srgbClr val="404040"/>
                    </a:gs>
                  </a:gsLst>
                  <a:lin ang="5400000" scaled="0"/>
                </a:gradFill>
              </a:rPr>
            </a:br>
            <a:endParaRPr lang="en-US" sz="2000" b="1" dirty="0" smtClean="0">
              <a:gradFill>
                <a:gsLst>
                  <a:gs pos="2917">
                    <a:srgbClr val="404040"/>
                  </a:gs>
                  <a:gs pos="30000">
                    <a:srgbClr val="404040"/>
                  </a:gs>
                </a:gsLst>
                <a:lin ang="5400000" scaled="0"/>
              </a:gradFill>
            </a:endParaRPr>
          </a:p>
        </p:txBody>
      </p:sp>
      <p:sp>
        <p:nvSpPr>
          <p:cNvPr id="59" name="Rectangle 58"/>
          <p:cNvSpPr/>
          <p:nvPr/>
        </p:nvSpPr>
        <p:spPr bwMode="auto">
          <a:xfrm>
            <a:off x="303348" y="4685982"/>
            <a:ext cx="6478096" cy="1890482"/>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b="1" dirty="0" smtClean="0">
                <a:solidFill>
                  <a:srgbClr val="404040">
                    <a:lumMod val="50000"/>
                  </a:srgbClr>
                </a:solidFill>
                <a:ea typeface="Segoe UI" pitchFamily="34" charset="0"/>
                <a:cs typeface="Segoe UI" pitchFamily="34" charset="0"/>
              </a:rPr>
              <a:t/>
            </a:r>
            <a:br>
              <a:rPr lang="en-US" b="1" dirty="0" smtClean="0">
                <a:solidFill>
                  <a:srgbClr val="404040">
                    <a:lumMod val="50000"/>
                  </a:srgbClr>
                </a:solidFill>
                <a:ea typeface="Segoe UI" pitchFamily="34" charset="0"/>
                <a:cs typeface="Segoe UI" pitchFamily="34" charset="0"/>
              </a:rPr>
            </a:br>
            <a:r>
              <a:rPr lang="en-US" b="1" dirty="0" smtClean="0">
                <a:solidFill>
                  <a:srgbClr val="404040">
                    <a:lumMod val="50000"/>
                  </a:srgbClr>
                </a:solidFill>
                <a:ea typeface="Segoe UI" pitchFamily="34" charset="0"/>
                <a:cs typeface="Segoe UI" pitchFamily="34" charset="0"/>
              </a:rPr>
              <a:t/>
            </a:r>
            <a:br>
              <a:rPr lang="en-US" b="1" dirty="0" smtClean="0">
                <a:solidFill>
                  <a:srgbClr val="404040">
                    <a:lumMod val="50000"/>
                  </a:srgbClr>
                </a:solidFill>
                <a:ea typeface="Segoe UI" pitchFamily="34" charset="0"/>
                <a:cs typeface="Segoe UI" pitchFamily="34" charset="0"/>
              </a:rPr>
            </a:br>
            <a:r>
              <a:rPr lang="en-US" b="1" dirty="0" smtClean="0">
                <a:solidFill>
                  <a:srgbClr val="404040">
                    <a:lumMod val="50000"/>
                  </a:srgbClr>
                </a:solidFill>
                <a:ea typeface="Segoe UI" pitchFamily="34" charset="0"/>
                <a:cs typeface="Segoe UI" pitchFamily="34" charset="0"/>
              </a:rPr>
              <a:t/>
            </a:r>
            <a:br>
              <a:rPr lang="en-US" b="1" dirty="0" smtClean="0">
                <a:solidFill>
                  <a:srgbClr val="404040">
                    <a:lumMod val="50000"/>
                  </a:srgbClr>
                </a:solidFill>
                <a:ea typeface="Segoe UI" pitchFamily="34" charset="0"/>
                <a:cs typeface="Segoe UI" pitchFamily="34" charset="0"/>
              </a:rPr>
            </a:br>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a:p>
            <a:pPr algn="ctr" defTabSz="932406"/>
            <a:endParaRPr lang="en-US" b="1" dirty="0" smtClean="0">
              <a:solidFill>
                <a:srgbClr val="404040">
                  <a:lumMod val="50000"/>
                </a:srgbClr>
              </a:solidFill>
              <a:ea typeface="Segoe UI" pitchFamily="34" charset="0"/>
              <a:cs typeface="Segoe UI" pitchFamily="34" charset="0"/>
            </a:endParaRPr>
          </a:p>
          <a:p>
            <a:pPr algn="ctr" defTabSz="932406"/>
            <a:endParaRPr lang="en-US" b="1" dirty="0">
              <a:solidFill>
                <a:srgbClr val="404040">
                  <a:lumMod val="50000"/>
                </a:srgbClr>
              </a:solidFill>
              <a:ea typeface="Segoe UI" pitchFamily="34" charset="0"/>
              <a:cs typeface="Segoe UI" pitchFamily="34" charset="0"/>
            </a:endParaRPr>
          </a:p>
        </p:txBody>
      </p:sp>
      <p:sp>
        <p:nvSpPr>
          <p:cNvPr id="10" name="TextBox 9"/>
          <p:cNvSpPr txBox="1"/>
          <p:nvPr/>
        </p:nvSpPr>
        <p:spPr>
          <a:xfrm>
            <a:off x="1444007" y="5294149"/>
            <a:ext cx="4403065" cy="738664"/>
          </a:xfrm>
          <a:prstGeom prst="rect">
            <a:avLst/>
          </a:prstGeom>
          <a:noFill/>
        </p:spPr>
        <p:txBody>
          <a:bodyPr wrap="none" lIns="182880" tIns="146304" rIns="182880" bIns="146304" rtlCol="0">
            <a:spAutoFit/>
          </a:bodyPr>
          <a:lstStyle/>
          <a:p>
            <a:pPr>
              <a:lnSpc>
                <a:spcPct val="90000"/>
              </a:lnSpc>
              <a:spcAft>
                <a:spcPts val="600"/>
              </a:spcAft>
            </a:pPr>
            <a:r>
              <a:rPr lang="en-US" sz="3200" b="1" dirty="0" smtClean="0">
                <a:gradFill>
                  <a:gsLst>
                    <a:gs pos="2917">
                      <a:srgbClr val="404040"/>
                    </a:gs>
                    <a:gs pos="30000">
                      <a:srgbClr val="404040"/>
                    </a:gs>
                  </a:gsLst>
                  <a:lin ang="5400000" scaled="0"/>
                </a:gradFill>
              </a:rPr>
              <a:t>Shared C++ Backend</a:t>
            </a:r>
          </a:p>
        </p:txBody>
      </p:sp>
      <p:pic>
        <p:nvPicPr>
          <p:cNvPr id="5" name="Picture 4"/>
          <p:cNvPicPr>
            <a:picLocks noChangeAspect="1"/>
          </p:cNvPicPr>
          <p:nvPr/>
        </p:nvPicPr>
        <p:blipFill>
          <a:blip r:embed="rId8"/>
          <a:stretch>
            <a:fillRect/>
          </a:stretch>
        </p:blipFill>
        <p:spPr>
          <a:xfrm>
            <a:off x="7309321" y="4596548"/>
            <a:ext cx="1902418" cy="806581"/>
          </a:xfrm>
          <a:prstGeom prst="rect">
            <a:avLst/>
          </a:prstGeom>
        </p:spPr>
      </p:pic>
      <p:sp>
        <p:nvSpPr>
          <p:cNvPr id="39" name="Rectangle 38"/>
          <p:cNvSpPr/>
          <p:nvPr/>
        </p:nvSpPr>
        <p:spPr bwMode="auto">
          <a:xfrm>
            <a:off x="7282480" y="3418609"/>
            <a:ext cx="4800600" cy="763693"/>
          </a:xfrm>
          <a:prstGeom prst="rect">
            <a:avLst/>
          </a:prstGeom>
          <a:noFill/>
          <a:ln w="19050">
            <a:solidFill>
              <a:srgbClr val="E3008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solidFill>
                <a:srgbClr val="FF0000"/>
              </a:solidFill>
              <a:ea typeface="Segoe UI" pitchFamily="34" charset="0"/>
              <a:cs typeface="Segoe UI" pitchFamily="34" charset="0"/>
            </a:endParaRPr>
          </a:p>
        </p:txBody>
      </p:sp>
      <p:sp>
        <p:nvSpPr>
          <p:cNvPr id="2" name="Rectangle 1"/>
          <p:cNvSpPr/>
          <p:nvPr/>
        </p:nvSpPr>
        <p:spPr bwMode="auto">
          <a:xfrm>
            <a:off x="317586" y="4669452"/>
            <a:ext cx="6463857" cy="1919317"/>
          </a:xfrm>
          <a:prstGeom prst="rect">
            <a:avLst/>
          </a:prstGeom>
          <a:noFill/>
          <a:ln w="19050">
            <a:solidFill>
              <a:srgbClr val="E3008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solidFill>
                <a:srgbClr val="FF0000"/>
              </a:solidFill>
              <a:ea typeface="Segoe UI" pitchFamily="34" charset="0"/>
              <a:cs typeface="Segoe UI" pitchFamily="34" charset="0"/>
            </a:endParaRPr>
          </a:p>
        </p:txBody>
      </p:sp>
      <p:sp>
        <p:nvSpPr>
          <p:cNvPr id="6" name="TextBox 5"/>
          <p:cNvSpPr txBox="1"/>
          <p:nvPr/>
        </p:nvSpPr>
        <p:spPr>
          <a:xfrm>
            <a:off x="9438470" y="5573977"/>
            <a:ext cx="1859548" cy="683264"/>
          </a:xfrm>
          <a:prstGeom prst="rect">
            <a:avLst/>
          </a:prstGeom>
          <a:noFill/>
        </p:spPr>
        <p:txBody>
          <a:bodyPr wrap="none" lIns="182880" tIns="146304" rIns="182880" bIns="146304" rtlCol="0">
            <a:spAutoFit/>
          </a:bodyPr>
          <a:lstStyle/>
          <a:p>
            <a:pPr>
              <a:lnSpc>
                <a:spcPct val="90000"/>
              </a:lnSpc>
              <a:spcAft>
                <a:spcPts val="600"/>
              </a:spcAft>
            </a:pPr>
            <a:r>
              <a:rPr lang="en-US" sz="2800" b="1" dirty="0" smtClean="0">
                <a:gradFill>
                  <a:gsLst>
                    <a:gs pos="2917">
                      <a:srgbClr val="404040"/>
                    </a:gs>
                    <a:gs pos="30000">
                      <a:srgbClr val="404040"/>
                    </a:gs>
                  </a:gsLst>
                  <a:lin ang="5400000" scaled="0"/>
                </a:gradFill>
                <a:hlinkClick r:id="rId9"/>
              </a:rPr>
              <a:t>DropBox</a:t>
            </a:r>
            <a:endParaRPr lang="en-US" sz="2800" b="1" dirty="0" smtClean="0">
              <a:gradFill>
                <a:gsLst>
                  <a:gs pos="2917">
                    <a:srgbClr val="404040"/>
                  </a:gs>
                  <a:gs pos="30000">
                    <a:srgbClr val="404040"/>
                  </a:gs>
                </a:gsLst>
                <a:lin ang="5400000" scaled="0"/>
              </a:gradFill>
            </a:endParaRPr>
          </a:p>
        </p:txBody>
      </p:sp>
    </p:spTree>
    <p:extLst>
      <p:ext uri="{BB962C8B-B14F-4D97-AF65-F5344CB8AC3E}">
        <p14:creationId xmlns:p14="http://schemas.microsoft.com/office/powerpoint/2010/main" val="952947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297" y="126198"/>
            <a:ext cx="454292"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404040"/>
                    </a:gs>
                    <a:gs pos="30000">
                      <a:srgbClr val="404040"/>
                    </a:gs>
                  </a:gsLst>
                  <a:lin ang="5400000" scaled="0"/>
                </a:gradFill>
              </a:rPr>
              <a:t> </a:t>
            </a:r>
          </a:p>
        </p:txBody>
      </p:sp>
      <p:sp>
        <p:nvSpPr>
          <p:cNvPr id="25" name="Title 9"/>
          <p:cNvSpPr txBox="1">
            <a:spLocks/>
          </p:cNvSpPr>
          <p:nvPr/>
        </p:nvSpPr>
        <p:spPr>
          <a:xfrm>
            <a:off x="350837" y="144462"/>
            <a:ext cx="10515600" cy="1458119"/>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rtlCol="0" anchor="ctr" anchorCtr="0" compatLnSpc="1">
            <a:prstTxWarp prst="textNoShape">
              <a:avLst/>
            </a:prstTxWarp>
            <a:noAutofit/>
          </a:bodyPr>
          <a:lstStyle>
            <a:lvl1pPr algn="l" defTabSz="932742" rtl="0" eaLnBrk="1" latinLnBrk="0" hangingPunct="1">
              <a:lnSpc>
                <a:spcPct val="95000"/>
              </a:lnSpc>
              <a:spcBef>
                <a:spcPct val="0"/>
              </a:spcBef>
              <a:buNone/>
              <a:defRPr lang="en-US" sz="4000" b="0" kern="1200" cap="none" spc="-102" baseline="0" dirty="0" smtClean="0">
                <a:ln w="3175">
                  <a:noFill/>
                </a:ln>
                <a:gradFill>
                  <a:gsLst>
                    <a:gs pos="0">
                      <a:srgbClr val="FFFFFF"/>
                    </a:gs>
                    <a:gs pos="100000">
                      <a:srgbClr val="FFFFFF"/>
                    </a:gs>
                  </a:gsLst>
                  <a:lin ang="5400000" scaled="0"/>
                </a:gradFill>
                <a:effectLst/>
                <a:latin typeface="Segoe UI Light"/>
                <a:ea typeface="ＭＳ Ｐゴシック" charset="0"/>
                <a:cs typeface="Segoe UI Light"/>
              </a:defRPr>
            </a:lvl1pPr>
          </a:lstStyle>
          <a:p>
            <a:endParaRPr b="1"/>
          </a:p>
          <a:p>
            <a:endParaRPr b="1"/>
          </a:p>
        </p:txBody>
      </p:sp>
      <p:graphicFrame>
        <p:nvGraphicFramePr>
          <p:cNvPr id="2" name="Table 1"/>
          <p:cNvGraphicFramePr>
            <a:graphicFrameLocks noGrp="1"/>
          </p:cNvGraphicFramePr>
          <p:nvPr>
            <p:extLst/>
          </p:nvPr>
        </p:nvGraphicFramePr>
        <p:xfrm>
          <a:off x="449995" y="1606366"/>
          <a:ext cx="9753600" cy="4570892"/>
        </p:xfrm>
        <a:graphic>
          <a:graphicData uri="http://schemas.openxmlformats.org/drawingml/2006/table">
            <a:tbl>
              <a:tblPr firstRow="1" bandRow="1">
                <a:tableStyleId>{5C22544A-7EE6-4342-B048-85BDC9FD1C3A}</a:tableStyleId>
              </a:tblPr>
              <a:tblGrid>
                <a:gridCol w="2169165">
                  <a:extLst>
                    <a:ext uri="{9D8B030D-6E8A-4147-A177-3AD203B41FA5}">
                      <a16:colId xmlns:a16="http://schemas.microsoft.com/office/drawing/2014/main" val="20000"/>
                    </a:ext>
                  </a:extLst>
                </a:gridCol>
                <a:gridCol w="2531290">
                  <a:extLst>
                    <a:ext uri="{9D8B030D-6E8A-4147-A177-3AD203B41FA5}">
                      <a16:colId xmlns:a16="http://schemas.microsoft.com/office/drawing/2014/main" val="20001"/>
                    </a:ext>
                  </a:extLst>
                </a:gridCol>
                <a:gridCol w="2686627">
                  <a:extLst>
                    <a:ext uri="{9D8B030D-6E8A-4147-A177-3AD203B41FA5}">
                      <a16:colId xmlns:a16="http://schemas.microsoft.com/office/drawing/2014/main" val="20002"/>
                    </a:ext>
                  </a:extLst>
                </a:gridCol>
                <a:gridCol w="2366518">
                  <a:extLst>
                    <a:ext uri="{9D8B030D-6E8A-4147-A177-3AD203B41FA5}">
                      <a16:colId xmlns:a16="http://schemas.microsoft.com/office/drawing/2014/main" val="20003"/>
                    </a:ext>
                  </a:extLst>
                </a:gridCol>
              </a:tblGrid>
              <a:tr h="895540">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10000"/>
                  </a:ext>
                </a:extLst>
              </a:tr>
              <a:tr h="1163553">
                <a:tc>
                  <a:txBody>
                    <a:bodyPr/>
                    <a:lstStyle/>
                    <a:p>
                      <a:pPr algn="ctr"/>
                      <a:r>
                        <a:rPr lang="en-US" b="1" dirty="0" smtClean="0"/>
                        <a:t>Compilers</a:t>
                      </a:r>
                      <a:endParaRPr lang="en-US" b="1" dirty="0"/>
                    </a:p>
                  </a:txBody>
                  <a:tcPr anchor="ctr"/>
                </a:tc>
                <a:tc>
                  <a:txBody>
                    <a:bodyPr/>
                    <a:lstStyle/>
                    <a:p>
                      <a:pPr algn="ctr"/>
                      <a:r>
                        <a:rPr lang="en-US" dirty="0" smtClean="0"/>
                        <a:t>Visual C++ Compiler</a:t>
                      </a:r>
                      <a:endParaRPr lang="en-US" dirty="0"/>
                    </a:p>
                  </a:txBody>
                  <a:tcPr anchor="ctr"/>
                </a:tc>
                <a:tc>
                  <a:txBody>
                    <a:bodyPr/>
                    <a:lstStyle/>
                    <a:p>
                      <a:pPr algn="ctr"/>
                      <a:r>
                        <a:rPr lang="en-US" dirty="0" smtClean="0"/>
                        <a:t>GCC</a:t>
                      </a:r>
                    </a:p>
                    <a:p>
                      <a:pPr algn="ctr"/>
                      <a:r>
                        <a:rPr lang="en-US" dirty="0" smtClean="0"/>
                        <a:t>Clang/LLVM</a:t>
                      </a:r>
                      <a:endParaRPr lang="en-US" dirty="0"/>
                    </a:p>
                  </a:txBody>
                  <a:tcPr anchor="ctr"/>
                </a:tc>
                <a:tc>
                  <a:txBody>
                    <a:bodyPr/>
                    <a:lstStyle/>
                    <a:p>
                      <a:pPr algn="ctr"/>
                      <a:r>
                        <a:rPr lang="en-US" dirty="0" smtClean="0"/>
                        <a:t>Clang/LLVM</a:t>
                      </a:r>
                      <a:endParaRPr lang="en-US" dirty="0"/>
                    </a:p>
                  </a:txBody>
                  <a:tcPr anchor="ctr"/>
                </a:tc>
                <a:extLst>
                  <a:ext uri="{0D108BD9-81ED-4DB2-BD59-A6C34878D82A}">
                    <a16:rowId xmlns:a16="http://schemas.microsoft.com/office/drawing/2014/main" val="10001"/>
                  </a:ext>
                </a:extLst>
              </a:tr>
              <a:tr h="1163553">
                <a:tc>
                  <a:txBody>
                    <a:bodyPr/>
                    <a:lstStyle/>
                    <a:p>
                      <a:pPr algn="ctr"/>
                      <a:r>
                        <a:rPr lang="en-US" b="1" dirty="0" smtClean="0"/>
                        <a:t>Build</a:t>
                      </a:r>
                      <a:r>
                        <a:rPr lang="en-US" b="1" baseline="0" dirty="0" smtClean="0"/>
                        <a:t> Engine</a:t>
                      </a:r>
                      <a:endParaRPr lang="en-US" b="1" dirty="0"/>
                    </a:p>
                  </a:txBody>
                  <a:tcPr anchor="ctr"/>
                </a:tc>
                <a:tc>
                  <a:txBody>
                    <a:bodyPr/>
                    <a:lstStyle/>
                    <a:p>
                      <a:pPr algn="ctr"/>
                      <a:r>
                        <a:rPr lang="en-US" dirty="0" smtClean="0"/>
                        <a:t>MSBuild, Nmake</a:t>
                      </a:r>
                      <a:endParaRPr lang="en-US" dirty="0"/>
                    </a:p>
                  </a:txBody>
                  <a:tcPr anchor="ctr"/>
                </a:tc>
                <a:tc>
                  <a:txBody>
                    <a:bodyPr/>
                    <a:lstStyle/>
                    <a:p>
                      <a:pPr algn="ctr"/>
                      <a:r>
                        <a:rPr lang="en-US" dirty="0" smtClean="0"/>
                        <a:t>NDK</a:t>
                      </a:r>
                      <a:r>
                        <a:rPr lang="en-US" baseline="0" dirty="0" smtClean="0"/>
                        <a:t> Build, Make files, </a:t>
                      </a:r>
                      <a:r>
                        <a:rPr lang="en-US" baseline="0" dirty="0" err="1" smtClean="0"/>
                        <a:t>Gradle</a:t>
                      </a:r>
                      <a:r>
                        <a:rPr lang="en-US" baseline="0" dirty="0" smtClean="0"/>
                        <a:t>, Ant</a:t>
                      </a:r>
                      <a:endParaRPr lang="en-US" dirty="0"/>
                    </a:p>
                  </a:txBody>
                  <a:tcPr anchor="ctr"/>
                </a:tc>
                <a:tc>
                  <a:txBody>
                    <a:bodyPr/>
                    <a:lstStyle/>
                    <a:p>
                      <a:pPr algn="ctr"/>
                      <a:r>
                        <a:rPr lang="en-US" dirty="0" smtClean="0"/>
                        <a:t>Xcode Build</a:t>
                      </a:r>
                      <a:endParaRPr lang="en-US" dirty="0"/>
                    </a:p>
                  </a:txBody>
                  <a:tcPr anchor="ctr"/>
                </a:tc>
                <a:extLst>
                  <a:ext uri="{0D108BD9-81ED-4DB2-BD59-A6C34878D82A}">
                    <a16:rowId xmlns:a16="http://schemas.microsoft.com/office/drawing/2014/main" val="10002"/>
                  </a:ext>
                </a:extLst>
              </a:tr>
              <a:tr h="674123">
                <a:tc>
                  <a:txBody>
                    <a:bodyPr/>
                    <a:lstStyle/>
                    <a:p>
                      <a:pPr algn="ctr"/>
                      <a:r>
                        <a:rPr lang="en-US" b="1" dirty="0" smtClean="0"/>
                        <a:t>IDE(s)</a:t>
                      </a:r>
                      <a:endParaRPr lang="en-US" b="1" dirty="0"/>
                    </a:p>
                  </a:txBody>
                  <a:tcPr anchor="ctr"/>
                </a:tc>
                <a:tc>
                  <a:txBody>
                    <a:bodyPr/>
                    <a:lstStyle/>
                    <a:p>
                      <a:pPr algn="ctr"/>
                      <a:r>
                        <a:rPr lang="en-US" dirty="0" smtClean="0"/>
                        <a:t>Visual Studio</a:t>
                      </a:r>
                      <a:endParaRPr lang="en-US" dirty="0"/>
                    </a:p>
                  </a:txBody>
                  <a:tcPr anchor="ctr"/>
                </a:tc>
                <a:tc>
                  <a:txBody>
                    <a:bodyPr/>
                    <a:lstStyle/>
                    <a:p>
                      <a:pPr algn="ctr"/>
                      <a:r>
                        <a:rPr lang="en-US" dirty="0" smtClean="0"/>
                        <a:t>Eclipse CDT</a:t>
                      </a:r>
                      <a:endParaRPr lang="en-US" dirty="0"/>
                    </a:p>
                  </a:txBody>
                  <a:tcPr anchor="ctr"/>
                </a:tc>
                <a:tc>
                  <a:txBody>
                    <a:bodyPr/>
                    <a:lstStyle/>
                    <a:p>
                      <a:pPr algn="ctr"/>
                      <a:r>
                        <a:rPr lang="en-US" dirty="0" smtClean="0"/>
                        <a:t>Xcode</a:t>
                      </a:r>
                      <a:endParaRPr lang="en-US" dirty="0"/>
                    </a:p>
                  </a:txBody>
                  <a:tcPr anchor="ctr"/>
                </a:tc>
                <a:extLst>
                  <a:ext uri="{0D108BD9-81ED-4DB2-BD59-A6C34878D82A}">
                    <a16:rowId xmlns:a16="http://schemas.microsoft.com/office/drawing/2014/main" val="10003"/>
                  </a:ext>
                </a:extLst>
              </a:tr>
              <a:tr h="674123">
                <a:tc>
                  <a:txBody>
                    <a:bodyPr/>
                    <a:lstStyle/>
                    <a:p>
                      <a:pPr algn="ctr"/>
                      <a:r>
                        <a:rPr lang="en-US" b="1" dirty="0" smtClean="0"/>
                        <a:t>Host</a:t>
                      </a:r>
                      <a:r>
                        <a:rPr lang="en-US" b="1" baseline="0" dirty="0" smtClean="0"/>
                        <a:t> Platform</a:t>
                      </a:r>
                      <a:endParaRPr lang="en-US" b="1" dirty="0"/>
                    </a:p>
                  </a:txBody>
                  <a:tcPr anchor="ctr"/>
                </a:tc>
                <a:tc>
                  <a:txBody>
                    <a:bodyPr/>
                    <a:lstStyle/>
                    <a:p>
                      <a:pPr algn="ctr"/>
                      <a:r>
                        <a:rPr lang="en-US" dirty="0" smtClean="0"/>
                        <a:t>Windows 8</a:t>
                      </a:r>
                      <a:r>
                        <a:rPr lang="en-US" baseline="0" dirty="0" smtClean="0"/>
                        <a:t>/8.1/10</a:t>
                      </a:r>
                      <a:endParaRPr lang="en-US" dirty="0"/>
                    </a:p>
                  </a:txBody>
                  <a:tcPr anchor="ctr"/>
                </a:tc>
                <a:tc>
                  <a:txBody>
                    <a:bodyPr/>
                    <a:lstStyle/>
                    <a:p>
                      <a:pPr algn="ctr"/>
                      <a:r>
                        <a:rPr lang="en-US" dirty="0" smtClean="0"/>
                        <a:t>MacOS X, Linux,</a:t>
                      </a:r>
                      <a:r>
                        <a:rPr lang="en-US" baseline="0" dirty="0" smtClean="0"/>
                        <a:t> </a:t>
                      </a:r>
                      <a:br>
                        <a:rPr lang="en-US" baseline="0" dirty="0" smtClean="0"/>
                      </a:br>
                      <a:r>
                        <a:rPr lang="en-US" baseline="0" dirty="0" smtClean="0"/>
                        <a:t>Windows</a:t>
                      </a:r>
                      <a:endParaRPr lang="en-US" dirty="0"/>
                    </a:p>
                  </a:txBody>
                  <a:tcPr anchor="ctr"/>
                </a:tc>
                <a:tc>
                  <a:txBody>
                    <a:bodyPr/>
                    <a:lstStyle/>
                    <a:p>
                      <a:pPr algn="ctr"/>
                      <a:r>
                        <a:rPr lang="en-US" dirty="0" smtClean="0"/>
                        <a:t>Mac OS X</a:t>
                      </a:r>
                      <a:endParaRPr lang="en-US" dirty="0"/>
                    </a:p>
                  </a:txBody>
                  <a:tcPr anchor="ctr"/>
                </a:tc>
                <a:extLst>
                  <a:ext uri="{0D108BD9-81ED-4DB2-BD59-A6C34878D82A}">
                    <a16:rowId xmlns:a16="http://schemas.microsoft.com/office/drawing/2014/main" val="10004"/>
                  </a:ext>
                </a:extLst>
              </a:tr>
            </a:tbl>
          </a:graphicData>
        </a:graphic>
      </p:graphicFrame>
      <p:pic>
        <p:nvPicPr>
          <p:cNvPr id="5" name="Picture 4"/>
          <p:cNvPicPr>
            <a:picLocks noChangeAspect="1"/>
          </p:cNvPicPr>
          <p:nvPr/>
        </p:nvPicPr>
        <p:blipFill>
          <a:blip r:embed="rId3"/>
          <a:stretch>
            <a:fillRect/>
          </a:stretch>
        </p:blipFill>
        <p:spPr>
          <a:xfrm>
            <a:off x="3507520" y="1692091"/>
            <a:ext cx="800100" cy="742950"/>
          </a:xfrm>
          <a:prstGeom prst="rect">
            <a:avLst/>
          </a:prstGeom>
        </p:spPr>
      </p:pic>
      <p:pic>
        <p:nvPicPr>
          <p:cNvPr id="6" name="Picture 5"/>
          <p:cNvPicPr>
            <a:picLocks noChangeAspect="1"/>
          </p:cNvPicPr>
          <p:nvPr/>
        </p:nvPicPr>
        <p:blipFill>
          <a:blip r:embed="rId4"/>
          <a:stretch>
            <a:fillRect/>
          </a:stretch>
        </p:blipFill>
        <p:spPr>
          <a:xfrm>
            <a:off x="6164995" y="1606366"/>
            <a:ext cx="733425" cy="828675"/>
          </a:xfrm>
          <a:prstGeom prst="rect">
            <a:avLst/>
          </a:prstGeom>
        </p:spPr>
      </p:pic>
      <p:pic>
        <p:nvPicPr>
          <p:cNvPr id="8" name="Picture 7"/>
          <p:cNvPicPr>
            <a:picLocks noChangeAspect="1"/>
          </p:cNvPicPr>
          <p:nvPr/>
        </p:nvPicPr>
        <p:blipFill>
          <a:blip r:embed="rId5"/>
          <a:stretch>
            <a:fillRect/>
          </a:stretch>
        </p:blipFill>
        <p:spPr>
          <a:xfrm>
            <a:off x="8603395" y="1663515"/>
            <a:ext cx="847725" cy="714375"/>
          </a:xfrm>
          <a:prstGeom prst="rect">
            <a:avLst/>
          </a:prstGeom>
        </p:spPr>
      </p:pic>
      <p:sp>
        <p:nvSpPr>
          <p:cNvPr id="4" name="TextBox 3"/>
          <p:cNvSpPr txBox="1"/>
          <p:nvPr/>
        </p:nvSpPr>
        <p:spPr>
          <a:xfrm>
            <a:off x="268457" y="453963"/>
            <a:ext cx="10680360" cy="849463"/>
          </a:xfrm>
          <a:prstGeom prst="rect">
            <a:avLst/>
          </a:prstGeom>
          <a:noFill/>
        </p:spPr>
        <p:txBody>
          <a:bodyPr wrap="none" lIns="182880" tIns="146304" rIns="182880" bIns="146304" rtlCol="0">
            <a:spAutoFit/>
          </a:bodyPr>
          <a:lstStyle/>
          <a:p>
            <a:pPr>
              <a:lnSpc>
                <a:spcPct val="90000"/>
              </a:lnSpc>
              <a:spcAft>
                <a:spcPts val="600"/>
              </a:spcAft>
            </a:pPr>
            <a:r>
              <a:rPr lang="en-US" sz="4000" b="1" dirty="0" smtClean="0">
                <a:solidFill>
                  <a:srgbClr val="FFFFFF"/>
                </a:solidFill>
                <a:cs typeface="Segoe UI" panose="020B0502040204020203" pitchFamily="34" charset="0"/>
              </a:rPr>
              <a:t>Development tools for C++ cross-platform</a:t>
            </a:r>
          </a:p>
        </p:txBody>
      </p:sp>
      <p:pic>
        <p:nvPicPr>
          <p:cNvPr id="12" name="Picture 11"/>
          <p:cNvPicPr>
            <a:picLocks noChangeAspect="1"/>
          </p:cNvPicPr>
          <p:nvPr/>
        </p:nvPicPr>
        <p:blipFill>
          <a:blip r:embed="rId6"/>
          <a:stretch>
            <a:fillRect/>
          </a:stretch>
        </p:blipFill>
        <p:spPr>
          <a:xfrm>
            <a:off x="1123147" y="1692091"/>
            <a:ext cx="685800" cy="694426"/>
          </a:xfrm>
          <a:prstGeom prst="rect">
            <a:avLst/>
          </a:prstGeom>
        </p:spPr>
      </p:pic>
    </p:spTree>
    <p:extLst>
      <p:ext uri="{BB962C8B-B14F-4D97-AF65-F5344CB8AC3E}">
        <p14:creationId xmlns:p14="http://schemas.microsoft.com/office/powerpoint/2010/main" val="2393884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297" y="126198"/>
            <a:ext cx="454292"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404040"/>
                    </a:gs>
                    <a:gs pos="30000">
                      <a:srgbClr val="404040"/>
                    </a:gs>
                  </a:gsLst>
                  <a:lin ang="5400000" scaled="0"/>
                </a:gradFill>
              </a:rPr>
              <a:t> </a:t>
            </a:r>
          </a:p>
        </p:txBody>
      </p:sp>
      <p:sp>
        <p:nvSpPr>
          <p:cNvPr id="25" name="Title 9"/>
          <p:cNvSpPr txBox="1">
            <a:spLocks/>
          </p:cNvSpPr>
          <p:nvPr/>
        </p:nvSpPr>
        <p:spPr>
          <a:xfrm>
            <a:off x="350837" y="144462"/>
            <a:ext cx="10515600" cy="1458119"/>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rtlCol="0" anchor="ctr" anchorCtr="0" compatLnSpc="1">
            <a:prstTxWarp prst="textNoShape">
              <a:avLst/>
            </a:prstTxWarp>
            <a:noAutofit/>
          </a:bodyPr>
          <a:lstStyle>
            <a:lvl1pPr algn="l" defTabSz="932742" rtl="0" eaLnBrk="1" latinLnBrk="0" hangingPunct="1">
              <a:lnSpc>
                <a:spcPct val="95000"/>
              </a:lnSpc>
              <a:spcBef>
                <a:spcPct val="0"/>
              </a:spcBef>
              <a:buNone/>
              <a:defRPr lang="en-US" sz="4000" b="0" kern="1200" cap="none" spc="-102" baseline="0" dirty="0" smtClean="0">
                <a:ln w="3175">
                  <a:noFill/>
                </a:ln>
                <a:gradFill>
                  <a:gsLst>
                    <a:gs pos="0">
                      <a:srgbClr val="FFFFFF"/>
                    </a:gs>
                    <a:gs pos="100000">
                      <a:srgbClr val="FFFFFF"/>
                    </a:gs>
                  </a:gsLst>
                  <a:lin ang="5400000" scaled="0"/>
                </a:gradFill>
                <a:effectLst/>
                <a:latin typeface="Segoe UI Light"/>
                <a:ea typeface="ＭＳ Ｐゴシック" charset="0"/>
                <a:cs typeface="Segoe UI Light"/>
              </a:defRPr>
            </a:lvl1pPr>
          </a:lstStyle>
          <a:p>
            <a:r>
              <a:rPr b="1"/>
              <a:t/>
            </a:r>
            <a:br>
              <a:rPr b="1"/>
            </a:br>
            <a:r>
              <a:rPr b="1">
                <a:latin typeface="Segoe UI" panose="020B0502040204020203" pitchFamily="34" charset="0"/>
                <a:cs typeface="Segoe UI" panose="020B0502040204020203" pitchFamily="34" charset="0"/>
              </a:rPr>
              <a:t>Challenges with C++ cross-platform mobile</a:t>
            </a:r>
          </a:p>
          <a:p>
            <a:endParaRPr b="1"/>
          </a:p>
        </p:txBody>
      </p:sp>
      <p:sp>
        <p:nvSpPr>
          <p:cNvPr id="3" name="TextBox 2"/>
          <p:cNvSpPr txBox="1"/>
          <p:nvPr/>
        </p:nvSpPr>
        <p:spPr>
          <a:xfrm>
            <a:off x="4389437" y="2045157"/>
            <a:ext cx="7584384" cy="3671774"/>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smtClean="0">
                <a:gradFill>
                  <a:gsLst>
                    <a:gs pos="2917">
                      <a:srgbClr val="404040"/>
                    </a:gs>
                    <a:gs pos="30000">
                      <a:srgbClr val="404040"/>
                    </a:gs>
                  </a:gsLst>
                  <a:lin ang="5400000" scaled="0"/>
                </a:gradFill>
              </a:rPr>
              <a:t>Multiple installation experiences</a:t>
            </a:r>
            <a:br>
              <a:rPr lang="en-US" sz="2400" dirty="0" smtClean="0">
                <a:gradFill>
                  <a:gsLst>
                    <a:gs pos="2917">
                      <a:srgbClr val="404040"/>
                    </a:gs>
                    <a:gs pos="30000">
                      <a:srgbClr val="404040"/>
                    </a:gs>
                  </a:gsLst>
                  <a:lin ang="5400000" scaled="0"/>
                </a:gradFill>
              </a:rPr>
            </a:br>
            <a:endParaRPr lang="en-US" sz="2400" dirty="0" smtClean="0">
              <a:gradFill>
                <a:gsLst>
                  <a:gs pos="2917">
                    <a:srgbClr val="404040"/>
                  </a:gs>
                  <a:gs pos="30000">
                    <a:srgbClr val="404040"/>
                  </a:gs>
                </a:gsLst>
                <a:lin ang="5400000" scaled="0"/>
              </a:gradFill>
            </a:endParaRPr>
          </a:p>
          <a:p>
            <a:pPr marL="342900" indent="-342900">
              <a:lnSpc>
                <a:spcPct val="90000"/>
              </a:lnSpc>
              <a:spcAft>
                <a:spcPts val="600"/>
              </a:spcAft>
              <a:buFont typeface="Arial" panose="020B0604020202020204" pitchFamily="34" charset="0"/>
              <a:buChar char="•"/>
            </a:pPr>
            <a:r>
              <a:rPr lang="en-US" sz="2400" dirty="0" smtClean="0">
                <a:gradFill>
                  <a:gsLst>
                    <a:gs pos="2917">
                      <a:srgbClr val="404040"/>
                    </a:gs>
                    <a:gs pos="30000">
                      <a:srgbClr val="404040"/>
                    </a:gs>
                  </a:gsLst>
                  <a:lin ang="5400000" scaled="0"/>
                </a:gradFill>
              </a:rPr>
              <a:t>Maintaining multiple build tools and build systems</a:t>
            </a:r>
            <a:br>
              <a:rPr lang="en-US" sz="2400" dirty="0" smtClean="0">
                <a:gradFill>
                  <a:gsLst>
                    <a:gs pos="2917">
                      <a:srgbClr val="404040"/>
                    </a:gs>
                    <a:gs pos="30000">
                      <a:srgbClr val="404040"/>
                    </a:gs>
                  </a:gsLst>
                  <a:lin ang="5400000" scaled="0"/>
                </a:gradFill>
              </a:rPr>
            </a:br>
            <a:endParaRPr lang="en-US" sz="2400" dirty="0" smtClean="0">
              <a:gradFill>
                <a:gsLst>
                  <a:gs pos="2917">
                    <a:srgbClr val="404040"/>
                  </a:gs>
                  <a:gs pos="30000">
                    <a:srgbClr val="404040"/>
                  </a:gs>
                </a:gsLst>
                <a:lin ang="5400000" scaled="0"/>
              </a:gradFill>
            </a:endParaRPr>
          </a:p>
          <a:p>
            <a:pPr marL="342900" indent="-342900">
              <a:lnSpc>
                <a:spcPct val="90000"/>
              </a:lnSpc>
              <a:spcAft>
                <a:spcPts val="600"/>
              </a:spcAft>
              <a:buFont typeface="Arial" panose="020B0604020202020204" pitchFamily="34" charset="0"/>
              <a:buChar char="•"/>
            </a:pPr>
            <a:r>
              <a:rPr lang="en-US" sz="2400" dirty="0" smtClean="0">
                <a:gradFill>
                  <a:gsLst>
                    <a:gs pos="2917">
                      <a:srgbClr val="404040"/>
                    </a:gs>
                    <a:gs pos="30000">
                      <a:srgbClr val="404040"/>
                    </a:gs>
                  </a:gsLst>
                  <a:lin ang="5400000" scaled="0"/>
                </a:gradFill>
              </a:rPr>
              <a:t>Debugging experience is </a:t>
            </a:r>
            <a:r>
              <a:rPr lang="en-US" sz="2400" dirty="0" smtClean="0">
                <a:gradFill>
                  <a:gsLst>
                    <a:gs pos="2917">
                      <a:srgbClr val="404040"/>
                    </a:gs>
                    <a:gs pos="30000">
                      <a:srgbClr val="404040"/>
                    </a:gs>
                  </a:gsLst>
                  <a:lin ang="5400000" scaled="0"/>
                </a:gradFill>
                <a:sym typeface="Wingdings" panose="05000000000000000000" pitchFamily="2" charset="2"/>
              </a:rPr>
              <a:t>not ideal</a:t>
            </a:r>
            <a:r>
              <a:rPr lang="en-US" sz="2400" dirty="0" smtClean="0">
                <a:gradFill>
                  <a:gsLst>
                    <a:gs pos="2917">
                      <a:srgbClr val="404040"/>
                    </a:gs>
                    <a:gs pos="30000">
                      <a:srgbClr val="404040"/>
                    </a:gs>
                  </a:gsLst>
                  <a:lin ang="5400000" scaled="0"/>
                </a:gradFill>
              </a:rPr>
              <a:t/>
            </a:r>
            <a:br>
              <a:rPr lang="en-US" sz="2400" dirty="0" smtClean="0">
                <a:gradFill>
                  <a:gsLst>
                    <a:gs pos="2917">
                      <a:srgbClr val="404040"/>
                    </a:gs>
                    <a:gs pos="30000">
                      <a:srgbClr val="404040"/>
                    </a:gs>
                  </a:gsLst>
                  <a:lin ang="5400000" scaled="0"/>
                </a:gradFill>
              </a:rPr>
            </a:br>
            <a:endParaRPr lang="en-US" sz="2400" dirty="0" smtClean="0">
              <a:gradFill>
                <a:gsLst>
                  <a:gs pos="2917">
                    <a:srgbClr val="404040"/>
                  </a:gs>
                  <a:gs pos="30000">
                    <a:srgbClr val="404040"/>
                  </a:gs>
                </a:gsLst>
                <a:lin ang="5400000" scaled="0"/>
              </a:gradFill>
            </a:endParaRPr>
          </a:p>
          <a:p>
            <a:pPr marL="342900" indent="-342900">
              <a:lnSpc>
                <a:spcPct val="90000"/>
              </a:lnSpc>
              <a:spcAft>
                <a:spcPts val="600"/>
              </a:spcAft>
              <a:buFont typeface="Arial" panose="020B0604020202020204" pitchFamily="34" charset="0"/>
              <a:buChar char="•"/>
            </a:pPr>
            <a:r>
              <a:rPr lang="en-US" sz="2400" dirty="0" smtClean="0">
                <a:gradFill>
                  <a:gsLst>
                    <a:gs pos="2917">
                      <a:srgbClr val="404040"/>
                    </a:gs>
                    <a:gs pos="30000">
                      <a:srgbClr val="404040"/>
                    </a:gs>
                  </a:gsLst>
                  <a:lin ang="5400000" scaled="0"/>
                </a:gradFill>
              </a:rPr>
              <a:t>Multiple C++ IDE(s)</a:t>
            </a:r>
          </a:p>
          <a:p>
            <a:pPr>
              <a:lnSpc>
                <a:spcPct val="90000"/>
              </a:lnSpc>
              <a:spcAft>
                <a:spcPts val="600"/>
              </a:spcAft>
            </a:pPr>
            <a:endParaRPr lang="en-US" sz="2400" dirty="0">
              <a:gradFill>
                <a:gsLst>
                  <a:gs pos="2917">
                    <a:srgbClr val="404040"/>
                  </a:gs>
                  <a:gs pos="30000">
                    <a:srgbClr val="404040"/>
                  </a:gs>
                </a:gsLst>
                <a:lin ang="5400000" scaled="0"/>
              </a:gradFill>
            </a:endParaRPr>
          </a:p>
          <a:p>
            <a:pPr>
              <a:lnSpc>
                <a:spcPct val="90000"/>
              </a:lnSpc>
              <a:spcAft>
                <a:spcPts val="600"/>
              </a:spcAft>
            </a:pPr>
            <a:endParaRPr lang="en-US" sz="2400" dirty="0" smtClean="0">
              <a:gradFill>
                <a:gsLst>
                  <a:gs pos="2917">
                    <a:srgbClr val="404040"/>
                  </a:gs>
                  <a:gs pos="30000">
                    <a:srgbClr val="404040"/>
                  </a:gs>
                </a:gsLst>
                <a:lin ang="5400000" scaled="0"/>
              </a:gradFill>
            </a:endParaRPr>
          </a:p>
        </p:txBody>
      </p:sp>
      <p:pic>
        <p:nvPicPr>
          <p:cNvPr id="5" name="Picture 4"/>
          <p:cNvPicPr>
            <a:picLocks noChangeAspect="1"/>
          </p:cNvPicPr>
          <p:nvPr/>
        </p:nvPicPr>
        <p:blipFill>
          <a:blip r:embed="rId3"/>
          <a:stretch>
            <a:fillRect/>
          </a:stretch>
        </p:blipFill>
        <p:spPr>
          <a:xfrm>
            <a:off x="449995" y="2015448"/>
            <a:ext cx="4067175" cy="4048125"/>
          </a:xfrm>
          <a:prstGeom prst="rect">
            <a:avLst/>
          </a:prstGeom>
        </p:spPr>
      </p:pic>
    </p:spTree>
    <p:extLst>
      <p:ext uri="{BB962C8B-B14F-4D97-AF65-F5344CB8AC3E}">
        <p14:creationId xmlns:p14="http://schemas.microsoft.com/office/powerpoint/2010/main" val="453453373"/>
      </p:ext>
    </p:extLst>
  </p:cSld>
  <p:clrMapOvr>
    <a:masterClrMapping/>
  </p:clrMapOvr>
  <mc:AlternateContent xmlns:mc="http://schemas.openxmlformats.org/markup-compatibility/2006" xmlns:p14="http://schemas.microsoft.com/office/powerpoint/2010/main">
    <mc:Choice Requires="p14">
      <p:transition p14:dur="10">
        <p:push/>
      </p:transition>
    </mc:Choice>
    <mc:Fallback xmlns="">
      <p:transition>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297" y="126198"/>
            <a:ext cx="454292"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404040"/>
                    </a:gs>
                    <a:gs pos="30000">
                      <a:srgbClr val="404040"/>
                    </a:gs>
                  </a:gsLst>
                  <a:lin ang="5400000" scaled="0"/>
                </a:gradFill>
              </a:rPr>
              <a:t> </a:t>
            </a:r>
          </a:p>
        </p:txBody>
      </p:sp>
      <p:sp>
        <p:nvSpPr>
          <p:cNvPr id="2" name="TextBox 1"/>
          <p:cNvSpPr txBox="1"/>
          <p:nvPr/>
        </p:nvSpPr>
        <p:spPr>
          <a:xfrm>
            <a:off x="449995" y="2049462"/>
            <a:ext cx="715581" cy="1037207"/>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endParaRPr lang="en-US" sz="2400" dirty="0">
              <a:gradFill>
                <a:gsLst>
                  <a:gs pos="2917">
                    <a:srgbClr val="404040"/>
                  </a:gs>
                  <a:gs pos="30000">
                    <a:srgbClr val="404040"/>
                  </a:gs>
                </a:gsLst>
                <a:lin ang="5400000" scaled="0"/>
              </a:gradFill>
            </a:endParaRPr>
          </a:p>
          <a:p>
            <a:pPr marL="342900" indent="-342900">
              <a:lnSpc>
                <a:spcPct val="90000"/>
              </a:lnSpc>
              <a:spcAft>
                <a:spcPts val="600"/>
              </a:spcAft>
              <a:buFont typeface="Arial" panose="020B0604020202020204" pitchFamily="34" charset="0"/>
              <a:buChar char="•"/>
            </a:pPr>
            <a:endParaRPr lang="en-US" sz="2400" dirty="0" smtClean="0">
              <a:gradFill>
                <a:gsLst>
                  <a:gs pos="2917">
                    <a:srgbClr val="404040"/>
                  </a:gs>
                  <a:gs pos="30000">
                    <a:srgbClr val="404040"/>
                  </a:gs>
                </a:gsLst>
                <a:lin ang="5400000" scaled="0"/>
              </a:gradFill>
            </a:endParaRPr>
          </a:p>
        </p:txBody>
      </p:sp>
      <p:sp>
        <p:nvSpPr>
          <p:cNvPr id="8" name="TextBox 7"/>
          <p:cNvSpPr txBox="1"/>
          <p:nvPr/>
        </p:nvSpPr>
        <p:spPr>
          <a:xfrm>
            <a:off x="4454238" y="1701131"/>
            <a:ext cx="6655027" cy="6281720"/>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b="1" dirty="0" smtClean="0">
                <a:gradFill>
                  <a:gsLst>
                    <a:gs pos="2917">
                      <a:srgbClr val="404040"/>
                    </a:gs>
                    <a:gs pos="30000">
                      <a:srgbClr val="404040"/>
                    </a:gs>
                  </a:gsLst>
                  <a:lin ang="5400000" scaled="0"/>
                </a:gradFill>
              </a:rPr>
              <a:t>Easy </a:t>
            </a:r>
            <a:r>
              <a:rPr lang="en-US" sz="2400" dirty="0" smtClean="0">
                <a:gradFill>
                  <a:gsLst>
                    <a:gs pos="2917">
                      <a:srgbClr val="404040"/>
                    </a:gs>
                    <a:gs pos="30000">
                      <a:srgbClr val="404040"/>
                    </a:gs>
                  </a:gsLst>
                  <a:lin ang="5400000" scaled="0"/>
                </a:gradFill>
              </a:rPr>
              <a:t>installation</a:t>
            </a:r>
            <a:br>
              <a:rPr lang="en-US" sz="2400" dirty="0" smtClean="0">
                <a:gradFill>
                  <a:gsLst>
                    <a:gs pos="2917">
                      <a:srgbClr val="404040"/>
                    </a:gs>
                    <a:gs pos="30000">
                      <a:srgbClr val="404040"/>
                    </a:gs>
                  </a:gsLst>
                  <a:lin ang="5400000" scaled="0"/>
                </a:gradFill>
              </a:rPr>
            </a:br>
            <a:endParaRPr lang="en-US" sz="2400" b="1" dirty="0" smtClean="0">
              <a:gradFill>
                <a:gsLst>
                  <a:gs pos="2917">
                    <a:srgbClr val="404040"/>
                  </a:gs>
                  <a:gs pos="30000">
                    <a:srgbClr val="404040"/>
                  </a:gs>
                </a:gsLst>
                <a:lin ang="5400000" scaled="0"/>
              </a:gradFill>
            </a:endParaRPr>
          </a:p>
          <a:p>
            <a:pPr marL="342900" indent="-342900">
              <a:lnSpc>
                <a:spcPct val="90000"/>
              </a:lnSpc>
              <a:spcAft>
                <a:spcPts val="600"/>
              </a:spcAft>
              <a:buFont typeface="Arial" panose="020B0604020202020204" pitchFamily="34" charset="0"/>
              <a:buChar char="•"/>
            </a:pPr>
            <a:r>
              <a:rPr lang="en-US" sz="2400" b="1" dirty="0" smtClean="0">
                <a:gradFill>
                  <a:gsLst>
                    <a:gs pos="2917">
                      <a:srgbClr val="404040"/>
                    </a:gs>
                    <a:gs pos="30000">
                      <a:srgbClr val="404040"/>
                    </a:gs>
                  </a:gsLst>
                  <a:lin ang="5400000" scaled="0"/>
                </a:gradFill>
              </a:rPr>
              <a:t>One</a:t>
            </a:r>
            <a:r>
              <a:rPr lang="en-US" sz="2400" dirty="0" smtClean="0">
                <a:gradFill>
                  <a:gsLst>
                    <a:gs pos="2917">
                      <a:srgbClr val="404040"/>
                    </a:gs>
                    <a:gs pos="30000">
                      <a:srgbClr val="404040"/>
                    </a:gs>
                  </a:gsLst>
                  <a:lin ang="5400000" scaled="0"/>
                </a:gradFill>
              </a:rPr>
              <a:t> C++ IDE for your cross-platform needs</a:t>
            </a:r>
          </a:p>
          <a:p>
            <a:pPr marL="342900" indent="-342900">
              <a:lnSpc>
                <a:spcPct val="90000"/>
              </a:lnSpc>
              <a:spcAft>
                <a:spcPts val="600"/>
              </a:spcAft>
              <a:buFont typeface="Arial" panose="020B0604020202020204" pitchFamily="34" charset="0"/>
              <a:buChar char="•"/>
            </a:pPr>
            <a:endParaRPr lang="en-US" sz="2400" dirty="0">
              <a:gradFill>
                <a:gsLst>
                  <a:gs pos="2917">
                    <a:srgbClr val="404040"/>
                  </a:gs>
                  <a:gs pos="30000">
                    <a:srgbClr val="404040"/>
                  </a:gs>
                </a:gsLst>
                <a:lin ang="5400000" scaled="0"/>
              </a:gradFill>
            </a:endParaRPr>
          </a:p>
          <a:p>
            <a:pPr marL="342900" indent="-342900">
              <a:lnSpc>
                <a:spcPct val="90000"/>
              </a:lnSpc>
              <a:spcAft>
                <a:spcPts val="600"/>
              </a:spcAft>
              <a:buFont typeface="Arial" panose="020B0604020202020204" pitchFamily="34" charset="0"/>
              <a:buChar char="•"/>
            </a:pPr>
            <a:r>
              <a:rPr lang="en-US" sz="2400" b="1" dirty="0" smtClean="0">
                <a:gradFill>
                  <a:gsLst>
                    <a:gs pos="2917">
                      <a:srgbClr val="404040"/>
                    </a:gs>
                    <a:gs pos="30000">
                      <a:srgbClr val="404040"/>
                    </a:gs>
                  </a:gsLst>
                  <a:lin ang="5400000" scaled="0"/>
                </a:gradFill>
              </a:rPr>
              <a:t>Share</a:t>
            </a:r>
            <a:r>
              <a:rPr lang="en-US" sz="2400" dirty="0" smtClean="0">
                <a:gradFill>
                  <a:gsLst>
                    <a:gs pos="2917">
                      <a:srgbClr val="404040"/>
                    </a:gs>
                    <a:gs pos="30000">
                      <a:srgbClr val="404040"/>
                    </a:gs>
                  </a:gsLst>
                  <a:lin ang="5400000" scaled="0"/>
                </a:gradFill>
              </a:rPr>
              <a:t> and </a:t>
            </a:r>
            <a:r>
              <a:rPr lang="en-US" sz="2400" b="1" dirty="0" smtClean="0">
                <a:gradFill>
                  <a:gsLst>
                    <a:gs pos="2917">
                      <a:srgbClr val="404040"/>
                    </a:gs>
                    <a:gs pos="30000">
                      <a:srgbClr val="404040"/>
                    </a:gs>
                  </a:gsLst>
                  <a:lin ang="5400000" scaled="0"/>
                </a:gradFill>
              </a:rPr>
              <a:t>reuse</a:t>
            </a:r>
            <a:r>
              <a:rPr lang="en-US" sz="2400" dirty="0" smtClean="0">
                <a:gradFill>
                  <a:gsLst>
                    <a:gs pos="2917">
                      <a:srgbClr val="404040"/>
                    </a:gs>
                    <a:gs pos="30000">
                      <a:srgbClr val="404040"/>
                    </a:gs>
                  </a:gsLst>
                  <a:lin ang="5400000" scaled="0"/>
                </a:gradFill>
              </a:rPr>
              <a:t> cross-platform code</a:t>
            </a:r>
          </a:p>
          <a:p>
            <a:pPr marL="342900" indent="-342900">
              <a:lnSpc>
                <a:spcPct val="90000"/>
              </a:lnSpc>
              <a:spcAft>
                <a:spcPts val="600"/>
              </a:spcAft>
              <a:buFont typeface="Arial" panose="020B0604020202020204" pitchFamily="34" charset="0"/>
              <a:buChar char="•"/>
            </a:pPr>
            <a:endParaRPr lang="en-US" sz="2400" dirty="0">
              <a:gradFill>
                <a:gsLst>
                  <a:gs pos="2917">
                    <a:srgbClr val="404040"/>
                  </a:gs>
                  <a:gs pos="30000">
                    <a:srgbClr val="404040"/>
                  </a:gs>
                </a:gsLst>
                <a:lin ang="5400000" scaled="0"/>
              </a:gradFill>
            </a:endParaRPr>
          </a:p>
          <a:p>
            <a:pPr marL="342900" indent="-342900">
              <a:lnSpc>
                <a:spcPct val="90000"/>
              </a:lnSpc>
              <a:spcAft>
                <a:spcPts val="600"/>
              </a:spcAft>
              <a:buFont typeface="Arial" panose="020B0604020202020204" pitchFamily="34" charset="0"/>
              <a:buChar char="•"/>
            </a:pPr>
            <a:r>
              <a:rPr lang="en-US" sz="2400" b="1" dirty="0" smtClean="0">
                <a:gradFill>
                  <a:gsLst>
                    <a:gs pos="2917">
                      <a:srgbClr val="404040"/>
                    </a:gs>
                    <a:gs pos="30000">
                      <a:srgbClr val="404040"/>
                    </a:gs>
                  </a:gsLst>
                  <a:lin ang="5400000" scaled="0"/>
                </a:gradFill>
              </a:rPr>
              <a:t>State of the Art </a:t>
            </a:r>
            <a:r>
              <a:rPr lang="en-US" sz="2400" dirty="0" smtClean="0">
                <a:gradFill>
                  <a:gsLst>
                    <a:gs pos="2917">
                      <a:srgbClr val="404040"/>
                    </a:gs>
                    <a:gs pos="30000">
                      <a:srgbClr val="404040"/>
                    </a:gs>
                  </a:gsLst>
                  <a:lin ang="5400000" scaled="0"/>
                </a:gradFill>
              </a:rPr>
              <a:t>code-editing features</a:t>
            </a:r>
          </a:p>
          <a:p>
            <a:pPr marL="342900" indent="-342900">
              <a:lnSpc>
                <a:spcPct val="90000"/>
              </a:lnSpc>
              <a:spcAft>
                <a:spcPts val="600"/>
              </a:spcAft>
              <a:buFont typeface="Arial" panose="020B0604020202020204" pitchFamily="34" charset="0"/>
              <a:buChar char="•"/>
            </a:pPr>
            <a:endParaRPr lang="en-US" sz="2400" dirty="0">
              <a:gradFill>
                <a:gsLst>
                  <a:gs pos="2917">
                    <a:srgbClr val="404040"/>
                  </a:gs>
                  <a:gs pos="30000">
                    <a:srgbClr val="404040"/>
                  </a:gs>
                </a:gsLst>
                <a:lin ang="5400000" scaled="0"/>
              </a:gradFill>
            </a:endParaRPr>
          </a:p>
          <a:p>
            <a:pPr marL="342900" indent="-342900">
              <a:lnSpc>
                <a:spcPct val="90000"/>
              </a:lnSpc>
              <a:spcAft>
                <a:spcPts val="600"/>
              </a:spcAft>
              <a:buFont typeface="Arial" panose="020B0604020202020204" pitchFamily="34" charset="0"/>
              <a:buChar char="•"/>
            </a:pPr>
            <a:r>
              <a:rPr lang="en-US" sz="2400" b="1" dirty="0" smtClean="0">
                <a:gradFill>
                  <a:gsLst>
                    <a:gs pos="2917">
                      <a:srgbClr val="404040"/>
                    </a:gs>
                    <a:gs pos="30000">
                      <a:srgbClr val="404040"/>
                    </a:gs>
                  </a:gsLst>
                  <a:lin ang="5400000" scaled="0"/>
                </a:gradFill>
              </a:rPr>
              <a:t>Powerful</a:t>
            </a:r>
            <a:r>
              <a:rPr lang="en-US" sz="2400" dirty="0" smtClean="0">
                <a:gradFill>
                  <a:gsLst>
                    <a:gs pos="2917">
                      <a:srgbClr val="404040"/>
                    </a:gs>
                    <a:gs pos="30000">
                      <a:srgbClr val="404040"/>
                    </a:gs>
                  </a:gsLst>
                  <a:lin ang="5400000" scaled="0"/>
                </a:gradFill>
              </a:rPr>
              <a:t> debugging experience</a:t>
            </a:r>
          </a:p>
          <a:p>
            <a:pPr marL="342900" indent="-342900">
              <a:lnSpc>
                <a:spcPct val="90000"/>
              </a:lnSpc>
              <a:spcAft>
                <a:spcPts val="600"/>
              </a:spcAft>
              <a:buFont typeface="Arial" panose="020B0604020202020204" pitchFamily="34" charset="0"/>
              <a:buChar char="•"/>
            </a:pPr>
            <a:endParaRPr lang="en-US" sz="2400" dirty="0">
              <a:gradFill>
                <a:gsLst>
                  <a:gs pos="2917">
                    <a:srgbClr val="404040"/>
                  </a:gs>
                  <a:gs pos="30000">
                    <a:srgbClr val="404040"/>
                  </a:gs>
                </a:gsLst>
                <a:lin ang="5400000" scaled="0"/>
              </a:gradFill>
            </a:endParaRPr>
          </a:p>
          <a:p>
            <a:pPr marL="342900" indent="-342900">
              <a:lnSpc>
                <a:spcPct val="90000"/>
              </a:lnSpc>
              <a:spcAft>
                <a:spcPts val="600"/>
              </a:spcAft>
              <a:buFont typeface="Arial" panose="020B0604020202020204" pitchFamily="34" charset="0"/>
              <a:buChar char="•"/>
            </a:pPr>
            <a:r>
              <a:rPr lang="en-US" sz="2400" b="1" dirty="0" smtClean="0">
                <a:gradFill>
                  <a:gsLst>
                    <a:gs pos="2917">
                      <a:srgbClr val="404040"/>
                    </a:gs>
                    <a:gs pos="30000">
                      <a:srgbClr val="404040"/>
                    </a:gs>
                  </a:gsLst>
                  <a:lin ang="5400000" scaled="0"/>
                </a:gradFill>
              </a:rPr>
              <a:t>Fast</a:t>
            </a:r>
            <a:r>
              <a:rPr lang="en-US" sz="2400" dirty="0" smtClean="0">
                <a:gradFill>
                  <a:gsLst>
                    <a:gs pos="2917">
                      <a:srgbClr val="404040"/>
                    </a:gs>
                    <a:gs pos="30000">
                      <a:srgbClr val="404040"/>
                    </a:gs>
                  </a:gsLst>
                  <a:lin ang="5400000" scaled="0"/>
                </a:gradFill>
              </a:rPr>
              <a:t> emulation</a:t>
            </a:r>
          </a:p>
          <a:p>
            <a:pPr marL="342900" indent="-342900">
              <a:lnSpc>
                <a:spcPct val="90000"/>
              </a:lnSpc>
              <a:spcAft>
                <a:spcPts val="600"/>
              </a:spcAft>
              <a:buFont typeface="Arial" panose="020B0604020202020204" pitchFamily="34" charset="0"/>
              <a:buChar char="•"/>
            </a:pPr>
            <a:endParaRPr lang="en-US" sz="2400" dirty="0">
              <a:gradFill>
                <a:gsLst>
                  <a:gs pos="2917">
                    <a:srgbClr val="404040"/>
                  </a:gs>
                  <a:gs pos="30000">
                    <a:srgbClr val="404040"/>
                  </a:gs>
                </a:gsLst>
                <a:lin ang="5400000" scaled="0"/>
              </a:gradFill>
            </a:endParaRPr>
          </a:p>
          <a:p>
            <a:pPr>
              <a:lnSpc>
                <a:spcPct val="90000"/>
              </a:lnSpc>
              <a:spcAft>
                <a:spcPts val="600"/>
              </a:spcAft>
            </a:pPr>
            <a:endParaRPr lang="en-US" sz="2400" dirty="0">
              <a:gradFill>
                <a:gsLst>
                  <a:gs pos="2917">
                    <a:srgbClr val="404040"/>
                  </a:gs>
                  <a:gs pos="30000">
                    <a:srgbClr val="404040"/>
                  </a:gs>
                </a:gsLst>
                <a:lin ang="5400000" scaled="0"/>
              </a:gradFill>
            </a:endParaRPr>
          </a:p>
          <a:p>
            <a:pPr marL="342900" indent="-342900">
              <a:lnSpc>
                <a:spcPct val="90000"/>
              </a:lnSpc>
              <a:spcAft>
                <a:spcPts val="600"/>
              </a:spcAft>
              <a:buFont typeface="Arial" panose="020B0604020202020204" pitchFamily="34" charset="0"/>
              <a:buChar char="•"/>
            </a:pPr>
            <a:endParaRPr lang="en-US" sz="2400" dirty="0">
              <a:gradFill>
                <a:gsLst>
                  <a:gs pos="2917">
                    <a:srgbClr val="404040"/>
                  </a:gs>
                  <a:gs pos="30000">
                    <a:srgbClr val="404040"/>
                  </a:gs>
                </a:gsLst>
                <a:lin ang="5400000" scaled="0"/>
              </a:gradFill>
            </a:endParaRPr>
          </a:p>
          <a:p>
            <a:pPr>
              <a:lnSpc>
                <a:spcPct val="90000"/>
              </a:lnSpc>
              <a:spcAft>
                <a:spcPts val="600"/>
              </a:spcAft>
            </a:pPr>
            <a:endParaRPr lang="en-US" sz="2400" dirty="0" smtClean="0">
              <a:gradFill>
                <a:gsLst>
                  <a:gs pos="2917">
                    <a:srgbClr val="404040"/>
                  </a:gs>
                  <a:gs pos="30000">
                    <a:srgbClr val="404040"/>
                  </a:gs>
                </a:gsLst>
                <a:lin ang="5400000" scaled="0"/>
              </a:gradFill>
            </a:endParaRPr>
          </a:p>
        </p:txBody>
      </p:sp>
      <p:sp>
        <p:nvSpPr>
          <p:cNvPr id="14" name="TextBox 13"/>
          <p:cNvSpPr txBox="1"/>
          <p:nvPr/>
        </p:nvSpPr>
        <p:spPr>
          <a:xfrm>
            <a:off x="1860451" y="498065"/>
            <a:ext cx="4840171" cy="849463"/>
          </a:xfrm>
          <a:prstGeom prst="rect">
            <a:avLst/>
          </a:prstGeom>
          <a:noFill/>
        </p:spPr>
        <p:txBody>
          <a:bodyPr wrap="none" lIns="182880" tIns="146304" rIns="182880" bIns="146304" rtlCol="0">
            <a:spAutoFit/>
          </a:bodyPr>
          <a:lstStyle/>
          <a:p>
            <a:pPr>
              <a:lnSpc>
                <a:spcPct val="90000"/>
              </a:lnSpc>
              <a:spcAft>
                <a:spcPts val="600"/>
              </a:spcAft>
            </a:pPr>
            <a:r>
              <a:rPr lang="en-US" sz="4000" b="1" dirty="0" smtClean="0">
                <a:solidFill>
                  <a:srgbClr val="FFFFFF"/>
                </a:solidFill>
              </a:rPr>
              <a:t>Visual Studio 2015</a:t>
            </a:r>
          </a:p>
        </p:txBody>
      </p:sp>
      <p:sp>
        <p:nvSpPr>
          <p:cNvPr id="20" name="Title 9"/>
          <p:cNvSpPr txBox="1">
            <a:spLocks/>
          </p:cNvSpPr>
          <p:nvPr/>
        </p:nvSpPr>
        <p:spPr>
          <a:xfrm>
            <a:off x="350837" y="144462"/>
            <a:ext cx="10515600" cy="1458119"/>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rtlCol="0" anchor="ctr" anchorCtr="0" compatLnSpc="1">
            <a:prstTxWarp prst="textNoShape">
              <a:avLst/>
            </a:prstTxWarp>
            <a:noAutofit/>
          </a:bodyPr>
          <a:lstStyle>
            <a:lvl1pPr algn="l" defTabSz="932742" rtl="0" eaLnBrk="1" latinLnBrk="0" hangingPunct="1">
              <a:lnSpc>
                <a:spcPct val="95000"/>
              </a:lnSpc>
              <a:spcBef>
                <a:spcPct val="0"/>
              </a:spcBef>
              <a:buNone/>
              <a:defRPr lang="en-US" sz="4000" b="0" kern="1200" cap="none" spc="-102" baseline="0" dirty="0" smtClean="0">
                <a:ln w="3175">
                  <a:noFill/>
                </a:ln>
                <a:gradFill>
                  <a:gsLst>
                    <a:gs pos="0">
                      <a:srgbClr val="FFFFFF"/>
                    </a:gs>
                    <a:gs pos="100000">
                      <a:srgbClr val="FFFFFF"/>
                    </a:gs>
                  </a:gsLst>
                  <a:lin ang="5400000" scaled="0"/>
                </a:gradFill>
                <a:effectLst/>
                <a:latin typeface="Segoe UI Light"/>
                <a:ea typeface="ＭＳ Ｐゴシック" charset="0"/>
                <a:cs typeface="Segoe UI Light"/>
              </a:defRPr>
            </a:lvl1pPr>
          </a:lstStyle>
          <a:p>
            <a:endParaRPr b="1" dirty="0"/>
          </a:p>
          <a:p>
            <a:r>
              <a:rPr b="1" dirty="0">
                <a:latin typeface="Segoe UI" panose="020B0502040204020203" pitchFamily="34" charset="0"/>
                <a:cs typeface="Segoe UI" panose="020B0502040204020203" pitchFamily="34" charset="0"/>
              </a:rPr>
              <a:t>          Visual Studio </a:t>
            </a:r>
            <a:r>
              <a:rPr b="1" dirty="0" smtClean="0">
                <a:latin typeface="Segoe UI" panose="020B0502040204020203" pitchFamily="34" charset="0"/>
                <a:cs typeface="Segoe UI" panose="020B0502040204020203" pitchFamily="34" charset="0"/>
              </a:rPr>
              <a:t>2015</a:t>
            </a:r>
            <a:endParaRPr b="1" dirty="0">
              <a:latin typeface="Segoe UI" panose="020B0502040204020203" pitchFamily="34" charset="0"/>
              <a:cs typeface="Segoe UI" panose="020B0502040204020203" pitchFamily="34" charset="0"/>
            </a:endParaRPr>
          </a:p>
          <a:p>
            <a:endParaRPr b="1" dirty="0"/>
          </a:p>
        </p:txBody>
      </p:sp>
      <p:pic>
        <p:nvPicPr>
          <p:cNvPr id="16" name="Picture 15"/>
          <p:cNvPicPr>
            <a:picLocks noChangeAspect="1"/>
          </p:cNvPicPr>
          <p:nvPr/>
        </p:nvPicPr>
        <p:blipFill>
          <a:blip r:embed="rId3"/>
          <a:stretch>
            <a:fillRect/>
          </a:stretch>
        </p:blipFill>
        <p:spPr>
          <a:xfrm>
            <a:off x="575342" y="496320"/>
            <a:ext cx="1052513" cy="754402"/>
          </a:xfrm>
          <a:prstGeom prst="rect">
            <a:avLst/>
          </a:prstGeom>
        </p:spPr>
      </p:pic>
      <p:pic>
        <p:nvPicPr>
          <p:cNvPr id="21" name="Picture 20"/>
          <p:cNvPicPr>
            <a:picLocks noChangeAspect="1"/>
          </p:cNvPicPr>
          <p:nvPr/>
        </p:nvPicPr>
        <p:blipFill>
          <a:blip r:embed="rId4"/>
          <a:stretch>
            <a:fillRect/>
          </a:stretch>
        </p:blipFill>
        <p:spPr>
          <a:xfrm>
            <a:off x="449995" y="2015448"/>
            <a:ext cx="4067175" cy="4048125"/>
          </a:xfrm>
          <a:prstGeom prst="rect">
            <a:avLst/>
          </a:prstGeom>
        </p:spPr>
      </p:pic>
    </p:spTree>
    <p:extLst>
      <p:ext uri="{BB962C8B-B14F-4D97-AF65-F5344CB8AC3E}">
        <p14:creationId xmlns:p14="http://schemas.microsoft.com/office/powerpoint/2010/main" val="758818952"/>
      </p:ext>
    </p:extLst>
  </p:cSld>
  <p:clrMapOvr>
    <a:masterClrMapping/>
  </p:clrMapOvr>
  <mc:AlternateContent xmlns:mc="http://schemas.openxmlformats.org/markup-compatibility/2006" xmlns:p14="http://schemas.microsoft.com/office/powerpoint/2010/main">
    <mc:Choice Requires="p14">
      <p:transition spd="slow" p14:dur="10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a:off x="-39757" y="496"/>
            <a:ext cx="6185948" cy="6992540"/>
          </a:xfrm>
          <a:prstGeom prst="rect">
            <a:avLst/>
          </a:prstGeom>
          <a:solidFill>
            <a:srgbClr val="68217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29646" tIns="2102524" rIns="182828" bIns="146262" numCol="1" rtlCol="0" anchor="t" anchorCtr="0" compatLnSpc="1">
            <a:prstTxWarp prst="textNoShape">
              <a:avLst/>
            </a:prstTxWarp>
          </a:bodyPr>
          <a:lstStyle/>
          <a:p>
            <a:pPr defTabSz="932228">
              <a:lnSpc>
                <a:spcPct val="90000"/>
              </a:lnSpc>
              <a:spcBef>
                <a:spcPts val="1801"/>
              </a:spcBef>
            </a:pPr>
            <a:endParaRPr lang="en-US" sz="3199" b="1" dirty="0">
              <a:gradFill>
                <a:gsLst>
                  <a:gs pos="100000">
                    <a:srgbClr val="FFFFFF"/>
                  </a:gs>
                  <a:gs pos="0">
                    <a:srgbClr val="FFFFFF"/>
                  </a:gs>
                </a:gsLst>
                <a:lin ang="5400000" scaled="0"/>
              </a:gradFill>
              <a:ea typeface="ＭＳ Ｐゴシック" charset="0"/>
            </a:endParaRPr>
          </a:p>
          <a:p>
            <a:pPr defTabSz="932228">
              <a:lnSpc>
                <a:spcPct val="90000"/>
              </a:lnSpc>
              <a:spcBef>
                <a:spcPts val="1801"/>
              </a:spcBef>
            </a:pPr>
            <a:endParaRPr lang="en-US" sz="3199" b="1" dirty="0">
              <a:gradFill>
                <a:gsLst>
                  <a:gs pos="100000">
                    <a:srgbClr val="FFFFFF"/>
                  </a:gs>
                  <a:gs pos="0">
                    <a:srgbClr val="FFFFFF"/>
                  </a:gs>
                </a:gsLst>
                <a:lin ang="5400000" scaled="0"/>
              </a:gradFill>
              <a:ea typeface="ＭＳ Ｐゴシック" charset="0"/>
            </a:endParaRPr>
          </a:p>
          <a:p>
            <a:pPr defTabSz="932228">
              <a:lnSpc>
                <a:spcPct val="90000"/>
              </a:lnSpc>
              <a:spcBef>
                <a:spcPts val="1801"/>
              </a:spcBef>
            </a:pPr>
            <a:endParaRPr lang="en-US" sz="3199" b="1" dirty="0">
              <a:gradFill>
                <a:gsLst>
                  <a:gs pos="100000">
                    <a:srgbClr val="FFFFFF"/>
                  </a:gs>
                  <a:gs pos="0">
                    <a:srgbClr val="FFFFFF"/>
                  </a:gs>
                </a:gsLst>
                <a:lin ang="5400000" scaled="0"/>
              </a:gradFill>
              <a:ea typeface="ＭＳ Ｐゴシック" charset="0"/>
            </a:endParaRPr>
          </a:p>
          <a:p>
            <a:pPr defTabSz="932228">
              <a:lnSpc>
                <a:spcPct val="90000"/>
              </a:lnSpc>
              <a:spcBef>
                <a:spcPts val="1801"/>
              </a:spcBef>
            </a:pPr>
            <a:endParaRPr lang="en-US" sz="3199" dirty="0">
              <a:gradFill>
                <a:gsLst>
                  <a:gs pos="100000">
                    <a:srgbClr val="FFFFFF"/>
                  </a:gs>
                  <a:gs pos="0">
                    <a:srgbClr val="FFFFFF"/>
                  </a:gs>
                </a:gsLst>
                <a:lin ang="5400000" scaled="0"/>
              </a:gradFill>
              <a:latin typeface="Segoe UI Light"/>
              <a:ea typeface="ＭＳ Ｐゴシック" charset="0"/>
            </a:endParaRPr>
          </a:p>
        </p:txBody>
      </p:sp>
      <p:sp>
        <p:nvSpPr>
          <p:cNvPr id="11" name="Title 10"/>
          <p:cNvSpPr>
            <a:spLocks noGrp="1"/>
          </p:cNvSpPr>
          <p:nvPr>
            <p:ph type="title"/>
          </p:nvPr>
        </p:nvSpPr>
        <p:spPr>
          <a:xfrm>
            <a:off x="276325" y="296185"/>
            <a:ext cx="11886192" cy="917315"/>
          </a:xfrm>
        </p:spPr>
        <p:txBody>
          <a:bodyPr/>
          <a:lstStyle/>
          <a:p>
            <a:r>
              <a:rPr lang="en-US" sz="5299" dirty="0" smtClean="0">
                <a:solidFill>
                  <a:schemeClr val="bg1"/>
                </a:solidFill>
              </a:rPr>
              <a:t>En résumé</a:t>
            </a:r>
            <a:endParaRPr lang="en-US" sz="5299" dirty="0">
              <a:solidFill>
                <a:schemeClr val="bg1"/>
              </a:solidFill>
            </a:endParaRPr>
          </a:p>
        </p:txBody>
      </p:sp>
      <p:sp>
        <p:nvSpPr>
          <p:cNvPr id="36" name="Content Placeholder 2"/>
          <p:cNvSpPr txBox="1">
            <a:spLocks/>
          </p:cNvSpPr>
          <p:nvPr/>
        </p:nvSpPr>
        <p:spPr>
          <a:xfrm>
            <a:off x="256322" y="2659062"/>
            <a:ext cx="5733316" cy="3416267"/>
          </a:xfrm>
          <a:prstGeom prst="rect">
            <a:avLst/>
          </a:prstGeom>
        </p:spPr>
        <p:txBody>
          <a:bodyPr vert="horz" wrap="square" lIns="146262" tIns="91414" rIns="146262" bIns="91414"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Clr>
                <a:srgbClr val="404040"/>
              </a:buClr>
              <a:buFontTx/>
              <a:buNone/>
            </a:pPr>
            <a:r>
              <a:rPr lang="en-US" sz="2800" b="1" dirty="0" smtClean="0">
                <a:solidFill>
                  <a:srgbClr val="FFFFFF"/>
                </a:solidFill>
              </a:rPr>
              <a:t>Installation simple</a:t>
            </a:r>
            <a:endParaRPr lang="en-US" sz="2800" b="1" dirty="0">
              <a:solidFill>
                <a:srgbClr val="FFFFFF"/>
              </a:solidFill>
            </a:endParaRPr>
          </a:p>
          <a:p>
            <a:pPr marL="0" indent="0">
              <a:lnSpc>
                <a:spcPct val="150000"/>
              </a:lnSpc>
              <a:spcBef>
                <a:spcPts val="0"/>
              </a:spcBef>
              <a:buClr>
                <a:srgbClr val="404040"/>
              </a:buClr>
              <a:buFontTx/>
              <a:buNone/>
            </a:pPr>
            <a:r>
              <a:rPr lang="en-US" sz="2800" b="1" dirty="0" smtClean="0">
                <a:solidFill>
                  <a:srgbClr val="FFFFFF"/>
                </a:solidFill>
              </a:rPr>
              <a:t>Un </a:t>
            </a:r>
            <a:r>
              <a:rPr lang="en-US" sz="2800" b="1" dirty="0" err="1" smtClean="0">
                <a:solidFill>
                  <a:srgbClr val="FFFFFF"/>
                </a:solidFill>
              </a:rPr>
              <a:t>seul</a:t>
            </a:r>
            <a:r>
              <a:rPr lang="en-US" sz="2800" b="1" dirty="0" smtClean="0">
                <a:solidFill>
                  <a:srgbClr val="FFFFFF"/>
                </a:solidFill>
              </a:rPr>
              <a:t> IDE pour le dev cross-</a:t>
            </a:r>
            <a:r>
              <a:rPr lang="en-US" sz="2800" b="1" dirty="0" err="1" smtClean="0">
                <a:solidFill>
                  <a:srgbClr val="FFFFFF"/>
                </a:solidFill>
              </a:rPr>
              <a:t>plateformes</a:t>
            </a:r>
            <a:r>
              <a:rPr lang="en-US" sz="2800" b="1" dirty="0" smtClean="0">
                <a:solidFill>
                  <a:srgbClr val="FFFFFF"/>
                </a:solidFill>
              </a:rPr>
              <a:t> C++</a:t>
            </a:r>
            <a:endParaRPr lang="en-US" sz="2800" dirty="0">
              <a:solidFill>
                <a:srgbClr val="FFFFFF"/>
              </a:solidFill>
            </a:endParaRPr>
          </a:p>
          <a:p>
            <a:pPr marL="0" indent="0">
              <a:lnSpc>
                <a:spcPct val="150000"/>
              </a:lnSpc>
              <a:spcBef>
                <a:spcPts val="0"/>
              </a:spcBef>
              <a:buClr>
                <a:srgbClr val="404040"/>
              </a:buClr>
              <a:buFontTx/>
              <a:buNone/>
            </a:pPr>
            <a:r>
              <a:rPr lang="en-US" sz="2800" b="1" dirty="0" err="1" smtClean="0">
                <a:solidFill>
                  <a:srgbClr val="FFFFFF"/>
                </a:solidFill>
              </a:rPr>
              <a:t>Expérience</a:t>
            </a:r>
            <a:r>
              <a:rPr lang="en-US" sz="2800" b="1" dirty="0" smtClean="0">
                <a:solidFill>
                  <a:srgbClr val="FFFFFF"/>
                </a:solidFill>
              </a:rPr>
              <a:t> de debug </a:t>
            </a:r>
            <a:r>
              <a:rPr lang="en-US" sz="2800" b="1" dirty="0" err="1" smtClean="0">
                <a:solidFill>
                  <a:srgbClr val="FFFFFF"/>
                </a:solidFill>
              </a:rPr>
              <a:t>puissante</a:t>
            </a:r>
            <a:endParaRPr lang="en-US" sz="2800" dirty="0">
              <a:solidFill>
                <a:srgbClr val="FFFFFF"/>
              </a:solidFill>
            </a:endParaRPr>
          </a:p>
          <a:p>
            <a:pPr marL="0" indent="0">
              <a:lnSpc>
                <a:spcPct val="150000"/>
              </a:lnSpc>
              <a:spcBef>
                <a:spcPts val="0"/>
              </a:spcBef>
              <a:buClr>
                <a:srgbClr val="404040"/>
              </a:buClr>
              <a:buFontTx/>
              <a:buNone/>
            </a:pPr>
            <a:r>
              <a:rPr lang="en-US" sz="2800" b="1" dirty="0" smtClean="0">
                <a:solidFill>
                  <a:srgbClr val="FFFFFF"/>
                </a:solidFill>
              </a:rPr>
              <a:t>Emulation </a:t>
            </a:r>
            <a:r>
              <a:rPr lang="en-US" sz="2800" b="1" dirty="0" err="1" smtClean="0">
                <a:solidFill>
                  <a:srgbClr val="FFFFFF"/>
                </a:solidFill>
              </a:rPr>
              <a:t>rapide</a:t>
            </a:r>
            <a:endParaRPr lang="en-US" sz="2800" dirty="0">
              <a:solidFill>
                <a:srgbClr val="FFFFFF"/>
              </a:solidFill>
            </a:endParaRPr>
          </a:p>
        </p:txBody>
      </p:sp>
      <p:pic>
        <p:nvPicPr>
          <p:cNvPr id="23" name="Picture 22"/>
          <p:cNvPicPr>
            <a:picLocks noChangeAspect="1"/>
          </p:cNvPicPr>
          <p:nvPr/>
        </p:nvPicPr>
        <p:blipFill>
          <a:blip r:embed="rId4"/>
          <a:stretch>
            <a:fillRect/>
          </a:stretch>
        </p:blipFill>
        <p:spPr>
          <a:xfrm>
            <a:off x="7361237" y="1753031"/>
            <a:ext cx="4067175" cy="4048125"/>
          </a:xfrm>
          <a:prstGeom prst="rect">
            <a:avLst/>
          </a:prstGeom>
        </p:spPr>
      </p:pic>
    </p:spTree>
    <p:extLst>
      <p:ext uri="{BB962C8B-B14F-4D97-AF65-F5344CB8AC3E}">
        <p14:creationId xmlns:p14="http://schemas.microsoft.com/office/powerpoint/2010/main" val="2965308422"/>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7774" y="1511850"/>
            <a:ext cx="8733260" cy="917445"/>
          </a:xfrm>
        </p:spPr>
        <p:txBody>
          <a:bodyPr/>
          <a:lstStyle/>
          <a:p>
            <a:r>
              <a:rPr lang="en-US" sz="4896" dirty="0" err="1" smtClean="0"/>
              <a:t>Créer</a:t>
            </a:r>
            <a:r>
              <a:rPr lang="en-US" sz="4896" dirty="0" smtClean="0"/>
              <a:t> </a:t>
            </a:r>
            <a:r>
              <a:rPr lang="en-US" sz="4896" dirty="0" err="1" smtClean="0"/>
              <a:t>une</a:t>
            </a:r>
            <a:r>
              <a:rPr lang="en-US" sz="4896" dirty="0" smtClean="0"/>
              <a:t> application C++ cross-platform avec Visual Studio </a:t>
            </a:r>
            <a:endParaRPr lang="en-US" sz="1632" dirty="0"/>
          </a:p>
        </p:txBody>
      </p:sp>
      <p:sp>
        <p:nvSpPr>
          <p:cNvPr id="4" name="Text Placeholder 3"/>
          <p:cNvSpPr>
            <a:spLocks noGrp="1"/>
          </p:cNvSpPr>
          <p:nvPr>
            <p:ph type="body" sz="quarter" idx="10"/>
          </p:nvPr>
        </p:nvSpPr>
        <p:spPr>
          <a:xfrm>
            <a:off x="-18887" y="297316"/>
            <a:ext cx="8675524" cy="648536"/>
          </a:xfrm>
          <a:solidFill>
            <a:srgbClr val="68217A"/>
          </a:solidFill>
        </p:spPr>
        <p:txBody>
          <a:bodyPr vert="horz" wrap="square" lIns="146304" tIns="111912" rIns="146304" bIns="91440" rtlCol="0">
            <a:spAutoFit/>
          </a:bodyPr>
          <a:lstStyle/>
          <a:p>
            <a:r>
              <a:rPr lang="en-US" b="1" dirty="0" smtClean="0">
                <a:solidFill>
                  <a:schemeClr val="bg1"/>
                </a:solidFill>
              </a:rPr>
              <a:t>Demo: Visual Studio C++ </a:t>
            </a:r>
            <a:r>
              <a:rPr lang="en-US" b="1" dirty="0" err="1" smtClean="0">
                <a:solidFill>
                  <a:schemeClr val="bg1"/>
                </a:solidFill>
              </a:rPr>
              <a:t>Crossplat</a:t>
            </a:r>
            <a:endParaRPr lang="en-US" b="1" dirty="0">
              <a:solidFill>
                <a:schemeClr val="bg1"/>
              </a:solidFill>
            </a:endParaRPr>
          </a:p>
        </p:txBody>
      </p:sp>
    </p:spTree>
    <p:extLst>
      <p:ext uri="{BB962C8B-B14F-4D97-AF65-F5344CB8AC3E}">
        <p14:creationId xmlns:p14="http://schemas.microsoft.com/office/powerpoint/2010/main" val="275758801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440" y="2283442"/>
            <a:ext cx="11329398" cy="1846403"/>
          </a:xfrm>
        </p:spPr>
        <p:txBody>
          <a:bodyPr/>
          <a:lstStyle/>
          <a:p>
            <a:r>
              <a:rPr lang="fr-FR" dirty="0" smtClean="0"/>
              <a:t>Apache </a:t>
            </a:r>
            <a:r>
              <a:rPr lang="fr-FR" dirty="0" err="1" smtClean="0"/>
              <a:t>Cordova</a:t>
            </a:r>
            <a:r>
              <a:rPr lang="fr-FR" dirty="0"/>
              <a:t/>
            </a:r>
            <a:br>
              <a:rPr lang="fr-FR" dirty="0"/>
            </a:br>
            <a:r>
              <a:rPr lang="fr-FR" dirty="0" smtClean="0"/>
              <a:t>Le web pour créer des applications</a:t>
            </a:r>
            <a:endParaRPr lang="fr-FR" dirty="0"/>
          </a:p>
        </p:txBody>
      </p:sp>
    </p:spTree>
    <p:extLst>
      <p:ext uri="{BB962C8B-B14F-4D97-AF65-F5344CB8AC3E}">
        <p14:creationId xmlns:p14="http://schemas.microsoft.com/office/powerpoint/2010/main" val="239552301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2"/>
          <p:cNvSpPr>
            <a:spLocks noGrp="1"/>
          </p:cNvSpPr>
          <p:nvPr>
            <p:ph type="body" sz="quarter" idx="10"/>
          </p:nvPr>
        </p:nvSpPr>
        <p:spPr/>
        <p:txBody>
          <a:bodyPr/>
          <a:lstStyle/>
          <a:p>
            <a:r>
              <a:rPr lang="fr-FR" dirty="0" smtClean="0"/>
              <a:t>Media ayant accès à un grand nombre de </a:t>
            </a:r>
            <a:r>
              <a:rPr lang="fr-FR" dirty="0" err="1" smtClean="0"/>
              <a:t>devices</a:t>
            </a:r>
            <a:endParaRPr lang="fr-FR" dirty="0" smtClean="0"/>
          </a:p>
          <a:p>
            <a:r>
              <a:rPr lang="fr-FR" dirty="0" smtClean="0"/>
              <a:t>Historique</a:t>
            </a:r>
          </a:p>
          <a:p>
            <a:pPr lvl="1"/>
            <a:r>
              <a:rPr lang="fr-FR" dirty="0" smtClean="0"/>
              <a:t>Pas de site mobile</a:t>
            </a:r>
          </a:p>
          <a:p>
            <a:pPr lvl="1"/>
            <a:r>
              <a:rPr lang="fr-FR" dirty="0" smtClean="0"/>
              <a:t>Site dédié mobile</a:t>
            </a:r>
          </a:p>
          <a:p>
            <a:pPr lvl="1"/>
            <a:r>
              <a:rPr lang="fr-FR" dirty="0" smtClean="0"/>
              <a:t>Site responsive (dimensions et ergonomie)</a:t>
            </a:r>
          </a:p>
        </p:txBody>
      </p:sp>
      <p:sp>
        <p:nvSpPr>
          <p:cNvPr id="2" name="Titre 1"/>
          <p:cNvSpPr>
            <a:spLocks noGrp="1"/>
          </p:cNvSpPr>
          <p:nvPr>
            <p:ph type="title"/>
          </p:nvPr>
        </p:nvSpPr>
        <p:spPr/>
        <p:txBody>
          <a:bodyPr/>
          <a:lstStyle/>
          <a:p>
            <a:r>
              <a:rPr lang="fr-FR" dirty="0" smtClean="0"/>
              <a:t>Pourquoi le web ?</a:t>
            </a:r>
            <a:endParaRPr lang="fr-FR"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3799" y="3665813"/>
            <a:ext cx="8373891" cy="3558904"/>
          </a:xfrm>
          <a:prstGeom prst="rect">
            <a:avLst/>
          </a:prstGeom>
        </p:spPr>
      </p:pic>
    </p:spTree>
    <p:extLst>
      <p:ext uri="{BB962C8B-B14F-4D97-AF65-F5344CB8AC3E}">
        <p14:creationId xmlns:p14="http://schemas.microsoft.com/office/powerpoint/2010/main" val="347191630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fr-FR"/>
          </a:p>
        </p:txBody>
      </p:sp>
      <p:sp>
        <p:nvSpPr>
          <p:cNvPr id="5" name="Title 4"/>
          <p:cNvSpPr>
            <a:spLocks noGrp="1"/>
          </p:cNvSpPr>
          <p:nvPr>
            <p:ph type="title"/>
          </p:nvPr>
        </p:nvSpPr>
        <p:spPr/>
        <p:txBody>
          <a:bodyPr/>
          <a:lstStyle/>
          <a:p>
            <a:r>
              <a:rPr lang="en-US" dirty="0" smtClean="0"/>
              <a:t>Predominance des applications</a:t>
            </a:r>
            <a:endParaRPr lang="en-US" dirty="0"/>
          </a:p>
        </p:txBody>
      </p:sp>
      <p:graphicFrame>
        <p:nvGraphicFramePr>
          <p:cNvPr id="4" name="Chart 3"/>
          <p:cNvGraphicFramePr/>
          <p:nvPr>
            <p:extLst/>
          </p:nvPr>
        </p:nvGraphicFramePr>
        <p:xfrm>
          <a:off x="2435598" y="1710852"/>
          <a:ext cx="7171399" cy="4895752"/>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10216929" y="6198764"/>
            <a:ext cx="1942254" cy="615522"/>
          </a:xfrm>
          <a:prstGeom prst="rect">
            <a:avLst/>
          </a:prstGeom>
          <a:noFill/>
        </p:spPr>
        <p:txBody>
          <a:bodyPr wrap="square" lIns="179285" tIns="143428" rIns="179285" bIns="143428" rtlCol="0">
            <a:spAutoFit/>
          </a:bodyPr>
          <a:lstStyle/>
          <a:p>
            <a:pPr algn="r">
              <a:lnSpc>
                <a:spcPct val="90000"/>
              </a:lnSpc>
              <a:spcAft>
                <a:spcPts val="588"/>
              </a:spcAft>
            </a:pPr>
            <a:r>
              <a:rPr lang="en-US" sz="1176" dirty="0">
                <a:gradFill>
                  <a:gsLst>
                    <a:gs pos="2917">
                      <a:srgbClr val="505050"/>
                    </a:gs>
                    <a:gs pos="30000">
                      <a:srgbClr val="505050"/>
                    </a:gs>
                  </a:gsLst>
                  <a:lin ang="5400000" scaled="0"/>
                </a:gradFill>
              </a:rPr>
              <a:t>Source: </a:t>
            </a:r>
            <a:br>
              <a:rPr lang="en-US" sz="1176" dirty="0">
                <a:gradFill>
                  <a:gsLst>
                    <a:gs pos="2917">
                      <a:srgbClr val="505050"/>
                    </a:gs>
                    <a:gs pos="30000">
                      <a:srgbClr val="505050"/>
                    </a:gs>
                  </a:gsLst>
                  <a:lin ang="5400000" scaled="0"/>
                </a:gradFill>
              </a:rPr>
            </a:br>
            <a:r>
              <a:rPr lang="en-US" sz="1176" dirty="0">
                <a:gradFill>
                  <a:gsLst>
                    <a:gs pos="2917">
                      <a:srgbClr val="505050"/>
                    </a:gs>
                    <a:gs pos="30000">
                      <a:srgbClr val="505050"/>
                    </a:gs>
                  </a:gsLst>
                  <a:lin ang="5400000" scaled="0"/>
                </a:gradFill>
              </a:rPr>
              <a:t>Flurry Analytics</a:t>
            </a:r>
          </a:p>
        </p:txBody>
      </p:sp>
    </p:spTree>
    <p:extLst>
      <p:ext uri="{BB962C8B-B14F-4D97-AF65-F5344CB8AC3E}">
        <p14:creationId xmlns:p14="http://schemas.microsoft.com/office/powerpoint/2010/main" val="327143589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fr-FR"/>
          </a:p>
        </p:txBody>
      </p:sp>
      <p:sp>
        <p:nvSpPr>
          <p:cNvPr id="2" name="Title 1"/>
          <p:cNvSpPr>
            <a:spLocks noGrp="1"/>
          </p:cNvSpPr>
          <p:nvPr>
            <p:ph type="title"/>
          </p:nvPr>
        </p:nvSpPr>
        <p:spPr/>
        <p:txBody>
          <a:bodyPr/>
          <a:lstStyle/>
          <a:p>
            <a:r>
              <a:rPr lang="en-US" dirty="0" err="1" smtClean="0"/>
              <a:t>Pourquoi</a:t>
            </a:r>
            <a:r>
              <a:rPr lang="en-US" dirty="0" smtClean="0"/>
              <a:t> Cordova?</a:t>
            </a:r>
            <a:endParaRPr lang="en-US" dirty="0"/>
          </a:p>
        </p:txBody>
      </p:sp>
      <p:graphicFrame>
        <p:nvGraphicFramePr>
          <p:cNvPr id="3" name="Chart 2"/>
          <p:cNvGraphicFramePr>
            <a:graphicFrameLocks/>
          </p:cNvGraphicFramePr>
          <p:nvPr>
            <p:extLst/>
          </p:nvPr>
        </p:nvGraphicFramePr>
        <p:xfrm>
          <a:off x="832453" y="1453306"/>
          <a:ext cx="10950317" cy="4624158"/>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7928010" y="6621483"/>
            <a:ext cx="4507583" cy="350330"/>
          </a:xfrm>
          <a:prstGeom prst="rect">
            <a:avLst/>
          </a:prstGeom>
          <a:noFill/>
        </p:spPr>
        <p:txBody>
          <a:bodyPr wrap="square" rtlCol="0">
            <a:spAutoFit/>
          </a:bodyPr>
          <a:lstStyle/>
          <a:p>
            <a:pPr algn="r"/>
            <a:r>
              <a:rPr lang="en-US" sz="1632" dirty="0">
                <a:solidFill>
                  <a:srgbClr val="FFFFFF">
                    <a:lumMod val="65000"/>
                  </a:srgbClr>
                </a:solidFill>
                <a:cs typeface="Segoe UI" panose="020B0502040204020203" pitchFamily="34" charset="0"/>
              </a:rPr>
              <a:t>Source: Kendo UI Developer Survey 2013</a:t>
            </a:r>
          </a:p>
        </p:txBody>
      </p:sp>
    </p:spTree>
    <p:extLst>
      <p:ext uri="{BB962C8B-B14F-4D97-AF65-F5344CB8AC3E}">
        <p14:creationId xmlns:p14="http://schemas.microsoft.com/office/powerpoint/2010/main" val="245887250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t"/>
          <a:lstStyle/>
          <a:p>
            <a:r>
              <a:rPr lang="fr-FR" dirty="0" smtClean="0"/>
              <a:t>Le développement cross-</a:t>
            </a:r>
            <a:r>
              <a:rPr lang="fr-FR" dirty="0"/>
              <a:t>p</a:t>
            </a:r>
            <a:r>
              <a:rPr lang="fr-FR" dirty="0" smtClean="0"/>
              <a:t>lateformes</a:t>
            </a:r>
            <a:r>
              <a:rPr lang="fr-FR" dirty="0"/>
              <a:t>, c’est quoi </a:t>
            </a:r>
            <a:r>
              <a:rPr lang="fr-FR" dirty="0" smtClean="0"/>
              <a:t>?</a:t>
            </a:r>
            <a:endParaRPr lang="fr-FR" dirty="0"/>
          </a:p>
        </p:txBody>
      </p:sp>
      <p:sp>
        <p:nvSpPr>
          <p:cNvPr id="5" name="Text Placeholder 4"/>
          <p:cNvSpPr>
            <a:spLocks noGrp="1"/>
          </p:cNvSpPr>
          <p:nvPr>
            <p:ph type="body" sz="quarter" idx="12"/>
          </p:nvPr>
        </p:nvSpPr>
        <p:spPr/>
        <p:txBody>
          <a:bodyPr/>
          <a:lstStyle/>
          <a:p>
            <a:endParaRPr lang="fr-FR"/>
          </a:p>
        </p:txBody>
      </p:sp>
    </p:spTree>
    <p:extLst>
      <p:ext uri="{BB962C8B-B14F-4D97-AF65-F5344CB8AC3E}">
        <p14:creationId xmlns:p14="http://schemas.microsoft.com/office/powerpoint/2010/main" val="42507267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type="body" sz="quarter" idx="10"/>
          </p:nvPr>
        </p:nvSpPr>
        <p:spPr/>
        <p:txBody>
          <a:bodyPr/>
          <a:lstStyle/>
          <a:p>
            <a:r>
              <a:rPr lang="fr-FR" dirty="0" smtClean="0"/>
              <a:t>Comment l’obtenir ?</a:t>
            </a:r>
          </a:p>
          <a:p>
            <a:pPr lvl="1"/>
            <a:r>
              <a:rPr lang="fr-FR" dirty="0" smtClean="0"/>
              <a:t>Installation à partir de NPM (</a:t>
            </a:r>
            <a:r>
              <a:rPr lang="fr-FR" dirty="0" err="1" smtClean="0"/>
              <a:t>nodejs</a:t>
            </a:r>
            <a:r>
              <a:rPr lang="fr-FR" dirty="0" smtClean="0"/>
              <a:t>)</a:t>
            </a:r>
          </a:p>
          <a:p>
            <a:pPr lvl="1"/>
            <a:r>
              <a:rPr lang="fr-FR" dirty="0" smtClean="0"/>
              <a:t>Installer les </a:t>
            </a:r>
            <a:r>
              <a:rPr lang="fr-FR" dirty="0" err="1" smtClean="0"/>
              <a:t>sdk</a:t>
            </a:r>
            <a:r>
              <a:rPr lang="fr-FR" dirty="0" smtClean="0"/>
              <a:t> des différentes plateformes</a:t>
            </a:r>
          </a:p>
          <a:p>
            <a:r>
              <a:rPr lang="fr-FR" dirty="0" smtClean="0"/>
              <a:t>Qu’est-ce que c’est ?</a:t>
            </a:r>
          </a:p>
          <a:p>
            <a:pPr lvl="1"/>
            <a:r>
              <a:rPr lang="fr-FR" dirty="0" smtClean="0"/>
              <a:t>Outils en ligne de commande</a:t>
            </a:r>
          </a:p>
          <a:p>
            <a:pPr lvl="1"/>
            <a:r>
              <a:rPr lang="fr-FR" dirty="0" smtClean="0"/>
              <a:t>Génération de projets (</a:t>
            </a:r>
            <a:r>
              <a:rPr lang="fr-FR" dirty="0" err="1" smtClean="0"/>
              <a:t>webview</a:t>
            </a:r>
            <a:r>
              <a:rPr lang="fr-FR" dirty="0" smtClean="0"/>
              <a:t> pour </a:t>
            </a:r>
            <a:r>
              <a:rPr lang="fr-FR" dirty="0" err="1" smtClean="0"/>
              <a:t>ios</a:t>
            </a:r>
            <a:r>
              <a:rPr lang="fr-FR" dirty="0" smtClean="0"/>
              <a:t> / </a:t>
            </a:r>
            <a:r>
              <a:rPr lang="fr-FR" dirty="0" err="1" smtClean="0"/>
              <a:t>android</a:t>
            </a:r>
            <a:r>
              <a:rPr lang="fr-FR" dirty="0" smtClean="0"/>
              <a:t>, natif pour </a:t>
            </a:r>
            <a:r>
              <a:rPr lang="fr-FR" dirty="0" err="1" smtClean="0"/>
              <a:t>windows</a:t>
            </a:r>
            <a:r>
              <a:rPr lang="fr-FR" dirty="0" smtClean="0"/>
              <a:t>)</a:t>
            </a:r>
          </a:p>
          <a:p>
            <a:pPr lvl="1"/>
            <a:r>
              <a:rPr lang="fr-FR" dirty="0" smtClean="0"/>
              <a:t>Plugins pour les fonctionnalités du téléphone</a:t>
            </a:r>
          </a:p>
          <a:p>
            <a:r>
              <a:rPr lang="fr-FR" dirty="0" smtClean="0"/>
              <a:t>Côté outils ?</a:t>
            </a:r>
          </a:p>
          <a:p>
            <a:pPr lvl="1"/>
            <a:r>
              <a:rPr lang="fr-FR" dirty="0" smtClean="0"/>
              <a:t>Visual Studio 2013 et le plugin Multi </a:t>
            </a:r>
            <a:r>
              <a:rPr lang="fr-FR" dirty="0" err="1" smtClean="0"/>
              <a:t>Device</a:t>
            </a:r>
            <a:r>
              <a:rPr lang="fr-FR" dirty="0" smtClean="0"/>
              <a:t> </a:t>
            </a:r>
            <a:r>
              <a:rPr lang="fr-FR" dirty="0" err="1" smtClean="0"/>
              <a:t>Hybrid</a:t>
            </a:r>
            <a:r>
              <a:rPr lang="fr-FR" dirty="0" smtClean="0"/>
              <a:t> </a:t>
            </a:r>
            <a:r>
              <a:rPr lang="fr-FR" dirty="0" err="1" smtClean="0"/>
              <a:t>apps</a:t>
            </a:r>
            <a:endParaRPr lang="fr-FR" dirty="0"/>
          </a:p>
        </p:txBody>
      </p:sp>
      <p:sp>
        <p:nvSpPr>
          <p:cNvPr id="2" name="Titre 1"/>
          <p:cNvSpPr>
            <a:spLocks noGrp="1"/>
          </p:cNvSpPr>
          <p:nvPr>
            <p:ph type="title"/>
          </p:nvPr>
        </p:nvSpPr>
        <p:spPr/>
        <p:txBody>
          <a:bodyPr/>
          <a:lstStyle/>
          <a:p>
            <a:r>
              <a:rPr lang="fr-FR" dirty="0" smtClean="0"/>
              <a:t>Cordova</a:t>
            </a:r>
            <a:endParaRPr lang="fr-FR" dirty="0"/>
          </a:p>
        </p:txBody>
      </p:sp>
      <p:pic>
        <p:nvPicPr>
          <p:cNvPr id="4" name="Imag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79157" y="314919"/>
            <a:ext cx="2179279" cy="2451689"/>
          </a:xfrm>
          <a:prstGeom prst="rect">
            <a:avLst/>
          </a:prstGeom>
        </p:spPr>
      </p:pic>
    </p:spTree>
    <p:extLst>
      <p:ext uri="{BB962C8B-B14F-4D97-AF65-F5344CB8AC3E}">
        <p14:creationId xmlns:p14="http://schemas.microsoft.com/office/powerpoint/2010/main" val="395628673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072158"/>
          </a:xfrm>
        </p:spPr>
        <p:txBody>
          <a:bodyPr/>
          <a:lstStyle/>
          <a:p>
            <a:r>
              <a:rPr lang="fr-FR" dirty="0">
                <a:latin typeface="Segoe UI Light"/>
                <a:cs typeface="Segoe UI Light"/>
              </a:rPr>
              <a:t>Support pour Windows</a:t>
            </a:r>
          </a:p>
          <a:p>
            <a:pPr lvl="1"/>
            <a:r>
              <a:rPr lang="fr-FR" dirty="0">
                <a:latin typeface="Segoe UI Light"/>
                <a:cs typeface="Segoe UI Light"/>
              </a:rPr>
              <a:t>Version 4.0</a:t>
            </a:r>
          </a:p>
          <a:p>
            <a:pPr lvl="1"/>
            <a:r>
              <a:rPr lang="fr-FR" dirty="0">
                <a:latin typeface="Segoe UI Light"/>
                <a:cs typeface="Segoe UI Light"/>
              </a:rPr>
              <a:t>cordova platform add windows</a:t>
            </a:r>
          </a:p>
          <a:p>
            <a:pPr lvl="1"/>
            <a:r>
              <a:rPr lang="fr-FR" dirty="0">
                <a:latin typeface="Segoe UI Light"/>
                <a:cs typeface="Segoe UI Light"/>
              </a:rPr>
              <a:t>--win</a:t>
            </a:r>
          </a:p>
          <a:p>
            <a:pPr lvl="1"/>
            <a:r>
              <a:rPr lang="fr-FR" dirty="0">
                <a:solidFill>
                  <a:srgbClr val="505050"/>
                </a:solidFill>
                <a:latin typeface="Segoe UI Light"/>
                <a:cs typeface="Segoe UI Light"/>
              </a:rPr>
              <a:t>--phone</a:t>
            </a:r>
          </a:p>
          <a:p>
            <a:r>
              <a:rPr lang="fr-FR" dirty="0">
                <a:solidFill>
                  <a:srgbClr val="505050"/>
                </a:solidFill>
                <a:latin typeface="Segoe UI Light"/>
                <a:cs typeface="Segoe UI Light"/>
              </a:rPr>
              <a:t>Projet pour</a:t>
            </a:r>
          </a:p>
          <a:p>
            <a:pPr lvl="1"/>
            <a:r>
              <a:rPr lang="fr-FR" dirty="0">
                <a:solidFill>
                  <a:srgbClr val="505050"/>
                </a:solidFill>
                <a:latin typeface="Segoe UI Light"/>
                <a:cs typeface="Segoe UI Light"/>
              </a:rPr>
              <a:t>Windows 8.1</a:t>
            </a:r>
          </a:p>
          <a:p>
            <a:pPr lvl="1"/>
            <a:r>
              <a:rPr lang="en-US" dirty="0">
                <a:solidFill>
                  <a:srgbClr val="505050"/>
                </a:solidFill>
                <a:latin typeface="Segoe UI Light"/>
                <a:cs typeface="Segoe UI Light"/>
              </a:rPr>
              <a:t>Windows 8</a:t>
            </a:r>
            <a:endParaRPr lang="fr-FR" dirty="0">
              <a:solidFill>
                <a:srgbClr val="505050"/>
              </a:solidFill>
              <a:latin typeface="Segoe UI Light"/>
              <a:cs typeface="Segoe UI Light"/>
            </a:endParaRPr>
          </a:p>
          <a:p>
            <a:pPr lvl="1"/>
            <a:r>
              <a:rPr lang="en-US" dirty="0">
                <a:solidFill>
                  <a:srgbClr val="505050"/>
                </a:solidFill>
                <a:latin typeface="Segoe UI Light"/>
                <a:cs typeface="Segoe UI Light"/>
              </a:rPr>
              <a:t>Windows Phone </a:t>
            </a:r>
            <a:r>
              <a:rPr lang="en-US" dirty="0" smtClean="0">
                <a:solidFill>
                  <a:srgbClr val="505050"/>
                </a:solidFill>
                <a:latin typeface="Segoe UI Light"/>
                <a:cs typeface="Segoe UI Light"/>
              </a:rPr>
              <a:t>8.1</a:t>
            </a:r>
          </a:p>
          <a:p>
            <a:pPr lvl="1"/>
            <a:r>
              <a:rPr lang="en-US" dirty="0" smtClean="0">
                <a:solidFill>
                  <a:srgbClr val="505050"/>
                </a:solidFill>
                <a:latin typeface="Segoe UI Light"/>
                <a:cs typeface="Segoe UI Light"/>
              </a:rPr>
              <a:t>Windows 10</a:t>
            </a:r>
            <a:endParaRPr lang="fr-FR" dirty="0">
              <a:solidFill>
                <a:srgbClr val="505050"/>
              </a:solidFill>
              <a:latin typeface="Segoe UI Light"/>
              <a:cs typeface="Segoe UI Light"/>
            </a:endParaRPr>
          </a:p>
          <a:p>
            <a:pPr lvl="1"/>
            <a:endParaRPr lang="fr-FR" dirty="0">
              <a:solidFill>
                <a:srgbClr val="505050"/>
              </a:solidFill>
              <a:latin typeface="Segoe UI Light"/>
              <a:cs typeface="Segoe UI Light"/>
            </a:endParaRPr>
          </a:p>
        </p:txBody>
      </p:sp>
      <p:sp>
        <p:nvSpPr>
          <p:cNvPr id="3" name="Title 2"/>
          <p:cNvSpPr>
            <a:spLocks noGrp="1"/>
          </p:cNvSpPr>
          <p:nvPr>
            <p:ph type="title"/>
          </p:nvPr>
        </p:nvSpPr>
        <p:spPr/>
        <p:txBody>
          <a:bodyPr/>
          <a:lstStyle/>
          <a:p>
            <a:r>
              <a:rPr lang="fr-FR" dirty="0" smtClean="0"/>
              <a:t>Cordova - CLI</a:t>
            </a:r>
            <a:endParaRPr lang="fr-FR" dirty="0"/>
          </a:p>
        </p:txBody>
      </p:sp>
    </p:spTree>
    <p:extLst>
      <p:ext uri="{BB962C8B-B14F-4D97-AF65-F5344CB8AC3E}">
        <p14:creationId xmlns:p14="http://schemas.microsoft.com/office/powerpoint/2010/main" val="126446002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7774" y="1511850"/>
            <a:ext cx="8733260" cy="917445"/>
          </a:xfrm>
        </p:spPr>
        <p:txBody>
          <a:bodyPr/>
          <a:lstStyle/>
          <a:p>
            <a:r>
              <a:rPr lang="en-US" sz="4896" dirty="0" err="1" smtClean="0"/>
              <a:t>Lignes</a:t>
            </a:r>
            <a:r>
              <a:rPr lang="en-US" sz="4896" dirty="0" smtClean="0"/>
              <a:t> de </a:t>
            </a:r>
            <a:r>
              <a:rPr lang="en-US" sz="4896" dirty="0" err="1" smtClean="0"/>
              <a:t>commandes</a:t>
            </a:r>
            <a:r>
              <a:rPr lang="en-US" sz="4896" dirty="0" smtClean="0"/>
              <a:t> pour Cordova</a:t>
            </a:r>
            <a:endParaRPr lang="en-US" sz="1632" dirty="0"/>
          </a:p>
        </p:txBody>
      </p:sp>
      <p:sp>
        <p:nvSpPr>
          <p:cNvPr id="4" name="Text Placeholder 3"/>
          <p:cNvSpPr>
            <a:spLocks noGrp="1"/>
          </p:cNvSpPr>
          <p:nvPr>
            <p:ph type="body" sz="quarter" idx="10"/>
          </p:nvPr>
        </p:nvSpPr>
        <p:spPr>
          <a:xfrm>
            <a:off x="-18887" y="297316"/>
            <a:ext cx="8675524" cy="648536"/>
          </a:xfrm>
          <a:solidFill>
            <a:srgbClr val="68217A"/>
          </a:solidFill>
        </p:spPr>
        <p:txBody>
          <a:bodyPr vert="horz" wrap="square" lIns="146304" tIns="111912" rIns="146304" bIns="91440" rtlCol="0">
            <a:spAutoFit/>
          </a:bodyPr>
          <a:lstStyle/>
          <a:p>
            <a:r>
              <a:rPr lang="en-US" b="1" dirty="0" smtClean="0">
                <a:solidFill>
                  <a:schemeClr val="bg1"/>
                </a:solidFill>
              </a:rPr>
              <a:t>Demo: Apache Cordova™</a:t>
            </a:r>
            <a:endParaRPr lang="en-US" b="1" dirty="0">
              <a:solidFill>
                <a:schemeClr val="bg1"/>
              </a:solidFill>
            </a:endParaRPr>
          </a:p>
        </p:txBody>
      </p:sp>
    </p:spTree>
    <p:extLst>
      <p:ext uri="{BB962C8B-B14F-4D97-AF65-F5344CB8AC3E}">
        <p14:creationId xmlns:p14="http://schemas.microsoft.com/office/powerpoint/2010/main" val="222828404"/>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fr-FR" dirty="0" smtClean="0">
                <a:gradFill>
                  <a:gsLst>
                    <a:gs pos="1250">
                      <a:srgbClr val="505050"/>
                    </a:gs>
                    <a:gs pos="100000">
                      <a:srgbClr val="505050"/>
                    </a:gs>
                  </a:gsLst>
                  <a:lin ang="5400000" scaled="0"/>
                </a:gradFill>
              </a:rPr>
              <a:t>Visual Studio </a:t>
            </a:r>
            <a:r>
              <a:rPr lang="fr-FR" dirty="0" err="1" smtClean="0">
                <a:gradFill>
                  <a:gsLst>
                    <a:gs pos="1250">
                      <a:srgbClr val="505050"/>
                    </a:gs>
                    <a:gs pos="100000">
                      <a:srgbClr val="505050"/>
                    </a:gs>
                  </a:gsLst>
                  <a:lin ang="5400000" scaled="0"/>
                </a:gradFill>
              </a:rPr>
              <a:t>tools</a:t>
            </a:r>
            <a:r>
              <a:rPr lang="fr-FR" dirty="0" smtClean="0">
                <a:gradFill>
                  <a:gsLst>
                    <a:gs pos="1250">
                      <a:srgbClr val="505050"/>
                    </a:gs>
                    <a:gs pos="100000">
                      <a:srgbClr val="505050"/>
                    </a:gs>
                  </a:gsLst>
                  <a:lin ang="5400000" scaled="0"/>
                </a:gradFill>
              </a:rPr>
              <a:t> for Apache Cordova</a:t>
            </a:r>
          </a:p>
          <a:p>
            <a:r>
              <a:rPr lang="fr-FR" dirty="0" smtClean="0">
                <a:gradFill>
                  <a:gsLst>
                    <a:gs pos="1250">
                      <a:srgbClr val="505050"/>
                    </a:gs>
                    <a:gs pos="100000">
                      <a:srgbClr val="505050"/>
                    </a:gs>
                  </a:gsLst>
                  <a:lin ang="5400000" scaled="0"/>
                </a:gradFill>
              </a:rPr>
              <a:t>Installé avec Visual Studio</a:t>
            </a:r>
          </a:p>
          <a:p>
            <a:r>
              <a:rPr lang="fr-FR" dirty="0" smtClean="0">
                <a:gradFill>
                  <a:gsLst>
                    <a:gs pos="1250">
                      <a:srgbClr val="505050"/>
                    </a:gs>
                    <a:gs pos="100000">
                      <a:srgbClr val="505050"/>
                    </a:gs>
                  </a:gsLst>
                  <a:lin ang="5400000" scaled="0"/>
                </a:gradFill>
              </a:rPr>
              <a:t>Ca apporte quoi ?</a:t>
            </a:r>
          </a:p>
          <a:p>
            <a:pPr lvl="1"/>
            <a:r>
              <a:rPr lang="fr-FR" dirty="0" smtClean="0">
                <a:gradFill>
                  <a:gsLst>
                    <a:gs pos="1250">
                      <a:srgbClr val="505050"/>
                    </a:gs>
                    <a:gs pos="100000">
                      <a:srgbClr val="505050"/>
                    </a:gs>
                  </a:gsLst>
                  <a:lin ang="5400000" scaled="0"/>
                </a:gradFill>
              </a:rPr>
              <a:t>Tout est installé pour nous sur Windows (Android SDK, Java, etc.)</a:t>
            </a:r>
          </a:p>
          <a:p>
            <a:pPr lvl="1"/>
            <a:r>
              <a:rPr lang="fr-FR" dirty="0" smtClean="0">
                <a:gradFill>
                  <a:gsLst>
                    <a:gs pos="1250">
                      <a:srgbClr val="505050"/>
                    </a:gs>
                    <a:gs pos="100000">
                      <a:srgbClr val="505050"/>
                    </a:gs>
                  </a:gsLst>
                  <a:lin ang="5400000" scaled="0"/>
                </a:gradFill>
              </a:rPr>
              <a:t>Un émulateur Android qui envoie du bois comme celui de Windows Phone</a:t>
            </a:r>
          </a:p>
          <a:p>
            <a:pPr lvl="1"/>
            <a:r>
              <a:rPr lang="fr-FR" dirty="0" smtClean="0">
                <a:gradFill>
                  <a:gsLst>
                    <a:gs pos="1250">
                      <a:srgbClr val="505050"/>
                    </a:gs>
                    <a:gs pos="100000">
                      <a:srgbClr val="505050"/>
                    </a:gs>
                  </a:gsLst>
                  <a:lin ang="5400000" scaled="0"/>
                </a:gradFill>
              </a:rPr>
              <a:t>Une expérience de </a:t>
            </a:r>
            <a:r>
              <a:rPr lang="fr-FR" dirty="0" err="1" smtClean="0">
                <a:gradFill>
                  <a:gsLst>
                    <a:gs pos="1250">
                      <a:srgbClr val="505050"/>
                    </a:gs>
                    <a:gs pos="100000">
                      <a:srgbClr val="505050"/>
                    </a:gs>
                  </a:gsLst>
                  <a:lin ang="5400000" scaled="0"/>
                </a:gradFill>
              </a:rPr>
              <a:t>debug</a:t>
            </a:r>
            <a:r>
              <a:rPr lang="fr-FR" dirty="0" smtClean="0">
                <a:gradFill>
                  <a:gsLst>
                    <a:gs pos="1250">
                      <a:srgbClr val="505050"/>
                    </a:gs>
                    <a:gs pos="100000">
                      <a:srgbClr val="505050"/>
                    </a:gs>
                  </a:gsLst>
                  <a:lin ang="5400000" scaled="0"/>
                </a:gradFill>
              </a:rPr>
              <a:t> améliorée</a:t>
            </a:r>
            <a:endParaRPr lang="fr-FR" dirty="0">
              <a:gradFill>
                <a:gsLst>
                  <a:gs pos="1250">
                    <a:srgbClr val="505050"/>
                  </a:gs>
                  <a:gs pos="100000">
                    <a:srgbClr val="505050"/>
                  </a:gs>
                </a:gsLst>
                <a:lin ang="5400000" scaled="0"/>
              </a:gradFill>
            </a:endParaRPr>
          </a:p>
          <a:p>
            <a:pPr lvl="2"/>
            <a:r>
              <a:rPr lang="fr-FR" dirty="0" smtClean="0">
                <a:gradFill>
                  <a:gsLst>
                    <a:gs pos="1250">
                      <a:srgbClr val="505050"/>
                    </a:gs>
                    <a:gs pos="100000">
                      <a:srgbClr val="505050"/>
                    </a:gs>
                  </a:gsLst>
                  <a:lin ang="5400000" scaled="0"/>
                </a:gradFill>
              </a:rPr>
              <a:t>Visual Studio &lt;-&gt; émulateur / </a:t>
            </a:r>
            <a:r>
              <a:rPr lang="fr-FR" dirty="0" err="1" smtClean="0">
                <a:gradFill>
                  <a:gsLst>
                    <a:gs pos="1250">
                      <a:srgbClr val="505050"/>
                    </a:gs>
                    <a:gs pos="100000">
                      <a:srgbClr val="505050"/>
                    </a:gs>
                  </a:gsLst>
                  <a:lin ang="5400000" scaled="0"/>
                </a:gradFill>
              </a:rPr>
              <a:t>device</a:t>
            </a:r>
            <a:r>
              <a:rPr lang="fr-FR" dirty="0" smtClean="0">
                <a:gradFill>
                  <a:gsLst>
                    <a:gs pos="1250">
                      <a:srgbClr val="505050"/>
                    </a:gs>
                    <a:gs pos="100000">
                      <a:srgbClr val="505050"/>
                    </a:gs>
                  </a:gsLst>
                  <a:lin ang="5400000" scaled="0"/>
                </a:gradFill>
              </a:rPr>
              <a:t> </a:t>
            </a:r>
            <a:r>
              <a:rPr lang="fr-FR" dirty="0" err="1" smtClean="0">
                <a:gradFill>
                  <a:gsLst>
                    <a:gs pos="1250">
                      <a:srgbClr val="505050"/>
                    </a:gs>
                    <a:gs pos="100000">
                      <a:srgbClr val="505050"/>
                    </a:gs>
                  </a:gsLst>
                  <a:lin ang="5400000" scaled="0"/>
                </a:gradFill>
              </a:rPr>
              <a:t>android</a:t>
            </a:r>
            <a:endParaRPr lang="fr-FR" dirty="0" smtClean="0">
              <a:gradFill>
                <a:gsLst>
                  <a:gs pos="1250">
                    <a:srgbClr val="505050"/>
                  </a:gs>
                  <a:gs pos="100000">
                    <a:srgbClr val="505050"/>
                  </a:gs>
                </a:gsLst>
                <a:lin ang="5400000" scaled="0"/>
              </a:gradFill>
            </a:endParaRPr>
          </a:p>
          <a:p>
            <a:pPr lvl="2"/>
            <a:r>
              <a:rPr lang="fr-FR" dirty="0" smtClean="0">
                <a:gradFill>
                  <a:gsLst>
                    <a:gs pos="1250">
                      <a:srgbClr val="505050"/>
                    </a:gs>
                    <a:gs pos="100000">
                      <a:srgbClr val="505050"/>
                    </a:gs>
                  </a:gsLst>
                  <a:lin ang="5400000" scaled="0"/>
                </a:gradFill>
              </a:rPr>
              <a:t>Visual Studio &lt;-&gt; Mac &lt;-&gt; émulateur / </a:t>
            </a:r>
            <a:r>
              <a:rPr lang="fr-FR" dirty="0" err="1" smtClean="0">
                <a:gradFill>
                  <a:gsLst>
                    <a:gs pos="1250">
                      <a:srgbClr val="505050"/>
                    </a:gs>
                    <a:gs pos="100000">
                      <a:srgbClr val="505050"/>
                    </a:gs>
                  </a:gsLst>
                  <a:lin ang="5400000" scaled="0"/>
                </a:gradFill>
              </a:rPr>
              <a:t>device</a:t>
            </a:r>
            <a:r>
              <a:rPr lang="fr-FR" dirty="0" smtClean="0">
                <a:gradFill>
                  <a:gsLst>
                    <a:gs pos="1250">
                      <a:srgbClr val="505050"/>
                    </a:gs>
                    <a:gs pos="100000">
                      <a:srgbClr val="505050"/>
                    </a:gs>
                  </a:gsLst>
                  <a:lin ang="5400000" scaled="0"/>
                </a:gradFill>
              </a:rPr>
              <a:t> iOS</a:t>
            </a:r>
          </a:p>
        </p:txBody>
      </p:sp>
      <p:sp>
        <p:nvSpPr>
          <p:cNvPr id="3" name="Title 2"/>
          <p:cNvSpPr>
            <a:spLocks noGrp="1"/>
          </p:cNvSpPr>
          <p:nvPr>
            <p:ph type="title"/>
          </p:nvPr>
        </p:nvSpPr>
        <p:spPr/>
        <p:txBody>
          <a:bodyPr/>
          <a:lstStyle/>
          <a:p>
            <a:r>
              <a:rPr lang="fr-FR" sz="4400" dirty="0" smtClean="0"/>
              <a:t>Visual Studio 2015: Le meilleur outil pour Cordova</a:t>
            </a:r>
            <a:endParaRPr lang="fr-FR" sz="4400" dirty="0"/>
          </a:p>
        </p:txBody>
      </p:sp>
    </p:spTree>
    <p:extLst>
      <p:ext uri="{BB962C8B-B14F-4D97-AF65-F5344CB8AC3E}">
        <p14:creationId xmlns:p14="http://schemas.microsoft.com/office/powerpoint/2010/main" val="2941858099"/>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a:off x="-39757" y="496"/>
            <a:ext cx="6185948" cy="6992540"/>
          </a:xfrm>
          <a:prstGeom prst="rect">
            <a:avLst/>
          </a:prstGeom>
          <a:solidFill>
            <a:srgbClr val="68217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29646" tIns="2102524" rIns="182828" bIns="146262" numCol="1" rtlCol="0" anchor="t" anchorCtr="0" compatLnSpc="1">
            <a:prstTxWarp prst="textNoShape">
              <a:avLst/>
            </a:prstTxWarp>
          </a:bodyPr>
          <a:lstStyle/>
          <a:p>
            <a:pPr defTabSz="932228">
              <a:lnSpc>
                <a:spcPct val="90000"/>
              </a:lnSpc>
              <a:spcBef>
                <a:spcPts val="1801"/>
              </a:spcBef>
            </a:pPr>
            <a:endParaRPr lang="en-US" sz="3199" b="1" dirty="0">
              <a:gradFill>
                <a:gsLst>
                  <a:gs pos="100000">
                    <a:srgbClr val="FFFFFF"/>
                  </a:gs>
                  <a:gs pos="0">
                    <a:srgbClr val="FFFFFF"/>
                  </a:gs>
                </a:gsLst>
                <a:lin ang="5400000" scaled="0"/>
              </a:gradFill>
              <a:ea typeface="ＭＳ Ｐゴシック" charset="0"/>
            </a:endParaRPr>
          </a:p>
          <a:p>
            <a:pPr defTabSz="932228">
              <a:lnSpc>
                <a:spcPct val="90000"/>
              </a:lnSpc>
              <a:spcBef>
                <a:spcPts val="1801"/>
              </a:spcBef>
            </a:pPr>
            <a:endParaRPr lang="en-US" sz="3199" b="1" dirty="0">
              <a:gradFill>
                <a:gsLst>
                  <a:gs pos="100000">
                    <a:srgbClr val="FFFFFF"/>
                  </a:gs>
                  <a:gs pos="0">
                    <a:srgbClr val="FFFFFF"/>
                  </a:gs>
                </a:gsLst>
                <a:lin ang="5400000" scaled="0"/>
              </a:gradFill>
              <a:ea typeface="ＭＳ Ｐゴシック" charset="0"/>
            </a:endParaRPr>
          </a:p>
          <a:p>
            <a:pPr defTabSz="932228">
              <a:lnSpc>
                <a:spcPct val="90000"/>
              </a:lnSpc>
              <a:spcBef>
                <a:spcPts val="1801"/>
              </a:spcBef>
            </a:pPr>
            <a:endParaRPr lang="en-US" sz="3199" b="1" dirty="0">
              <a:gradFill>
                <a:gsLst>
                  <a:gs pos="100000">
                    <a:srgbClr val="FFFFFF"/>
                  </a:gs>
                  <a:gs pos="0">
                    <a:srgbClr val="FFFFFF"/>
                  </a:gs>
                </a:gsLst>
                <a:lin ang="5400000" scaled="0"/>
              </a:gradFill>
              <a:ea typeface="ＭＳ Ｐゴシック" charset="0"/>
            </a:endParaRPr>
          </a:p>
          <a:p>
            <a:pPr defTabSz="932228">
              <a:lnSpc>
                <a:spcPct val="90000"/>
              </a:lnSpc>
              <a:spcBef>
                <a:spcPts val="1801"/>
              </a:spcBef>
            </a:pPr>
            <a:endParaRPr lang="en-US" sz="3199" dirty="0">
              <a:gradFill>
                <a:gsLst>
                  <a:gs pos="100000">
                    <a:srgbClr val="FFFFFF"/>
                  </a:gs>
                  <a:gs pos="0">
                    <a:srgbClr val="FFFFFF"/>
                  </a:gs>
                </a:gsLst>
                <a:lin ang="5400000" scaled="0"/>
              </a:gradFill>
              <a:latin typeface="Segoe UI Light"/>
              <a:ea typeface="ＭＳ Ｐゴシック" charset="0"/>
            </a:endParaRPr>
          </a:p>
        </p:txBody>
      </p:sp>
      <p:sp>
        <p:nvSpPr>
          <p:cNvPr id="6" name="Rectangle 5"/>
          <p:cNvSpPr/>
          <p:nvPr/>
        </p:nvSpPr>
        <p:spPr>
          <a:xfrm>
            <a:off x="270552" y="3817694"/>
            <a:ext cx="5338260" cy="2169825"/>
          </a:xfrm>
          <a:prstGeom prst="rect">
            <a:avLst/>
          </a:prstGeom>
        </p:spPr>
        <p:txBody>
          <a:bodyPr wrap="square">
            <a:spAutoFit/>
          </a:bodyPr>
          <a:lstStyle/>
          <a:p>
            <a:pPr marL="285695" indent="-285695" defTabSz="932148">
              <a:lnSpc>
                <a:spcPct val="90000"/>
              </a:lnSpc>
              <a:spcBef>
                <a:spcPts val="1801"/>
              </a:spcBef>
              <a:buFont typeface="Arial" panose="020B0604020202020204" pitchFamily="34" charset="0"/>
              <a:buChar char="•"/>
            </a:pPr>
            <a:r>
              <a:rPr lang="en-US" sz="2000" dirty="0" err="1" smtClean="0">
                <a:gradFill>
                  <a:gsLst>
                    <a:gs pos="100000">
                      <a:srgbClr val="FFFFFF"/>
                    </a:gs>
                    <a:gs pos="0">
                      <a:srgbClr val="FFFFFF"/>
                    </a:gs>
                  </a:gsLst>
                  <a:lin ang="5400000" scaled="0"/>
                </a:gradFill>
                <a:latin typeface="Segoe UI Light"/>
                <a:ea typeface="ＭＳ Ｐゴシック" charset="0"/>
              </a:rPr>
              <a:t>Productivité</a:t>
            </a:r>
            <a:r>
              <a:rPr lang="en-US" sz="2000" dirty="0" smtClean="0">
                <a:gradFill>
                  <a:gsLst>
                    <a:gs pos="100000">
                      <a:srgbClr val="FFFFFF"/>
                    </a:gs>
                    <a:gs pos="0">
                      <a:srgbClr val="FFFFFF"/>
                    </a:gs>
                  </a:gsLst>
                  <a:lin ang="5400000" scaled="0"/>
                </a:gradFill>
                <a:latin typeface="Segoe UI Light"/>
                <a:ea typeface="ＭＳ Ｐゴシック" charset="0"/>
              </a:rPr>
              <a:t> de Visual Studio </a:t>
            </a:r>
            <a:endParaRPr lang="en-US" sz="2000" dirty="0">
              <a:gradFill>
                <a:gsLst>
                  <a:gs pos="100000">
                    <a:srgbClr val="FFFFFF"/>
                  </a:gs>
                  <a:gs pos="0">
                    <a:srgbClr val="FFFFFF"/>
                  </a:gs>
                </a:gsLst>
                <a:lin ang="5400000" scaled="0"/>
              </a:gradFill>
              <a:latin typeface="Segoe UI Light"/>
              <a:ea typeface="ＭＳ Ｐゴシック" charset="0"/>
            </a:endParaRPr>
          </a:p>
          <a:p>
            <a:pPr marL="285695" indent="-285695" defTabSz="932148">
              <a:lnSpc>
                <a:spcPct val="90000"/>
              </a:lnSpc>
              <a:spcBef>
                <a:spcPts val="1801"/>
              </a:spcBef>
              <a:buFont typeface="Arial" panose="020B0604020202020204" pitchFamily="34" charset="0"/>
              <a:buChar char="•"/>
            </a:pPr>
            <a:r>
              <a:rPr lang="en-US" sz="2000" dirty="0" err="1" smtClean="0">
                <a:gradFill>
                  <a:gsLst>
                    <a:gs pos="100000">
                      <a:srgbClr val="FFFFFF"/>
                    </a:gs>
                    <a:gs pos="0">
                      <a:srgbClr val="FFFFFF"/>
                    </a:gs>
                  </a:gsLst>
                  <a:lin ang="5400000" scaled="0"/>
                </a:gradFill>
                <a:latin typeface="Segoe UI Light"/>
                <a:ea typeface="ＭＳ Ｐゴシック" charset="0"/>
              </a:rPr>
              <a:t>Utilisation</a:t>
            </a:r>
            <a:r>
              <a:rPr lang="en-US" sz="2000" dirty="0" smtClean="0">
                <a:gradFill>
                  <a:gsLst>
                    <a:gs pos="100000">
                      <a:srgbClr val="FFFFFF"/>
                    </a:gs>
                    <a:gs pos="0">
                      <a:srgbClr val="FFFFFF"/>
                    </a:gs>
                  </a:gsLst>
                  <a:lin ang="5400000" scaled="0"/>
                </a:gradFill>
                <a:latin typeface="Segoe UI Light"/>
                <a:ea typeface="ＭＳ Ｐゴシック" charset="0"/>
              </a:rPr>
              <a:t> de </a:t>
            </a:r>
            <a:r>
              <a:rPr lang="en-US" sz="2000" dirty="0" err="1" smtClean="0">
                <a:gradFill>
                  <a:gsLst>
                    <a:gs pos="100000">
                      <a:srgbClr val="FFFFFF"/>
                    </a:gs>
                    <a:gs pos="0">
                      <a:srgbClr val="FFFFFF"/>
                    </a:gs>
                  </a:gsLst>
                  <a:lin ang="5400000" scaled="0"/>
                </a:gradFill>
                <a:latin typeface="Segoe UI Light"/>
                <a:ea typeface="ＭＳ Ｐゴシック" charset="0"/>
              </a:rPr>
              <a:t>TypeScript</a:t>
            </a:r>
            <a:endParaRPr lang="en-US" sz="2000" dirty="0">
              <a:gradFill>
                <a:gsLst>
                  <a:gs pos="100000">
                    <a:srgbClr val="FFFFFF"/>
                  </a:gs>
                  <a:gs pos="0">
                    <a:srgbClr val="FFFFFF"/>
                  </a:gs>
                </a:gsLst>
                <a:lin ang="5400000" scaled="0"/>
              </a:gradFill>
              <a:latin typeface="Segoe UI Light"/>
              <a:ea typeface="ＭＳ Ｐゴシック" charset="0"/>
            </a:endParaRPr>
          </a:p>
          <a:p>
            <a:pPr marL="285695" indent="-285695" defTabSz="932148">
              <a:lnSpc>
                <a:spcPct val="90000"/>
              </a:lnSpc>
              <a:spcBef>
                <a:spcPts val="1801"/>
              </a:spcBef>
              <a:buFont typeface="Arial" panose="020B0604020202020204" pitchFamily="34" charset="0"/>
              <a:buChar char="•"/>
            </a:pPr>
            <a:r>
              <a:rPr lang="en-US" sz="2000" dirty="0" smtClean="0">
                <a:gradFill>
                  <a:gsLst>
                    <a:gs pos="100000">
                      <a:srgbClr val="FFFFFF"/>
                    </a:gs>
                    <a:gs pos="0">
                      <a:srgbClr val="FFFFFF"/>
                    </a:gs>
                  </a:gsLst>
                  <a:lin ang="5400000" scaled="0"/>
                </a:gradFill>
                <a:latin typeface="Segoe UI Light"/>
                <a:ea typeface="ＭＳ Ｐゴシック" charset="0"/>
              </a:rPr>
              <a:t>Workflow de </a:t>
            </a:r>
            <a:r>
              <a:rPr lang="en-US" sz="2000" dirty="0" err="1" smtClean="0">
                <a:gradFill>
                  <a:gsLst>
                    <a:gs pos="100000">
                      <a:srgbClr val="FFFFFF"/>
                    </a:gs>
                    <a:gs pos="0">
                      <a:srgbClr val="FFFFFF"/>
                    </a:gs>
                  </a:gsLst>
                  <a:lin ang="5400000" scaled="0"/>
                </a:gradFill>
                <a:latin typeface="Segoe UI Light"/>
                <a:ea typeface="ＭＳ Ｐゴシック" charset="0"/>
              </a:rPr>
              <a:t>développement</a:t>
            </a:r>
            <a:r>
              <a:rPr lang="en-US" sz="2000" dirty="0" smtClean="0">
                <a:gradFill>
                  <a:gsLst>
                    <a:gs pos="100000">
                      <a:srgbClr val="FFFFFF"/>
                    </a:gs>
                    <a:gs pos="0">
                      <a:srgbClr val="FFFFFF"/>
                    </a:gs>
                  </a:gsLst>
                  <a:lin ang="5400000" scaled="0"/>
                </a:gradFill>
                <a:latin typeface="Segoe UI Light"/>
                <a:ea typeface="ＭＳ Ｐゴシック" charset="0"/>
              </a:rPr>
              <a:t> End-to-End </a:t>
            </a:r>
            <a:endParaRPr lang="en-US" sz="2000" dirty="0">
              <a:gradFill>
                <a:gsLst>
                  <a:gs pos="100000">
                    <a:srgbClr val="FFFFFF"/>
                  </a:gs>
                  <a:gs pos="0">
                    <a:srgbClr val="FFFFFF"/>
                  </a:gs>
                </a:gsLst>
                <a:lin ang="5400000" scaled="0"/>
              </a:gradFill>
              <a:latin typeface="Segoe UI Light"/>
              <a:ea typeface="ＭＳ Ｐゴシック" charset="0"/>
            </a:endParaRPr>
          </a:p>
          <a:p>
            <a:pPr marL="285695" indent="-285695" defTabSz="932148">
              <a:lnSpc>
                <a:spcPct val="90000"/>
              </a:lnSpc>
              <a:spcBef>
                <a:spcPts val="1801"/>
              </a:spcBef>
              <a:buFont typeface="Arial" panose="020B0604020202020204" pitchFamily="34" charset="0"/>
              <a:buChar char="•"/>
            </a:pPr>
            <a:r>
              <a:rPr lang="en-US" sz="2000" dirty="0" err="1" smtClean="0">
                <a:gradFill>
                  <a:gsLst>
                    <a:gs pos="100000">
                      <a:srgbClr val="FFFFFF"/>
                    </a:gs>
                    <a:gs pos="0">
                      <a:srgbClr val="FFFFFF"/>
                    </a:gs>
                  </a:gsLst>
                  <a:lin ang="5400000" scaled="0"/>
                </a:gradFill>
                <a:latin typeface="Segoe UI Light"/>
                <a:ea typeface="ＭＳ Ｐゴシック" charset="0"/>
              </a:rPr>
              <a:t>Vous</a:t>
            </a:r>
            <a:r>
              <a:rPr lang="en-US" sz="2000" dirty="0" smtClean="0">
                <a:gradFill>
                  <a:gsLst>
                    <a:gs pos="100000">
                      <a:srgbClr val="FFFFFF"/>
                    </a:gs>
                    <a:gs pos="0">
                      <a:srgbClr val="FFFFFF"/>
                    </a:gs>
                  </a:gsLst>
                  <a:lin ang="5400000" scaled="0"/>
                </a:gradFill>
                <a:latin typeface="Segoe UI Light"/>
                <a:ea typeface="ＭＳ Ｐゴシック" charset="0"/>
              </a:rPr>
              <a:t> </a:t>
            </a:r>
            <a:r>
              <a:rPr lang="en-US" sz="2000" dirty="0" err="1" smtClean="0">
                <a:gradFill>
                  <a:gsLst>
                    <a:gs pos="100000">
                      <a:srgbClr val="FFFFFF"/>
                    </a:gs>
                    <a:gs pos="0">
                      <a:srgbClr val="FFFFFF"/>
                    </a:gs>
                  </a:gsLst>
                  <a:lin ang="5400000" scaled="0"/>
                </a:gradFill>
                <a:latin typeface="Segoe UI Light"/>
                <a:ea typeface="ＭＳ Ｐゴシック" charset="0"/>
              </a:rPr>
              <a:t>pouvez</a:t>
            </a:r>
            <a:r>
              <a:rPr lang="en-US" sz="2000" dirty="0" smtClean="0">
                <a:gradFill>
                  <a:gsLst>
                    <a:gs pos="100000">
                      <a:srgbClr val="FFFFFF"/>
                    </a:gs>
                    <a:gs pos="0">
                      <a:srgbClr val="FFFFFF"/>
                    </a:gs>
                  </a:gsLst>
                  <a:lin ang="5400000" scaled="0"/>
                </a:gradFill>
                <a:latin typeface="Segoe UI Light"/>
                <a:ea typeface="ＭＳ Ｐゴシック" charset="0"/>
              </a:rPr>
              <a:t> utilizer </a:t>
            </a:r>
            <a:r>
              <a:rPr lang="en-US" sz="2000" dirty="0" err="1" smtClean="0">
                <a:gradFill>
                  <a:gsLst>
                    <a:gs pos="100000">
                      <a:srgbClr val="FFFFFF"/>
                    </a:gs>
                    <a:gs pos="0">
                      <a:srgbClr val="FFFFFF"/>
                    </a:gs>
                  </a:gsLst>
                  <a:lin ang="5400000" scaled="0"/>
                </a:gradFill>
                <a:latin typeface="Segoe UI Light"/>
                <a:ea typeface="ＭＳ Ｐゴシック" charset="0"/>
              </a:rPr>
              <a:t>n’importe</a:t>
            </a:r>
            <a:r>
              <a:rPr lang="en-US" sz="2000" dirty="0" smtClean="0">
                <a:gradFill>
                  <a:gsLst>
                    <a:gs pos="100000">
                      <a:srgbClr val="FFFFFF"/>
                    </a:gs>
                    <a:gs pos="0">
                      <a:srgbClr val="FFFFFF"/>
                    </a:gs>
                  </a:gsLst>
                  <a:lin ang="5400000" scaled="0"/>
                </a:gradFill>
                <a:latin typeface="Segoe UI Light"/>
                <a:ea typeface="ＭＳ Ｐゴシック" charset="0"/>
              </a:rPr>
              <a:t> </a:t>
            </a:r>
            <a:r>
              <a:rPr lang="en-US" sz="2000" dirty="0" err="1" smtClean="0">
                <a:gradFill>
                  <a:gsLst>
                    <a:gs pos="100000">
                      <a:srgbClr val="FFFFFF"/>
                    </a:gs>
                    <a:gs pos="0">
                      <a:srgbClr val="FFFFFF"/>
                    </a:gs>
                  </a:gsLst>
                  <a:lin ang="5400000" scaled="0"/>
                </a:gradFill>
                <a:latin typeface="Segoe UI Light"/>
                <a:ea typeface="ＭＳ Ｐゴシック" charset="0"/>
              </a:rPr>
              <a:t>quel</a:t>
            </a:r>
            <a:r>
              <a:rPr lang="en-US" sz="2000" dirty="0" smtClean="0">
                <a:gradFill>
                  <a:gsLst>
                    <a:gs pos="100000">
                      <a:srgbClr val="FFFFFF"/>
                    </a:gs>
                    <a:gs pos="0">
                      <a:srgbClr val="FFFFFF"/>
                    </a:gs>
                  </a:gsLst>
                  <a:lin ang="5400000" scaled="0"/>
                </a:gradFill>
                <a:latin typeface="Segoe UI Light"/>
                <a:ea typeface="ＭＳ Ｐゴシック" charset="0"/>
              </a:rPr>
              <a:t> framework JavaScript</a:t>
            </a:r>
          </a:p>
        </p:txBody>
      </p:sp>
      <p:sp>
        <p:nvSpPr>
          <p:cNvPr id="11" name="Title 10"/>
          <p:cNvSpPr>
            <a:spLocks noGrp="1"/>
          </p:cNvSpPr>
          <p:nvPr>
            <p:ph type="title"/>
          </p:nvPr>
        </p:nvSpPr>
        <p:spPr>
          <a:xfrm>
            <a:off x="276325" y="296185"/>
            <a:ext cx="11886192" cy="917315"/>
          </a:xfrm>
        </p:spPr>
        <p:txBody>
          <a:bodyPr/>
          <a:lstStyle/>
          <a:p>
            <a:r>
              <a:rPr lang="it-IT" sz="5299" dirty="0" smtClean="0">
                <a:solidFill>
                  <a:schemeClr val="bg1"/>
                </a:solidFill>
              </a:rPr>
              <a:t>Tools for</a:t>
            </a:r>
            <a:br>
              <a:rPr lang="it-IT" sz="5299" dirty="0" smtClean="0">
                <a:solidFill>
                  <a:schemeClr val="bg1"/>
                </a:solidFill>
              </a:rPr>
            </a:br>
            <a:r>
              <a:rPr lang="it-IT" sz="5299" dirty="0" smtClean="0">
                <a:solidFill>
                  <a:schemeClr val="bg1"/>
                </a:solidFill>
              </a:rPr>
              <a:t>Apache Cordova</a:t>
            </a:r>
            <a:endParaRPr lang="en-US" sz="5299" dirty="0">
              <a:solidFill>
                <a:schemeClr val="bg1"/>
              </a:solidFill>
              <a:latin typeface="+mn-lt"/>
            </a:endParaRPr>
          </a:p>
        </p:txBody>
      </p:sp>
      <p:sp>
        <p:nvSpPr>
          <p:cNvPr id="36" name="Content Placeholder 2"/>
          <p:cNvSpPr txBox="1">
            <a:spLocks/>
          </p:cNvSpPr>
          <p:nvPr/>
        </p:nvSpPr>
        <p:spPr>
          <a:xfrm>
            <a:off x="230943" y="1943733"/>
            <a:ext cx="4709878" cy="580133"/>
          </a:xfrm>
          <a:prstGeom prst="rect">
            <a:avLst/>
          </a:prstGeom>
        </p:spPr>
        <p:txBody>
          <a:bodyPr vert="horz" wrap="square" lIns="146262" tIns="91414" rIns="146262" bIns="91414"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FFFFFF"/>
              </a:buClr>
              <a:buFontTx/>
              <a:buNone/>
              <a:defRPr/>
            </a:pPr>
            <a:r>
              <a:rPr lang="en-US" sz="2800" dirty="0" smtClean="0">
                <a:solidFill>
                  <a:srgbClr val="FFFFFF"/>
                </a:solidFill>
                <a:latin typeface="Segoe UI Semibold" panose="020B0702040204020203" pitchFamily="34" charset="0"/>
                <a:cs typeface="Segoe UI Semibold" panose="020B0702040204020203" pitchFamily="34" charset="0"/>
              </a:rPr>
              <a:t>Apps </a:t>
            </a:r>
            <a:r>
              <a:rPr lang="en-US" sz="2800" dirty="0" err="1" smtClean="0">
                <a:solidFill>
                  <a:srgbClr val="FFFFFF"/>
                </a:solidFill>
                <a:latin typeface="Segoe UI Semibold" panose="020B0702040204020203" pitchFamily="34" charset="0"/>
                <a:cs typeface="Segoe UI Semibold" panose="020B0702040204020203" pitchFamily="34" charset="0"/>
              </a:rPr>
              <a:t>hybrides</a:t>
            </a:r>
            <a:r>
              <a:rPr lang="en-US" sz="2800" dirty="0" smtClean="0">
                <a:solidFill>
                  <a:srgbClr val="FFFFFF"/>
                </a:solidFill>
                <a:latin typeface="Segoe UI Semibold" panose="020B0702040204020203" pitchFamily="34" charset="0"/>
                <a:cs typeface="Segoe UI Semibold" panose="020B0702040204020203" pitchFamily="34" charset="0"/>
              </a:rPr>
              <a:t> HTML</a:t>
            </a:r>
            <a:endParaRPr lang="en-US" sz="2800" dirty="0">
              <a:solidFill>
                <a:srgbClr val="FFFFFF"/>
              </a:solidFill>
              <a:latin typeface="Segoe UI Semibold" panose="020B0702040204020203" pitchFamily="34" charset="0"/>
              <a:cs typeface="Segoe UI Semibold" panose="020B0702040204020203" pitchFamily="34" charset="0"/>
            </a:endParaRPr>
          </a:p>
        </p:txBody>
      </p:sp>
      <p:sp>
        <p:nvSpPr>
          <p:cNvPr id="38" name="Content Placeholder 2"/>
          <p:cNvSpPr txBox="1">
            <a:spLocks/>
          </p:cNvSpPr>
          <p:nvPr/>
        </p:nvSpPr>
        <p:spPr>
          <a:xfrm>
            <a:off x="270551" y="3178011"/>
            <a:ext cx="5759403" cy="580133"/>
          </a:xfrm>
          <a:prstGeom prst="rect">
            <a:avLst/>
          </a:prstGeom>
        </p:spPr>
        <p:txBody>
          <a:bodyPr vert="horz" wrap="square" lIns="146262" tIns="91414" rIns="146262" bIns="91414"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FFFFFF"/>
              </a:buClr>
              <a:buFontTx/>
              <a:buNone/>
              <a:defRPr/>
            </a:pPr>
            <a:r>
              <a:rPr lang="it-IT" sz="2800" dirty="0" smtClean="0">
                <a:solidFill>
                  <a:srgbClr val="FFFFFF"/>
                </a:solidFill>
                <a:latin typeface="Segoe UI Semibold" panose="020B0702040204020203" pitchFamily="34" charset="0"/>
                <a:cs typeface="Segoe UI Semibold" panose="020B0702040204020203" pitchFamily="34" charset="0"/>
              </a:rPr>
              <a:t>Outils Cordova dans </a:t>
            </a:r>
            <a:r>
              <a:rPr lang="it-IT" sz="2800" dirty="0">
                <a:solidFill>
                  <a:srgbClr val="FFFFFF"/>
                </a:solidFill>
                <a:latin typeface="Segoe UI Semibold" panose="020B0702040204020203" pitchFamily="34" charset="0"/>
                <a:cs typeface="Segoe UI Semibold" panose="020B0702040204020203" pitchFamily="34" charset="0"/>
              </a:rPr>
              <a:t>Visual Studio</a:t>
            </a:r>
            <a:endParaRPr lang="en-US" sz="2800" dirty="0">
              <a:solidFill>
                <a:srgbClr val="FFFFFF"/>
              </a:solidFill>
              <a:latin typeface="Segoe UI Semibold" panose="020B0702040204020203" pitchFamily="34" charset="0"/>
              <a:cs typeface="Segoe UI Semibold" panose="020B0702040204020203" pitchFamily="34" charset="0"/>
            </a:endParaRPr>
          </a:p>
        </p:txBody>
      </p:sp>
      <p:sp>
        <p:nvSpPr>
          <p:cNvPr id="4" name="Rectangle 3"/>
          <p:cNvSpPr/>
          <p:nvPr/>
        </p:nvSpPr>
        <p:spPr>
          <a:xfrm>
            <a:off x="270552" y="2516035"/>
            <a:ext cx="5490616" cy="369332"/>
          </a:xfrm>
          <a:prstGeom prst="rect">
            <a:avLst/>
          </a:prstGeom>
        </p:spPr>
        <p:txBody>
          <a:bodyPr wrap="square">
            <a:spAutoFit/>
          </a:bodyPr>
          <a:lstStyle/>
          <a:p>
            <a:pPr marL="285695" indent="-285695" defTabSz="932148">
              <a:lnSpc>
                <a:spcPct val="90000"/>
              </a:lnSpc>
              <a:spcBef>
                <a:spcPts val="1801"/>
              </a:spcBef>
              <a:buFont typeface="Arial" panose="020B0604020202020204" pitchFamily="34" charset="0"/>
              <a:buChar char="•"/>
            </a:pPr>
            <a:r>
              <a:rPr lang="en-US" sz="2000" dirty="0" err="1" smtClean="0">
                <a:gradFill>
                  <a:gsLst>
                    <a:gs pos="100000">
                      <a:srgbClr val="FFFFFF"/>
                    </a:gs>
                    <a:gs pos="0">
                      <a:srgbClr val="FFFFFF"/>
                    </a:gs>
                  </a:gsLst>
                  <a:lin ang="5400000" scaled="0"/>
                </a:gradFill>
                <a:latin typeface="Segoe UI Light"/>
                <a:ea typeface="ＭＳ Ｐゴシック" charset="0"/>
              </a:rPr>
              <a:t>Chemin</a:t>
            </a:r>
            <a:r>
              <a:rPr lang="en-US" sz="2000" dirty="0" smtClean="0">
                <a:gradFill>
                  <a:gsLst>
                    <a:gs pos="100000">
                      <a:srgbClr val="FFFFFF"/>
                    </a:gs>
                    <a:gs pos="0">
                      <a:srgbClr val="FFFFFF"/>
                    </a:gs>
                  </a:gsLst>
                  <a:lin ang="5400000" scaled="0"/>
                </a:gradFill>
                <a:latin typeface="Segoe UI Light"/>
                <a:ea typeface="ＭＳ Ｐゴシック" charset="0"/>
              </a:rPr>
              <a:t> naturel pour les </a:t>
            </a:r>
            <a:r>
              <a:rPr lang="en-US" sz="2000" dirty="0" err="1" smtClean="0">
                <a:gradFill>
                  <a:gsLst>
                    <a:gs pos="100000">
                      <a:srgbClr val="FFFFFF"/>
                    </a:gs>
                    <a:gs pos="0">
                      <a:srgbClr val="FFFFFF"/>
                    </a:gs>
                  </a:gsLst>
                  <a:lin ang="5400000" scaled="0"/>
                </a:gradFill>
                <a:latin typeface="Segoe UI Light"/>
                <a:ea typeface="ＭＳ Ｐゴシック" charset="0"/>
              </a:rPr>
              <a:t>développeurs</a:t>
            </a:r>
            <a:r>
              <a:rPr lang="en-US" sz="2000" dirty="0" smtClean="0">
                <a:gradFill>
                  <a:gsLst>
                    <a:gs pos="100000">
                      <a:srgbClr val="FFFFFF"/>
                    </a:gs>
                    <a:gs pos="0">
                      <a:srgbClr val="FFFFFF"/>
                    </a:gs>
                  </a:gsLst>
                  <a:lin ang="5400000" scaled="0"/>
                </a:gradFill>
                <a:latin typeface="Segoe UI Light"/>
                <a:ea typeface="ＭＳ Ｐゴシック" charset="0"/>
              </a:rPr>
              <a:t> web</a:t>
            </a:r>
            <a:endParaRPr lang="en-US" sz="2000" dirty="0">
              <a:gradFill>
                <a:gsLst>
                  <a:gs pos="100000">
                    <a:srgbClr val="FFFFFF"/>
                  </a:gs>
                  <a:gs pos="0">
                    <a:srgbClr val="FFFFFF"/>
                  </a:gs>
                </a:gsLst>
                <a:lin ang="5400000" scaled="0"/>
              </a:gradFill>
              <a:latin typeface="Segoe UI Light"/>
              <a:ea typeface="ＭＳ Ｐゴシック" charset="0"/>
            </a:endParaRPr>
          </a:p>
        </p:txBody>
      </p:sp>
      <p:sp>
        <p:nvSpPr>
          <p:cNvPr id="57" name="TextBox 56"/>
          <p:cNvSpPr txBox="1"/>
          <p:nvPr/>
        </p:nvSpPr>
        <p:spPr>
          <a:xfrm>
            <a:off x="8505406" y="3361785"/>
            <a:ext cx="1371211" cy="298077"/>
          </a:xfrm>
          <a:prstGeom prst="rect">
            <a:avLst/>
          </a:prstGeom>
          <a:noFill/>
        </p:spPr>
        <p:txBody>
          <a:bodyPr wrap="square" rtlCol="0">
            <a:spAutoFit/>
          </a:bodyPr>
          <a:lstStyle/>
          <a:p>
            <a:pPr defTabSz="914165">
              <a:defRPr/>
            </a:pPr>
            <a:r>
              <a:rPr lang="en-US" sz="1299" kern="0" dirty="0">
                <a:solidFill>
                  <a:srgbClr val="FFFFFF"/>
                </a:solidFill>
              </a:rPr>
              <a:t>Black Box</a:t>
            </a:r>
          </a:p>
        </p:txBody>
      </p:sp>
      <p:grpSp>
        <p:nvGrpSpPr>
          <p:cNvPr id="58" name="Group 57"/>
          <p:cNvGrpSpPr/>
          <p:nvPr/>
        </p:nvGrpSpPr>
        <p:grpSpPr>
          <a:xfrm>
            <a:off x="7283506" y="2049873"/>
            <a:ext cx="3034216" cy="4342989"/>
            <a:chOff x="993228" y="1680735"/>
            <a:chExt cx="3035078" cy="5161799"/>
          </a:xfrm>
        </p:grpSpPr>
        <p:grpSp>
          <p:nvGrpSpPr>
            <p:cNvPr id="59" name="Group 58"/>
            <p:cNvGrpSpPr/>
            <p:nvPr/>
          </p:nvGrpSpPr>
          <p:grpSpPr>
            <a:xfrm>
              <a:off x="993228" y="1680735"/>
              <a:ext cx="3035078" cy="4890098"/>
              <a:chOff x="993228" y="1680735"/>
              <a:chExt cx="3035078" cy="4890098"/>
            </a:xfrm>
          </p:grpSpPr>
          <p:sp>
            <p:nvSpPr>
              <p:cNvPr id="61" name="Rectangle 60"/>
              <p:cNvSpPr/>
              <p:nvPr/>
            </p:nvSpPr>
            <p:spPr bwMode="auto">
              <a:xfrm>
                <a:off x="993228" y="2259012"/>
                <a:ext cx="3035078" cy="2871998"/>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32232" fontAlgn="base">
                  <a:lnSpc>
                    <a:spcPct val="90000"/>
                  </a:lnSpc>
                  <a:spcBef>
                    <a:spcPct val="0"/>
                  </a:spcBef>
                  <a:spcAft>
                    <a:spcPct val="0"/>
                  </a:spcAft>
                  <a:defRPr/>
                </a:pPr>
                <a:endParaRPr lang="en-US" sz="2000" i="1" kern="0" dirty="0">
                  <a:gradFill>
                    <a:gsLst>
                      <a:gs pos="0">
                        <a:srgbClr val="FFFFFF"/>
                      </a:gs>
                      <a:gs pos="100000">
                        <a:srgbClr val="FFFFFF"/>
                      </a:gs>
                    </a:gsLst>
                    <a:lin ang="5400000" scaled="0"/>
                  </a:gradFill>
                  <a:ea typeface="Segoe UI" pitchFamily="34" charset="0"/>
                  <a:cs typeface="Segoe UI" pitchFamily="34" charset="0"/>
                </a:endParaRPr>
              </a:p>
            </p:txBody>
          </p:sp>
          <p:sp>
            <p:nvSpPr>
              <p:cNvPr id="62" name="Down Arrow 61"/>
              <p:cNvSpPr/>
              <p:nvPr/>
            </p:nvSpPr>
            <p:spPr bwMode="auto">
              <a:xfrm>
                <a:off x="1367287" y="4719956"/>
                <a:ext cx="484632" cy="978408"/>
              </a:xfrm>
              <a:prstGeom prst="downArrow">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63" name="Down Arrow 62"/>
              <p:cNvSpPr/>
              <p:nvPr/>
            </p:nvSpPr>
            <p:spPr bwMode="auto">
              <a:xfrm>
                <a:off x="2283737" y="4719956"/>
                <a:ext cx="484632" cy="978408"/>
              </a:xfrm>
              <a:prstGeom prst="downArrow">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64" name="Down Arrow 63"/>
              <p:cNvSpPr/>
              <p:nvPr/>
            </p:nvSpPr>
            <p:spPr bwMode="auto">
              <a:xfrm>
                <a:off x="3200187" y="4719956"/>
                <a:ext cx="484632" cy="978408"/>
              </a:xfrm>
              <a:prstGeom prst="downArrow">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5" name="Picture 6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18417" y="5702849"/>
                <a:ext cx="615272" cy="867984"/>
              </a:xfrm>
              <a:prstGeom prst="rect">
                <a:avLst/>
              </a:prstGeom>
            </p:spPr>
          </p:pic>
          <p:pic>
            <p:nvPicPr>
              <p:cNvPr id="66" name="Picture 65"/>
              <p:cNvPicPr>
                <a:picLocks noChangeAspect="1"/>
              </p:cNvPicPr>
              <p:nvPr/>
            </p:nvPicPr>
            <p:blipFill>
              <a:blip r:embed="rId5" cstate="print">
                <a:duotone>
                  <a:srgbClr val="55C5E9">
                    <a:shade val="45000"/>
                    <a:satMod val="135000"/>
                  </a:srgbClr>
                  <a:prstClr val="white"/>
                </a:duotone>
                <a:extLst>
                  <a:ext uri="{28A0092B-C50C-407E-A947-70E740481C1C}">
                    <a14:useLocalDpi xmlns:a14="http://schemas.microsoft.com/office/drawing/2010/main" val="0"/>
                  </a:ext>
                </a:extLst>
              </a:blip>
              <a:stretch>
                <a:fillRect/>
              </a:stretch>
            </p:blipFill>
            <p:spPr>
              <a:xfrm>
                <a:off x="3131271" y="5698364"/>
                <a:ext cx="563115" cy="736044"/>
              </a:xfrm>
              <a:prstGeom prst="rect">
                <a:avLst/>
              </a:prstGeom>
            </p:spPr>
          </p:pic>
          <p:sp>
            <p:nvSpPr>
              <p:cNvPr id="67" name="Down Arrow 66"/>
              <p:cNvSpPr/>
              <p:nvPr/>
            </p:nvSpPr>
            <p:spPr bwMode="auto">
              <a:xfrm>
                <a:off x="2268451" y="1680735"/>
                <a:ext cx="484632" cy="978408"/>
              </a:xfrm>
              <a:prstGeom prst="downArrow">
                <a:avLst/>
              </a:prstGeom>
              <a:solidFill>
                <a:srgbClr val="FFFFFF">
                  <a:lumMod val="85000"/>
                </a:srgbClr>
              </a:solidFill>
              <a:ln w="28575" cap="flat" cmpd="sng" algn="ctr">
                <a:solidFill>
                  <a:schemeClr val="bg1"/>
                </a:solidFill>
                <a:prstDash val="solid"/>
                <a:headEnd type="none" w="med" len="med"/>
                <a:tailEnd type="none" w="med" len="med"/>
              </a:ln>
              <a:effectLst/>
            </p:spPr>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60" name="Picture 59"/>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998311" y="5469242"/>
              <a:ext cx="1036857" cy="1373292"/>
            </a:xfrm>
            <a:prstGeom prst="rect">
              <a:avLst/>
            </a:prstGeom>
          </p:spPr>
        </p:pic>
      </p:grpSp>
      <p:sp>
        <p:nvSpPr>
          <p:cNvPr id="68" name="Rectangle 67"/>
          <p:cNvSpPr/>
          <p:nvPr/>
        </p:nvSpPr>
        <p:spPr bwMode="auto">
          <a:xfrm>
            <a:off x="7283508" y="976184"/>
            <a:ext cx="3034216" cy="1444189"/>
          </a:xfrm>
          <a:prstGeom prst="rect">
            <a:avLst/>
          </a:pr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32232" fontAlgn="base">
              <a:lnSpc>
                <a:spcPct val="90000"/>
              </a:lnSpc>
              <a:spcBef>
                <a:spcPct val="0"/>
              </a:spcBef>
              <a:spcAft>
                <a:spcPct val="0"/>
              </a:spcAft>
              <a:defRPr/>
            </a:pPr>
            <a:r>
              <a:rPr lang="en-US" sz="1299" kern="0" dirty="0">
                <a:gradFill>
                  <a:gsLst>
                    <a:gs pos="0">
                      <a:srgbClr val="3F3F3F"/>
                    </a:gs>
                    <a:gs pos="100000">
                      <a:srgbClr val="3F3F3F"/>
                    </a:gs>
                  </a:gsLst>
                  <a:lin ang="5400000" scaled="0"/>
                </a:gradFill>
                <a:ea typeface="Segoe UI" pitchFamily="34" charset="0"/>
                <a:cs typeface="Segoe UI" pitchFamily="34" charset="0"/>
              </a:rPr>
              <a:t>CSS | HTML</a:t>
            </a:r>
          </a:p>
          <a:p>
            <a:pPr algn="ctr" defTabSz="932232" fontAlgn="base">
              <a:lnSpc>
                <a:spcPct val="90000"/>
              </a:lnSpc>
              <a:spcBef>
                <a:spcPct val="0"/>
              </a:spcBef>
              <a:spcAft>
                <a:spcPct val="0"/>
              </a:spcAft>
              <a:defRPr/>
            </a:pPr>
            <a:r>
              <a:rPr lang="en-US" sz="1299" kern="0" dirty="0">
                <a:gradFill>
                  <a:gsLst>
                    <a:gs pos="0">
                      <a:srgbClr val="3F3F3F"/>
                    </a:gs>
                    <a:gs pos="100000">
                      <a:srgbClr val="3F3F3F"/>
                    </a:gs>
                  </a:gsLst>
                  <a:lin ang="5400000" scaled="0"/>
                </a:gradFill>
                <a:ea typeface="Segoe UI" pitchFamily="34" charset="0"/>
                <a:cs typeface="Segoe UI" pitchFamily="34" charset="0"/>
              </a:rPr>
              <a:t>JavaScript | TypeScript</a:t>
            </a: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14748" y="3244553"/>
            <a:ext cx="2971731" cy="1233716"/>
          </a:xfrm>
          <a:prstGeom prst="rect">
            <a:avLst/>
          </a:prstGeom>
        </p:spPr>
      </p:pic>
      <p:sp>
        <p:nvSpPr>
          <p:cNvPr id="71" name="Rectangle 70"/>
          <p:cNvSpPr/>
          <p:nvPr/>
        </p:nvSpPr>
        <p:spPr bwMode="auto">
          <a:xfrm>
            <a:off x="10442107" y="976183"/>
            <a:ext cx="803905" cy="3976652"/>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2" name="Picture 71"/>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rot="5400000">
            <a:off x="9421428" y="2617814"/>
            <a:ext cx="2845265" cy="741913"/>
          </a:xfrm>
          <a:prstGeom prst="rect">
            <a:avLst/>
          </a:prstGeom>
          <a:solidFill>
            <a:srgbClr val="661F79"/>
          </a:solidFill>
          <a:ln>
            <a:noFill/>
            <a:headEnd type="none" w="med" len="med"/>
            <a:tailEnd type="none" w="med" len="med"/>
          </a:ln>
          <a:extLst/>
        </p:spPr>
      </p:pic>
    </p:spTree>
    <p:extLst>
      <p:ext uri="{BB962C8B-B14F-4D97-AF65-F5344CB8AC3E}">
        <p14:creationId xmlns:p14="http://schemas.microsoft.com/office/powerpoint/2010/main" val="3132105227"/>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7774" y="1511850"/>
            <a:ext cx="8733260" cy="917445"/>
          </a:xfrm>
        </p:spPr>
        <p:txBody>
          <a:bodyPr/>
          <a:lstStyle/>
          <a:p>
            <a:r>
              <a:rPr lang="en-US" sz="4896" dirty="0" err="1" smtClean="0"/>
              <a:t>Créer</a:t>
            </a:r>
            <a:r>
              <a:rPr lang="en-US" sz="4896" dirty="0" smtClean="0"/>
              <a:t> </a:t>
            </a:r>
            <a:r>
              <a:rPr lang="en-US" sz="4896" dirty="0" err="1" smtClean="0"/>
              <a:t>une</a:t>
            </a:r>
            <a:r>
              <a:rPr lang="en-US" sz="4896" dirty="0" smtClean="0"/>
              <a:t> application </a:t>
            </a:r>
            <a:r>
              <a:rPr lang="en-US" sz="4896" dirty="0" err="1" smtClean="0"/>
              <a:t>hybride</a:t>
            </a:r>
            <a:r>
              <a:rPr lang="en-US" sz="4896" dirty="0" smtClean="0"/>
              <a:t> HTML en </a:t>
            </a:r>
            <a:r>
              <a:rPr lang="en-US" sz="4896" dirty="0" err="1" smtClean="0"/>
              <a:t>utilisant</a:t>
            </a:r>
            <a:r>
              <a:rPr lang="en-US" sz="4896" dirty="0" smtClean="0"/>
              <a:t> Visual Studio 2015 et Cordova</a:t>
            </a:r>
            <a:endParaRPr lang="en-US" sz="1632" dirty="0"/>
          </a:p>
        </p:txBody>
      </p:sp>
      <p:sp>
        <p:nvSpPr>
          <p:cNvPr id="4" name="Text Placeholder 3"/>
          <p:cNvSpPr>
            <a:spLocks noGrp="1"/>
          </p:cNvSpPr>
          <p:nvPr>
            <p:ph type="body" sz="quarter" idx="10"/>
          </p:nvPr>
        </p:nvSpPr>
        <p:spPr>
          <a:xfrm>
            <a:off x="-18887" y="297316"/>
            <a:ext cx="8675524" cy="648536"/>
          </a:xfrm>
          <a:solidFill>
            <a:srgbClr val="68217A"/>
          </a:solidFill>
        </p:spPr>
        <p:txBody>
          <a:bodyPr vert="horz" wrap="square" lIns="146304" tIns="111912" rIns="146304" bIns="91440" rtlCol="0">
            <a:spAutoFit/>
          </a:bodyPr>
          <a:lstStyle/>
          <a:p>
            <a:r>
              <a:rPr lang="en-US" b="1" dirty="0" smtClean="0">
                <a:solidFill>
                  <a:schemeClr val="bg1"/>
                </a:solidFill>
              </a:rPr>
              <a:t>Demo: Visual Studio Tools for Apache Cordova™</a:t>
            </a:r>
            <a:endParaRPr lang="en-US" b="1" dirty="0">
              <a:solidFill>
                <a:schemeClr val="bg1"/>
              </a:solidFill>
            </a:endParaRPr>
          </a:p>
        </p:txBody>
      </p:sp>
    </p:spTree>
    <p:extLst>
      <p:ext uri="{BB962C8B-B14F-4D97-AF65-F5344CB8AC3E}">
        <p14:creationId xmlns:p14="http://schemas.microsoft.com/office/powerpoint/2010/main" val="3607683143"/>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dirty="0"/>
              <a:t>Migrer à partir d’autres plateformes</a:t>
            </a:r>
          </a:p>
        </p:txBody>
      </p:sp>
      <p:sp>
        <p:nvSpPr>
          <p:cNvPr id="2" name="Text Placeholder 1"/>
          <p:cNvSpPr>
            <a:spLocks noGrp="1"/>
          </p:cNvSpPr>
          <p:nvPr>
            <p:ph type="body" sz="quarter" idx="12"/>
          </p:nvPr>
        </p:nvSpPr>
        <p:spPr/>
        <p:txBody>
          <a:bodyPr/>
          <a:lstStyle/>
          <a:p>
            <a:endParaRPr lang="fr-FR"/>
          </a:p>
        </p:txBody>
      </p:sp>
    </p:spTree>
    <p:extLst>
      <p:ext uri="{BB962C8B-B14F-4D97-AF65-F5344CB8AC3E}">
        <p14:creationId xmlns:p14="http://schemas.microsoft.com/office/powerpoint/2010/main" val="11597286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2230766" y="2885214"/>
            <a:ext cx="2650867" cy="2178520"/>
            <a:chOff x="1385560" y="1919872"/>
            <a:chExt cx="2481865" cy="2039632"/>
          </a:xfrm>
        </p:grpSpPr>
        <p:sp>
          <p:nvSpPr>
            <p:cNvPr id="16" name="Oval 15"/>
            <p:cNvSpPr/>
            <p:nvPr/>
          </p:nvSpPr>
          <p:spPr>
            <a:xfrm>
              <a:off x="1727707" y="2109124"/>
              <a:ext cx="1742400" cy="1742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495" tIns="149196" rIns="186495" bIns="149196" numCol="1" spcCol="0" rtlCol="0" fromWordArt="0" anchor="t" anchorCtr="0" forceAA="0" compatLnSpc="1">
              <a:prstTxWarp prst="textNoShape">
                <a:avLst/>
              </a:prstTxWarp>
              <a:noAutofit/>
            </a:bodyPr>
            <a:lstStyle/>
            <a:p>
              <a:pPr algn="ctr" defTabSz="932558">
                <a:lnSpc>
                  <a:spcPct val="90000"/>
                </a:lnSpc>
                <a:spcBef>
                  <a:spcPts val="816"/>
                </a:spcBef>
              </a:pPr>
              <a:endParaRPr lang="en-US" sz="2720" dirty="0" err="1">
                <a:solidFill>
                  <a:prstClr val="white"/>
                </a:solidFill>
              </a:endParaRPr>
            </a:p>
          </p:txBody>
        </p:sp>
        <p:pic>
          <p:nvPicPr>
            <p:cNvPr id="14" name="Picture 13"/>
            <p:cNvPicPr>
              <a:picLocks noChangeAspect="1"/>
            </p:cNvPicPr>
            <p:nvPr/>
          </p:nvPicPr>
          <p:blipFill>
            <a:blip r:embed="rId3"/>
            <a:stretch>
              <a:fillRect/>
            </a:stretch>
          </p:blipFill>
          <p:spPr>
            <a:xfrm>
              <a:off x="1385560" y="1919872"/>
              <a:ext cx="2481865" cy="2039632"/>
            </a:xfrm>
            <a:prstGeom prst="rect">
              <a:avLst/>
            </a:prstGeom>
          </p:spPr>
        </p:pic>
      </p:grpSp>
      <p:sp>
        <p:nvSpPr>
          <p:cNvPr id="7" name="Content Placeholder 3"/>
          <p:cNvSpPr>
            <a:spLocks noGrp="1"/>
          </p:cNvSpPr>
          <p:nvPr>
            <p:ph sz="quarter" idx="14"/>
          </p:nvPr>
        </p:nvSpPr>
        <p:spPr>
          <a:xfrm>
            <a:off x="6821132" y="1437134"/>
            <a:ext cx="6028951" cy="5120820"/>
          </a:xfrm>
        </p:spPr>
        <p:txBody>
          <a:bodyPr/>
          <a:lstStyle/>
          <a:p>
            <a:pPr>
              <a:spcBef>
                <a:spcPts val="1632"/>
              </a:spcBef>
            </a:pPr>
            <a:r>
              <a:rPr lang="en-US" sz="2720" dirty="0" err="1"/>
              <a:t>Nouvelles</a:t>
            </a:r>
            <a:r>
              <a:rPr lang="en-US" sz="2720" dirty="0"/>
              <a:t> </a:t>
            </a:r>
            <a:r>
              <a:rPr lang="en-US" sz="2720" dirty="0" err="1"/>
              <a:t>opportunités</a:t>
            </a:r>
            <a:endParaRPr lang="en-US" sz="2720" dirty="0"/>
          </a:p>
          <a:p>
            <a:pPr lvl="1"/>
            <a:r>
              <a:rPr lang="en-US" dirty="0" smtClean="0"/>
              <a:t>Plus d’1 milliard de devices Windows 10 *</a:t>
            </a:r>
          </a:p>
          <a:p>
            <a:pPr lvl="1"/>
            <a:r>
              <a:rPr lang="en-US" dirty="0" err="1" smtClean="0"/>
              <a:t>Ouverture</a:t>
            </a:r>
            <a:r>
              <a:rPr lang="en-US" dirty="0" smtClean="0"/>
              <a:t> sur le </a:t>
            </a:r>
            <a:r>
              <a:rPr lang="en-US" dirty="0" err="1" smtClean="0"/>
              <a:t>marché</a:t>
            </a:r>
            <a:r>
              <a:rPr lang="en-US" dirty="0" smtClean="0"/>
              <a:t> PC, mobile, et consoles</a:t>
            </a:r>
          </a:p>
          <a:p>
            <a:pPr lvl="1"/>
            <a:r>
              <a:rPr lang="en-US" dirty="0" smtClean="0"/>
              <a:t>Emergence de nouveaux devices (</a:t>
            </a:r>
            <a:r>
              <a:rPr lang="en-US" dirty="0" err="1" smtClean="0"/>
              <a:t>IoT</a:t>
            </a:r>
            <a:r>
              <a:rPr lang="en-US" dirty="0" smtClean="0"/>
              <a:t>, Holographic)</a:t>
            </a:r>
            <a:endParaRPr lang="en-US" dirty="0"/>
          </a:p>
          <a:p>
            <a:pPr>
              <a:spcBef>
                <a:spcPts val="3264"/>
              </a:spcBef>
            </a:pPr>
            <a:r>
              <a:rPr lang="en-US" sz="2720" dirty="0"/>
              <a:t>Portage </a:t>
            </a:r>
            <a:r>
              <a:rPr lang="en-US" sz="2720" dirty="0" err="1"/>
              <a:t>rapide</a:t>
            </a:r>
            <a:r>
              <a:rPr lang="en-US" sz="2720" dirty="0"/>
              <a:t> sur Windows 10</a:t>
            </a:r>
          </a:p>
          <a:p>
            <a:pPr lvl="1"/>
            <a:r>
              <a:rPr lang="en-US" dirty="0" smtClean="0"/>
              <a:t>UWP Bridges </a:t>
            </a:r>
            <a:r>
              <a:rPr lang="en-US" dirty="0" err="1" smtClean="0"/>
              <a:t>accélère</a:t>
            </a:r>
            <a:r>
              <a:rPr lang="en-US" dirty="0" smtClean="0"/>
              <a:t> </a:t>
            </a:r>
            <a:r>
              <a:rPr lang="en-US" dirty="0" err="1" smtClean="0"/>
              <a:t>l’effort</a:t>
            </a:r>
            <a:r>
              <a:rPr lang="en-US" dirty="0" smtClean="0"/>
              <a:t> de migration </a:t>
            </a:r>
            <a:r>
              <a:rPr lang="en-US" dirty="0" err="1" smtClean="0"/>
              <a:t>vers</a:t>
            </a:r>
            <a:r>
              <a:rPr lang="en-US" dirty="0" smtClean="0"/>
              <a:t> Windows</a:t>
            </a:r>
          </a:p>
          <a:p>
            <a:pPr lvl="1"/>
            <a:r>
              <a:rPr lang="en-US" dirty="0" smtClean="0"/>
              <a:t>Support des </a:t>
            </a:r>
            <a:r>
              <a:rPr lang="en-US" dirty="0" err="1" smtClean="0"/>
              <a:t>principaux</a:t>
            </a:r>
            <a:r>
              <a:rPr lang="en-US" dirty="0" smtClean="0"/>
              <a:t> middleware + </a:t>
            </a:r>
            <a:r>
              <a:rPr lang="en-US" dirty="0" err="1" smtClean="0"/>
              <a:t>moteur</a:t>
            </a:r>
            <a:r>
              <a:rPr lang="en-US" dirty="0" smtClean="0"/>
              <a:t> de </a:t>
            </a:r>
            <a:r>
              <a:rPr lang="en-US" dirty="0" err="1" smtClean="0"/>
              <a:t>jeux</a:t>
            </a:r>
            <a:endParaRPr lang="en-US" dirty="0" smtClean="0"/>
          </a:p>
          <a:p>
            <a:pPr>
              <a:spcBef>
                <a:spcPts val="3264"/>
              </a:spcBef>
            </a:pPr>
            <a:r>
              <a:rPr lang="en-US" sz="2720" dirty="0" err="1"/>
              <a:t>Ciblez</a:t>
            </a:r>
            <a:r>
              <a:rPr lang="en-US" sz="2720" dirty="0"/>
              <a:t> un dev </a:t>
            </a:r>
            <a:r>
              <a:rPr lang="en-US" sz="2720" dirty="0" err="1"/>
              <a:t>natif</a:t>
            </a:r>
            <a:r>
              <a:rPr lang="en-US" sz="2720" dirty="0"/>
              <a:t> à </a:t>
            </a:r>
            <a:r>
              <a:rPr lang="en-US" sz="2720" dirty="0" err="1"/>
              <a:t>votre</a:t>
            </a:r>
            <a:r>
              <a:rPr lang="en-US" sz="2720" dirty="0"/>
              <a:t> </a:t>
            </a:r>
            <a:r>
              <a:rPr lang="en-US" sz="2720" dirty="0" err="1"/>
              <a:t>rythme</a:t>
            </a:r>
            <a:endParaRPr lang="en-US" sz="2720" dirty="0"/>
          </a:p>
          <a:p>
            <a:pPr lvl="1"/>
            <a:r>
              <a:rPr lang="en-US" dirty="0" err="1" smtClean="0"/>
              <a:t>Identifiez</a:t>
            </a:r>
            <a:r>
              <a:rPr lang="en-US" dirty="0" smtClean="0"/>
              <a:t> les </a:t>
            </a:r>
            <a:r>
              <a:rPr lang="en-US" dirty="0" err="1" smtClean="0"/>
              <a:t>éléments</a:t>
            </a:r>
            <a:r>
              <a:rPr lang="en-US" dirty="0" smtClean="0"/>
              <a:t> </a:t>
            </a:r>
            <a:r>
              <a:rPr lang="en-US" dirty="0" err="1" smtClean="0"/>
              <a:t>différenciateurs</a:t>
            </a:r>
            <a:r>
              <a:rPr lang="en-US" dirty="0" smtClean="0"/>
              <a:t> de W10</a:t>
            </a:r>
          </a:p>
          <a:p>
            <a:pPr lvl="1"/>
            <a:r>
              <a:rPr lang="en-US" dirty="0" err="1" smtClean="0"/>
              <a:t>Réutilisez</a:t>
            </a:r>
            <a:r>
              <a:rPr lang="en-US" dirty="0" smtClean="0"/>
              <a:t> du code </a:t>
            </a:r>
            <a:r>
              <a:rPr lang="en-US" dirty="0" err="1" smtClean="0"/>
              <a:t>existant</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gradFill>
                  <a:gsLst>
                    <a:gs pos="0">
                      <a:srgbClr val="0078D7"/>
                    </a:gs>
                    <a:gs pos="100000">
                      <a:srgbClr val="0078D7"/>
                    </a:gs>
                  </a:gsLst>
                  <a:lin ang="5400000" scaled="1"/>
                </a:gradFill>
              </a:rPr>
              <a:t>Porter </a:t>
            </a:r>
            <a:r>
              <a:rPr lang="en-US" dirty="0" err="1" smtClean="0">
                <a:gradFill>
                  <a:gsLst>
                    <a:gs pos="0">
                      <a:srgbClr val="0078D7"/>
                    </a:gs>
                    <a:gs pos="100000">
                      <a:srgbClr val="0078D7"/>
                    </a:gs>
                  </a:gsLst>
                  <a:lin ang="5400000" scaled="1"/>
                </a:gradFill>
              </a:rPr>
              <a:t>votre</a:t>
            </a:r>
            <a:r>
              <a:rPr lang="en-US" dirty="0" smtClean="0">
                <a:gradFill>
                  <a:gsLst>
                    <a:gs pos="0">
                      <a:srgbClr val="0078D7"/>
                    </a:gs>
                    <a:gs pos="100000">
                      <a:srgbClr val="0078D7"/>
                    </a:gs>
                  </a:gsLst>
                  <a:lin ang="5400000" scaled="1"/>
                </a:gradFill>
              </a:rPr>
              <a:t> code sur Windows</a:t>
            </a:r>
            <a:r>
              <a:rPr lang="en-US" sz="2176" dirty="0">
                <a:solidFill>
                  <a:schemeClr val="tx1"/>
                </a:solidFill>
              </a:rPr>
              <a:t> </a:t>
            </a:r>
            <a:br>
              <a:rPr lang="en-US" sz="2176" dirty="0">
                <a:solidFill>
                  <a:schemeClr val="tx1"/>
                </a:solidFill>
              </a:rPr>
            </a:br>
            <a:r>
              <a:rPr lang="en-US" sz="2176" dirty="0" err="1">
                <a:solidFill>
                  <a:schemeClr val="tx1"/>
                </a:solidFill>
              </a:rPr>
              <a:t>Peu</a:t>
            </a:r>
            <a:r>
              <a:rPr lang="en-US" sz="2176" dirty="0">
                <a:solidFill>
                  <a:schemeClr val="tx1"/>
                </a:solidFill>
              </a:rPr>
              <a:t> </a:t>
            </a:r>
            <a:r>
              <a:rPr lang="en-US" sz="2176" dirty="0" err="1">
                <a:solidFill>
                  <a:schemeClr val="tx1"/>
                </a:solidFill>
              </a:rPr>
              <a:t>importe</a:t>
            </a:r>
            <a:r>
              <a:rPr lang="en-US" sz="2176" dirty="0">
                <a:solidFill>
                  <a:schemeClr val="tx1"/>
                </a:solidFill>
              </a:rPr>
              <a:t> </a:t>
            </a:r>
            <a:r>
              <a:rPr lang="en-US" sz="2176" dirty="0" err="1">
                <a:solidFill>
                  <a:schemeClr val="tx1"/>
                </a:solidFill>
              </a:rPr>
              <a:t>l’origine</a:t>
            </a:r>
            <a:r>
              <a:rPr lang="en-US" sz="2176" dirty="0">
                <a:solidFill>
                  <a:schemeClr val="tx1"/>
                </a:solidFill>
              </a:rPr>
              <a:t> de </a:t>
            </a:r>
            <a:r>
              <a:rPr lang="en-US" sz="2176" dirty="0" err="1">
                <a:solidFill>
                  <a:schemeClr val="tx1"/>
                </a:solidFill>
              </a:rPr>
              <a:t>votre</a:t>
            </a:r>
            <a:r>
              <a:rPr lang="en-US" sz="2176" dirty="0">
                <a:solidFill>
                  <a:schemeClr val="tx1"/>
                </a:solidFill>
              </a:rPr>
              <a:t> code, </a:t>
            </a:r>
            <a:r>
              <a:rPr lang="en-US" sz="2176" dirty="0" err="1">
                <a:solidFill>
                  <a:schemeClr val="tx1"/>
                </a:solidFill>
              </a:rPr>
              <a:t>vous</a:t>
            </a:r>
            <a:r>
              <a:rPr lang="en-US" sz="2176" dirty="0">
                <a:solidFill>
                  <a:schemeClr val="tx1"/>
                </a:solidFill>
              </a:rPr>
              <a:t> </a:t>
            </a:r>
            <a:r>
              <a:rPr lang="en-US" sz="2176" dirty="0" err="1">
                <a:solidFill>
                  <a:schemeClr val="tx1"/>
                </a:solidFill>
              </a:rPr>
              <a:t>pouvez</a:t>
            </a:r>
            <a:r>
              <a:rPr lang="en-US" sz="2176" dirty="0">
                <a:solidFill>
                  <a:schemeClr val="tx1"/>
                </a:solidFill>
              </a:rPr>
              <a:t> </a:t>
            </a:r>
            <a:r>
              <a:rPr lang="en-US" sz="2176" dirty="0">
                <a:solidFill>
                  <a:schemeClr val="accent1"/>
                </a:solidFill>
              </a:rPr>
              <a:t>le</a:t>
            </a:r>
            <a:r>
              <a:rPr lang="en-US" sz="2176" dirty="0">
                <a:solidFill>
                  <a:schemeClr val="tx1"/>
                </a:solidFill>
              </a:rPr>
              <a:t> </a:t>
            </a:r>
            <a:r>
              <a:rPr lang="en-US" sz="2176" dirty="0">
                <a:solidFill>
                  <a:schemeClr val="accent1"/>
                </a:solidFill>
              </a:rPr>
              <a:t>porter sur Windows</a:t>
            </a:r>
            <a:endParaRPr lang="en-US" sz="2176" dirty="0">
              <a:gradFill>
                <a:gsLst>
                  <a:gs pos="0">
                    <a:schemeClr val="tx1"/>
                  </a:gs>
                  <a:gs pos="100000">
                    <a:schemeClr val="tx1"/>
                  </a:gs>
                </a:gsLst>
                <a:lin ang="5400000" scaled="1"/>
              </a:gradFill>
              <a:latin typeface="+mn-lt"/>
            </a:endParaRPr>
          </a:p>
        </p:txBody>
      </p:sp>
      <p:sp>
        <p:nvSpPr>
          <p:cNvPr id="52" name="Line Callout 1 (Accent Bar) 51"/>
          <p:cNvSpPr/>
          <p:nvPr/>
        </p:nvSpPr>
        <p:spPr>
          <a:xfrm>
            <a:off x="-159668" y="2682620"/>
            <a:ext cx="2643225" cy="910080"/>
          </a:xfrm>
          <a:prstGeom prst="accentCallout1">
            <a:avLst>
              <a:gd name="adj1" fmla="val 29390"/>
              <a:gd name="adj2" fmla="val 95530"/>
              <a:gd name="adj3" fmla="val 71678"/>
              <a:gd name="adj4" fmla="val 113276"/>
            </a:avLst>
          </a:prstGeom>
          <a:noFill/>
          <a:ln>
            <a:solidFill>
              <a:schemeClr val="accent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495" tIns="0" rIns="186495" bIns="0" numCol="1" spcCol="0" rtlCol="0" fromWordArt="0" anchor="t" anchorCtr="0" forceAA="0" compatLnSpc="1">
            <a:prstTxWarp prst="textNoShape">
              <a:avLst/>
            </a:prstTxWarp>
            <a:noAutofit/>
          </a:bodyPr>
          <a:lstStyle/>
          <a:p>
            <a:pPr algn="r" defTabSz="932558">
              <a:lnSpc>
                <a:spcPct val="90000"/>
              </a:lnSpc>
              <a:spcBef>
                <a:spcPts val="816"/>
              </a:spcBef>
            </a:pPr>
            <a:r>
              <a:rPr lang="en-US" sz="1632" dirty="0">
                <a:solidFill>
                  <a:srgbClr val="0078D7"/>
                </a:solidFill>
              </a:rPr>
              <a:t>Windows platform</a:t>
            </a:r>
          </a:p>
          <a:p>
            <a:pPr algn="r" defTabSz="932558">
              <a:lnSpc>
                <a:spcPct val="90000"/>
              </a:lnSpc>
              <a:spcBef>
                <a:spcPts val="408"/>
              </a:spcBef>
            </a:pPr>
            <a:r>
              <a:rPr lang="en-US" sz="1088" dirty="0">
                <a:solidFill>
                  <a:srgbClr val="0078D7"/>
                </a:solidFill>
              </a:rPr>
              <a:t>Universal Windows 8 apps</a:t>
            </a:r>
          </a:p>
          <a:p>
            <a:pPr algn="r" defTabSz="932558">
              <a:lnSpc>
                <a:spcPct val="90000"/>
              </a:lnSpc>
              <a:spcBef>
                <a:spcPts val="408"/>
              </a:spcBef>
            </a:pPr>
            <a:r>
              <a:rPr lang="en-US" sz="1088" dirty="0">
                <a:solidFill>
                  <a:srgbClr val="0078D7"/>
                </a:solidFill>
              </a:rPr>
              <a:t>Universal Windows 10 apps</a:t>
            </a:r>
          </a:p>
        </p:txBody>
      </p:sp>
      <p:sp>
        <p:nvSpPr>
          <p:cNvPr id="53" name="Line Callout 1 (Accent Bar) 52"/>
          <p:cNvSpPr/>
          <p:nvPr/>
        </p:nvSpPr>
        <p:spPr>
          <a:xfrm>
            <a:off x="-355463" y="4472994"/>
            <a:ext cx="2839020" cy="910080"/>
          </a:xfrm>
          <a:prstGeom prst="accentCallout1">
            <a:avLst>
              <a:gd name="adj1" fmla="val 53055"/>
              <a:gd name="adj2" fmla="val 95875"/>
              <a:gd name="adj3" fmla="val 18969"/>
              <a:gd name="adj4" fmla="val 109240"/>
            </a:avLst>
          </a:prstGeom>
          <a:noFill/>
          <a:ln>
            <a:solidFill>
              <a:schemeClr val="accent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495" tIns="0" rIns="186495" bIns="0" numCol="1" spcCol="0" rtlCol="0" fromWordArt="0" anchor="t" anchorCtr="0" forceAA="0" compatLnSpc="1">
            <a:prstTxWarp prst="textNoShape">
              <a:avLst/>
            </a:prstTxWarp>
            <a:noAutofit/>
          </a:bodyPr>
          <a:lstStyle/>
          <a:p>
            <a:pPr algn="r" defTabSz="932558">
              <a:lnSpc>
                <a:spcPct val="90000"/>
              </a:lnSpc>
              <a:spcBef>
                <a:spcPts val="816"/>
              </a:spcBef>
            </a:pPr>
            <a:r>
              <a:rPr lang="en-US" sz="1632" dirty="0">
                <a:solidFill>
                  <a:srgbClr val="0078D7"/>
                </a:solidFill>
              </a:rPr>
              <a:t>Middleware platforms</a:t>
            </a:r>
          </a:p>
          <a:p>
            <a:pPr algn="r" defTabSz="932558">
              <a:lnSpc>
                <a:spcPct val="90000"/>
              </a:lnSpc>
              <a:spcBef>
                <a:spcPts val="408"/>
              </a:spcBef>
            </a:pPr>
            <a:r>
              <a:rPr lang="en-US" sz="1088" dirty="0">
                <a:solidFill>
                  <a:srgbClr val="0078D7"/>
                </a:solidFill>
              </a:rPr>
              <a:t>Middleware (e.g., Xamarin)</a:t>
            </a:r>
          </a:p>
          <a:p>
            <a:pPr algn="r" defTabSz="932558">
              <a:lnSpc>
                <a:spcPct val="90000"/>
              </a:lnSpc>
              <a:spcBef>
                <a:spcPts val="408"/>
              </a:spcBef>
            </a:pPr>
            <a:r>
              <a:rPr lang="en-US" sz="1088" dirty="0">
                <a:solidFill>
                  <a:srgbClr val="0078D7"/>
                </a:solidFill>
              </a:rPr>
              <a:t>Game engines (e.g., Unity)</a:t>
            </a:r>
          </a:p>
        </p:txBody>
      </p:sp>
      <p:sp>
        <p:nvSpPr>
          <p:cNvPr id="54" name="Line Callout 1 (Accent Bar) 53"/>
          <p:cNvSpPr/>
          <p:nvPr/>
        </p:nvSpPr>
        <p:spPr>
          <a:xfrm>
            <a:off x="4534812" y="4472994"/>
            <a:ext cx="2839020" cy="910080"/>
          </a:xfrm>
          <a:prstGeom prst="accentCallout1">
            <a:avLst>
              <a:gd name="adj1" fmla="val 49828"/>
              <a:gd name="adj2" fmla="val 4495"/>
              <a:gd name="adj3" fmla="val 16817"/>
              <a:gd name="adj4" fmla="val -8347"/>
            </a:avLst>
          </a:prstGeom>
          <a:noFill/>
          <a:ln>
            <a:solidFill>
              <a:schemeClr val="accent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495" tIns="0" rIns="186495" bIns="0" numCol="1" spcCol="0" rtlCol="0" fromWordArt="0" anchor="t" anchorCtr="0" forceAA="0" compatLnSpc="1">
            <a:prstTxWarp prst="textNoShape">
              <a:avLst/>
            </a:prstTxWarp>
            <a:noAutofit/>
          </a:bodyPr>
          <a:lstStyle/>
          <a:p>
            <a:pPr defTabSz="932558">
              <a:lnSpc>
                <a:spcPct val="90000"/>
              </a:lnSpc>
              <a:spcBef>
                <a:spcPts val="816"/>
              </a:spcBef>
            </a:pPr>
            <a:r>
              <a:rPr lang="en-US" sz="1632" dirty="0">
                <a:solidFill>
                  <a:srgbClr val="0078D7"/>
                </a:solidFill>
              </a:rPr>
              <a:t>Other mobile platforms</a:t>
            </a:r>
          </a:p>
          <a:p>
            <a:pPr defTabSz="932558">
              <a:lnSpc>
                <a:spcPct val="90000"/>
              </a:lnSpc>
              <a:spcBef>
                <a:spcPts val="408"/>
              </a:spcBef>
            </a:pPr>
            <a:r>
              <a:rPr lang="en-US" sz="1088" dirty="0">
                <a:solidFill>
                  <a:srgbClr val="0078D7"/>
                </a:solidFill>
              </a:rPr>
              <a:t>iOS apps (via ‘Islandwood’)</a:t>
            </a:r>
          </a:p>
        </p:txBody>
      </p:sp>
      <p:sp>
        <p:nvSpPr>
          <p:cNvPr id="55" name="Line Callout 1 (Accent Bar) 54"/>
          <p:cNvSpPr/>
          <p:nvPr/>
        </p:nvSpPr>
        <p:spPr>
          <a:xfrm>
            <a:off x="4534812" y="2682620"/>
            <a:ext cx="2839020" cy="910080"/>
          </a:xfrm>
          <a:prstGeom prst="accentCallout1">
            <a:avLst>
              <a:gd name="adj1" fmla="val 30466"/>
              <a:gd name="adj2" fmla="val 4495"/>
              <a:gd name="adj3" fmla="val 68450"/>
              <a:gd name="adj4" fmla="val -11450"/>
            </a:avLst>
          </a:prstGeom>
          <a:noFill/>
          <a:ln>
            <a:solidFill>
              <a:schemeClr val="accent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495" tIns="0" rIns="186495" bIns="0" numCol="1" spcCol="0" rtlCol="0" fromWordArt="0" anchor="t" anchorCtr="0" forceAA="0" compatLnSpc="1">
            <a:prstTxWarp prst="textNoShape">
              <a:avLst/>
            </a:prstTxWarp>
            <a:noAutofit/>
          </a:bodyPr>
          <a:lstStyle/>
          <a:p>
            <a:pPr defTabSz="932558">
              <a:lnSpc>
                <a:spcPct val="90000"/>
              </a:lnSpc>
              <a:spcBef>
                <a:spcPts val="816"/>
              </a:spcBef>
            </a:pPr>
            <a:r>
              <a:rPr lang="en-US" sz="1632" dirty="0">
                <a:solidFill>
                  <a:srgbClr val="0078D7"/>
                </a:solidFill>
              </a:rPr>
              <a:t>Web platform</a:t>
            </a:r>
          </a:p>
          <a:p>
            <a:pPr defTabSz="932558">
              <a:lnSpc>
                <a:spcPct val="90000"/>
              </a:lnSpc>
              <a:spcBef>
                <a:spcPts val="408"/>
              </a:spcBef>
            </a:pPr>
            <a:r>
              <a:rPr lang="en-US" sz="1088" dirty="0">
                <a:solidFill>
                  <a:srgbClr val="0078D7"/>
                </a:solidFill>
              </a:rPr>
              <a:t>Web apps</a:t>
            </a:r>
          </a:p>
          <a:p>
            <a:pPr defTabSz="932558">
              <a:lnSpc>
                <a:spcPct val="90000"/>
              </a:lnSpc>
              <a:spcBef>
                <a:spcPts val="408"/>
              </a:spcBef>
            </a:pPr>
            <a:r>
              <a:rPr lang="en-US" sz="1088" dirty="0">
                <a:solidFill>
                  <a:srgbClr val="0078D7"/>
                </a:solidFill>
              </a:rPr>
              <a:t>Hybrid web apps (Cordova tooling)</a:t>
            </a:r>
          </a:p>
          <a:p>
            <a:pPr defTabSz="932558">
              <a:lnSpc>
                <a:spcPct val="90000"/>
              </a:lnSpc>
              <a:spcBef>
                <a:spcPts val="408"/>
              </a:spcBef>
            </a:pPr>
            <a:r>
              <a:rPr lang="en-US" sz="1088" dirty="0">
                <a:solidFill>
                  <a:srgbClr val="0078D7"/>
                </a:solidFill>
              </a:rPr>
              <a:t>Hosted web apps (via ‘Westminster’)</a:t>
            </a:r>
          </a:p>
        </p:txBody>
      </p:sp>
      <p:pic>
        <p:nvPicPr>
          <p:cNvPr id="59" name="Picture 58"/>
          <p:cNvPicPr>
            <a:picLocks noChangeAspect="1"/>
          </p:cNvPicPr>
          <p:nvPr/>
        </p:nvPicPr>
        <p:blipFill>
          <a:blip r:embed="rId4"/>
          <a:stretch>
            <a:fillRect/>
          </a:stretch>
        </p:blipFill>
        <p:spPr>
          <a:xfrm>
            <a:off x="2616578" y="3107720"/>
            <a:ext cx="1820314" cy="1820314"/>
          </a:xfrm>
          <a:prstGeom prst="rect">
            <a:avLst/>
          </a:prstGeom>
        </p:spPr>
      </p:pic>
      <p:sp>
        <p:nvSpPr>
          <p:cNvPr id="8" name="TextBox 7"/>
          <p:cNvSpPr txBox="1"/>
          <p:nvPr/>
        </p:nvSpPr>
        <p:spPr>
          <a:xfrm>
            <a:off x="554330" y="6539001"/>
            <a:ext cx="9133004" cy="489691"/>
          </a:xfrm>
          <a:prstGeom prst="rect">
            <a:avLst/>
          </a:prstGeom>
          <a:noFill/>
        </p:spPr>
        <p:txBody>
          <a:bodyPr wrap="none" lIns="186495" tIns="149196" rIns="186495" bIns="149196" rtlCol="0">
            <a:spAutoFit/>
          </a:bodyPr>
          <a:lstStyle/>
          <a:p>
            <a:pPr defTabSz="932558">
              <a:lnSpc>
                <a:spcPct val="90000"/>
              </a:lnSpc>
              <a:spcBef>
                <a:spcPts val="816"/>
              </a:spcBef>
            </a:pPr>
            <a:r>
              <a:rPr lang="en-US" sz="1360" dirty="0">
                <a:solidFill>
                  <a:srgbClr val="737373"/>
                </a:solidFill>
              </a:rPr>
              <a:t>* </a:t>
            </a:r>
            <a:r>
              <a:rPr lang="en-US" sz="1360" dirty="0">
                <a:solidFill>
                  <a:srgbClr val="737373"/>
                </a:solidFill>
                <a:hlinkClick r:id="rId5"/>
              </a:rPr>
              <a:t>http://blogs.windows.com/buildingapps/2015/04/29/expanding-the-universal-windows-platform-at-build-2015/</a:t>
            </a:r>
            <a:endParaRPr lang="en-US" sz="1360" dirty="0">
              <a:solidFill>
                <a:srgbClr val="737373"/>
              </a:solidFill>
            </a:endParaRPr>
          </a:p>
        </p:txBody>
      </p:sp>
    </p:spTree>
    <p:extLst>
      <p:ext uri="{BB962C8B-B14F-4D97-AF65-F5344CB8AC3E}">
        <p14:creationId xmlns:p14="http://schemas.microsoft.com/office/powerpoint/2010/main" val="389781860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500"/>
                                        <p:tgtEl>
                                          <p:spTgt spid="5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fade">
                                      <p:cBhvr>
                                        <p:cTn id="1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2"/>
          <p:cNvSpPr txBox="1">
            <a:spLocks/>
          </p:cNvSpPr>
          <p:nvPr/>
        </p:nvSpPr>
        <p:spPr>
          <a:xfrm>
            <a:off x="271755" y="206880"/>
            <a:ext cx="11648565" cy="981715"/>
          </a:xfrm>
          <a:prstGeom prst="rect">
            <a:avLst/>
          </a:prstGeom>
        </p:spPr>
        <p:txBody>
          <a:bodyPr/>
          <a:lstStyle>
            <a:lvl1pPr algn="l" defTabSz="914377" rtl="0" eaLnBrk="1" latinLnBrk="0" hangingPunct="1">
              <a:lnSpc>
                <a:spcPct val="90000"/>
              </a:lnSpc>
              <a:spcBef>
                <a:spcPct val="0"/>
              </a:spcBef>
              <a:buNone/>
              <a:defRPr sz="4267" b="0" kern="1200">
                <a:gradFill>
                  <a:gsLst>
                    <a:gs pos="0">
                      <a:schemeClr val="accent1"/>
                    </a:gs>
                    <a:gs pos="100000">
                      <a:schemeClr val="accent1"/>
                    </a:gs>
                  </a:gsLst>
                  <a:lin ang="5400000" scaled="1"/>
                </a:gradFill>
                <a:latin typeface="+mj-lt"/>
                <a:ea typeface="+mj-ea"/>
                <a:cs typeface="+mj-cs"/>
              </a:defRPr>
            </a:lvl1pPr>
          </a:lstStyle>
          <a:p>
            <a:pPr defTabSz="896156"/>
            <a:r>
              <a:rPr lang="en-US" sz="4352" dirty="0">
                <a:gradFill>
                  <a:gsLst>
                    <a:gs pos="0">
                      <a:srgbClr val="0078D7"/>
                    </a:gs>
                    <a:gs pos="100000">
                      <a:srgbClr val="0078D7"/>
                    </a:gs>
                  </a:gsLst>
                  <a:lin ang="5400000" scaled="1"/>
                </a:gradFill>
              </a:rPr>
              <a:t>Les </a:t>
            </a:r>
            <a:r>
              <a:rPr lang="en-US" sz="4352" dirty="0" err="1">
                <a:gradFill>
                  <a:gsLst>
                    <a:gs pos="0">
                      <a:srgbClr val="0078D7"/>
                    </a:gs>
                    <a:gs pos="100000">
                      <a:srgbClr val="0078D7"/>
                    </a:gs>
                  </a:gsLst>
                  <a:lin ang="5400000" scaled="1"/>
                </a:gradFill>
              </a:rPr>
              <a:t>étapes</a:t>
            </a:r>
            <a:r>
              <a:rPr lang="en-US" sz="4352" dirty="0">
                <a:gradFill>
                  <a:gsLst>
                    <a:gs pos="0">
                      <a:srgbClr val="0078D7"/>
                    </a:gs>
                    <a:gs pos="100000">
                      <a:srgbClr val="0078D7"/>
                    </a:gs>
                  </a:gsLst>
                  <a:lin ang="5400000" scaled="1"/>
                </a:gradFill>
              </a:rPr>
              <a:t> </a:t>
            </a:r>
            <a:r>
              <a:rPr lang="en-US" sz="4352" dirty="0" err="1">
                <a:gradFill>
                  <a:gsLst>
                    <a:gs pos="0">
                      <a:srgbClr val="0078D7"/>
                    </a:gs>
                    <a:gs pos="100000">
                      <a:srgbClr val="0078D7"/>
                    </a:gs>
                  </a:gsLst>
                  <a:lin ang="5400000" scaled="1"/>
                </a:gradFill>
              </a:rPr>
              <a:t>vers</a:t>
            </a:r>
            <a:r>
              <a:rPr lang="en-US" sz="4352" dirty="0">
                <a:gradFill>
                  <a:gsLst>
                    <a:gs pos="0">
                      <a:srgbClr val="0078D7"/>
                    </a:gs>
                    <a:gs pos="100000">
                      <a:srgbClr val="0078D7"/>
                    </a:gs>
                  </a:gsLst>
                  <a:lin ang="5400000" scaled="1"/>
                </a:gradFill>
              </a:rPr>
              <a:t> </a:t>
            </a:r>
            <a:r>
              <a:rPr lang="en-US" sz="4352" dirty="0" err="1">
                <a:gradFill>
                  <a:gsLst>
                    <a:gs pos="0">
                      <a:srgbClr val="0078D7"/>
                    </a:gs>
                    <a:gs pos="100000">
                      <a:srgbClr val="0078D7"/>
                    </a:gs>
                  </a:gsLst>
                  <a:lin ang="5400000" scaled="1"/>
                </a:gradFill>
              </a:rPr>
              <a:t>une</a:t>
            </a:r>
            <a:r>
              <a:rPr lang="en-US" sz="4352" dirty="0">
                <a:gradFill>
                  <a:gsLst>
                    <a:gs pos="0">
                      <a:srgbClr val="0078D7"/>
                    </a:gs>
                    <a:gs pos="100000">
                      <a:srgbClr val="0078D7"/>
                    </a:gs>
                  </a:gsLst>
                  <a:lin ang="5400000" scaled="1"/>
                </a:gradFill>
              </a:rPr>
              <a:t> app UWP</a:t>
            </a:r>
          </a:p>
        </p:txBody>
      </p:sp>
      <p:sp>
        <p:nvSpPr>
          <p:cNvPr id="68" name="Rectangle 67"/>
          <p:cNvSpPr/>
          <p:nvPr/>
        </p:nvSpPr>
        <p:spPr>
          <a:xfrm>
            <a:off x="302684" y="775725"/>
            <a:ext cx="11849458" cy="427168"/>
          </a:xfrm>
          <a:prstGeom prst="rect">
            <a:avLst/>
          </a:prstGeom>
        </p:spPr>
        <p:txBody>
          <a:bodyPr wrap="square">
            <a:spAutoFit/>
          </a:bodyPr>
          <a:lstStyle/>
          <a:p>
            <a:pPr defTabSz="914155"/>
            <a:r>
              <a:rPr lang="en-US" sz="2176" dirty="0">
                <a:solidFill>
                  <a:srgbClr val="737373"/>
                </a:solidFill>
                <a:latin typeface="Segoe UI Light"/>
              </a:rPr>
              <a:t>Bridges </a:t>
            </a:r>
            <a:r>
              <a:rPr lang="en-US" sz="2176" dirty="0" err="1">
                <a:solidFill>
                  <a:srgbClr val="737373"/>
                </a:solidFill>
                <a:latin typeface="Segoe UI Light"/>
              </a:rPr>
              <a:t>est</a:t>
            </a:r>
            <a:r>
              <a:rPr lang="en-US" sz="2176" dirty="0">
                <a:solidFill>
                  <a:srgbClr val="737373"/>
                </a:solidFill>
                <a:latin typeface="Segoe UI Light"/>
              </a:rPr>
              <a:t> un </a:t>
            </a:r>
            <a:r>
              <a:rPr lang="en-US" sz="2176" dirty="0" err="1">
                <a:solidFill>
                  <a:srgbClr val="737373"/>
                </a:solidFill>
                <a:latin typeface="Segoe UI Light"/>
              </a:rPr>
              <a:t>accélérateur</a:t>
            </a:r>
            <a:r>
              <a:rPr lang="en-US" sz="2176" dirty="0">
                <a:solidFill>
                  <a:srgbClr val="737373"/>
                </a:solidFill>
                <a:latin typeface="Segoe UI Light"/>
              </a:rPr>
              <a:t> </a:t>
            </a:r>
            <a:r>
              <a:rPr lang="en-US" sz="2176" dirty="0" err="1">
                <a:solidFill>
                  <a:srgbClr val="737373"/>
                </a:solidFill>
                <a:latin typeface="Segoe UI Light"/>
              </a:rPr>
              <a:t>vers</a:t>
            </a:r>
            <a:r>
              <a:rPr lang="en-US" sz="2176" dirty="0">
                <a:solidFill>
                  <a:srgbClr val="737373"/>
                </a:solidFill>
                <a:latin typeface="Segoe UI Light"/>
              </a:rPr>
              <a:t> Universal Windows Platform (UWP); </a:t>
            </a:r>
            <a:r>
              <a:rPr lang="en-US" sz="2176" dirty="0" err="1">
                <a:solidFill>
                  <a:srgbClr val="737373"/>
                </a:solidFill>
                <a:latin typeface="Segoe UI Light"/>
              </a:rPr>
              <a:t>mais</a:t>
            </a:r>
            <a:r>
              <a:rPr lang="en-US" sz="2176" dirty="0">
                <a:solidFill>
                  <a:srgbClr val="737373"/>
                </a:solidFill>
                <a:latin typeface="Segoe UI Light"/>
              </a:rPr>
              <a:t> pas </a:t>
            </a:r>
            <a:r>
              <a:rPr lang="en-US" sz="2176" dirty="0" err="1">
                <a:solidFill>
                  <a:srgbClr val="737373"/>
                </a:solidFill>
                <a:latin typeface="Segoe UI Light"/>
              </a:rPr>
              <a:t>une</a:t>
            </a:r>
            <a:r>
              <a:rPr lang="en-US" sz="2176" dirty="0">
                <a:solidFill>
                  <a:srgbClr val="737373"/>
                </a:solidFill>
                <a:latin typeface="Segoe UI Light"/>
              </a:rPr>
              <a:t> fin </a:t>
            </a:r>
            <a:r>
              <a:rPr lang="en-US" sz="2176" dirty="0" err="1">
                <a:solidFill>
                  <a:srgbClr val="737373"/>
                </a:solidFill>
                <a:latin typeface="Segoe UI Light"/>
              </a:rPr>
              <a:t>en</a:t>
            </a:r>
            <a:r>
              <a:rPr lang="en-US" sz="2176" dirty="0">
                <a:solidFill>
                  <a:srgbClr val="737373"/>
                </a:solidFill>
                <a:latin typeface="Segoe UI Light"/>
              </a:rPr>
              <a:t> </a:t>
            </a:r>
            <a:r>
              <a:rPr lang="en-US" sz="2176" dirty="0" err="1">
                <a:solidFill>
                  <a:srgbClr val="737373"/>
                </a:solidFill>
                <a:latin typeface="Segoe UI Light"/>
              </a:rPr>
              <a:t>soi</a:t>
            </a:r>
            <a:endParaRPr lang="en-US" sz="2176" dirty="0">
              <a:solidFill>
                <a:srgbClr val="737373"/>
              </a:solidFill>
              <a:latin typeface="Segoe UI Light"/>
            </a:endParaRPr>
          </a:p>
        </p:txBody>
      </p:sp>
      <p:pic>
        <p:nvPicPr>
          <p:cNvPr id="2" name="Picture 1"/>
          <p:cNvPicPr>
            <a:picLocks noChangeAspect="1"/>
          </p:cNvPicPr>
          <p:nvPr/>
        </p:nvPicPr>
        <p:blipFill rotWithShape="1">
          <a:blip r:embed="rId3"/>
          <a:srcRect l="29052" t="23752" r="29459"/>
          <a:stretch/>
        </p:blipFill>
        <p:spPr>
          <a:xfrm>
            <a:off x="404420" y="1395168"/>
            <a:ext cx="3061846" cy="2367866"/>
          </a:xfrm>
          <a:prstGeom prst="rect">
            <a:avLst/>
          </a:prstGeom>
        </p:spPr>
      </p:pic>
      <p:pic>
        <p:nvPicPr>
          <p:cNvPr id="51" name="Picture 50"/>
          <p:cNvPicPr>
            <a:picLocks noChangeAspect="1"/>
          </p:cNvPicPr>
          <p:nvPr/>
        </p:nvPicPr>
        <p:blipFill>
          <a:blip r:embed="rId4"/>
          <a:stretch>
            <a:fillRect/>
          </a:stretch>
        </p:blipFill>
        <p:spPr>
          <a:xfrm>
            <a:off x="4047115" y="1395168"/>
            <a:ext cx="4206808" cy="2349400"/>
          </a:xfrm>
          <a:prstGeom prst="rect">
            <a:avLst/>
          </a:prstGeom>
        </p:spPr>
      </p:pic>
      <p:sp>
        <p:nvSpPr>
          <p:cNvPr id="96" name="Right Arrow 95"/>
          <p:cNvSpPr/>
          <p:nvPr/>
        </p:nvSpPr>
        <p:spPr bwMode="auto">
          <a:xfrm>
            <a:off x="3531666" y="2496434"/>
            <a:ext cx="448680" cy="384619"/>
          </a:xfrm>
          <a:prstGeom prst="rightArrow">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6495" tIns="149196" rIns="186495" bIns="149196" numCol="1" spcCol="0" rtlCol="0" fromWordArt="0" anchor="t" anchorCtr="0" forceAA="0" compatLnSpc="1">
            <a:prstTxWarp prst="textNoShape">
              <a:avLst/>
            </a:prstTxWarp>
            <a:noAutofit/>
          </a:bodyPr>
          <a:lstStyle/>
          <a:p>
            <a:pPr algn="ctr" defTabSz="950966"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Right Arrow 96"/>
          <p:cNvSpPr/>
          <p:nvPr/>
        </p:nvSpPr>
        <p:spPr bwMode="auto">
          <a:xfrm>
            <a:off x="8424312" y="2489867"/>
            <a:ext cx="448680" cy="391188"/>
          </a:xfrm>
          <a:prstGeom prst="rightArrow">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6495" tIns="149196" rIns="186495" bIns="149196" numCol="1" spcCol="0" rtlCol="0" fromWordArt="0" anchor="t" anchorCtr="0" forceAA="0" compatLnSpc="1">
            <a:prstTxWarp prst="textNoShape">
              <a:avLst/>
            </a:prstTxWarp>
            <a:noAutofit/>
          </a:bodyPr>
          <a:lstStyle/>
          <a:p>
            <a:pPr algn="ctr" defTabSz="950966"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0" name="Picture 29"/>
          <p:cNvPicPr>
            <a:picLocks noChangeAspect="1"/>
          </p:cNvPicPr>
          <p:nvPr/>
        </p:nvPicPr>
        <p:blipFill>
          <a:blip r:embed="rId5"/>
          <a:stretch>
            <a:fillRect/>
          </a:stretch>
        </p:blipFill>
        <p:spPr>
          <a:xfrm>
            <a:off x="9043379" y="1161586"/>
            <a:ext cx="2669699" cy="2669699"/>
          </a:xfrm>
          <a:prstGeom prst="rect">
            <a:avLst/>
          </a:prstGeom>
        </p:spPr>
      </p:pic>
      <p:grpSp>
        <p:nvGrpSpPr>
          <p:cNvPr id="7" name="Group 6"/>
          <p:cNvGrpSpPr/>
          <p:nvPr/>
        </p:nvGrpSpPr>
        <p:grpSpPr>
          <a:xfrm>
            <a:off x="381223" y="3934063"/>
            <a:ext cx="3108237" cy="2653907"/>
            <a:chOff x="279079" y="2893001"/>
            <a:chExt cx="2286000" cy="1951856"/>
          </a:xfrm>
        </p:grpSpPr>
        <p:sp>
          <p:nvSpPr>
            <p:cNvPr id="74" name="Rounded Rectangle 73"/>
            <p:cNvSpPr/>
            <p:nvPr/>
          </p:nvSpPr>
          <p:spPr>
            <a:xfrm>
              <a:off x="279079" y="2893001"/>
              <a:ext cx="2286000" cy="1951856"/>
            </a:xfrm>
            <a:prstGeom prst="roundRect">
              <a:avLst/>
            </a:prstGeom>
            <a:solidFill>
              <a:schemeClr val="accent1">
                <a:lumMod val="20000"/>
                <a:lumOff val="80000"/>
              </a:schemeClr>
            </a:solidFill>
            <a:ln w="19050">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01" tIns="91401" rIns="91401" bIns="91401" numCol="1" spcCol="0" rtlCol="0" fromWordArt="0" anchor="t" anchorCtr="0" forceAA="0" compatLnSpc="1">
              <a:prstTxWarp prst="textNoShape">
                <a:avLst/>
              </a:prstTxWarp>
              <a:noAutofit/>
            </a:bodyPr>
            <a:lstStyle/>
            <a:p>
              <a:pPr algn="ctr" defTabSz="914155">
                <a:lnSpc>
                  <a:spcPct val="90000"/>
                </a:lnSpc>
                <a:spcBef>
                  <a:spcPts val="600"/>
                </a:spcBef>
              </a:pPr>
              <a:r>
                <a:rPr lang="en-US" sz="2448" dirty="0">
                  <a:solidFill>
                    <a:srgbClr val="737373"/>
                  </a:solidFill>
                </a:rPr>
                <a:t>Bien</a:t>
              </a:r>
              <a:endParaRPr lang="en-US" sz="1428" dirty="0">
                <a:solidFill>
                  <a:srgbClr val="737373"/>
                </a:solidFill>
              </a:endParaRPr>
            </a:p>
          </p:txBody>
        </p:sp>
        <p:sp>
          <p:nvSpPr>
            <p:cNvPr id="77" name="Rectangle 76"/>
            <p:cNvSpPr/>
            <p:nvPr/>
          </p:nvSpPr>
          <p:spPr>
            <a:xfrm>
              <a:off x="418771" y="3323913"/>
              <a:ext cx="2016670" cy="13476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1" tIns="91401" rIns="91401" bIns="91401" numCol="1" spcCol="0" rtlCol="0" fromWordArt="0" anchor="t" anchorCtr="0" forceAA="0" compatLnSpc="1">
              <a:prstTxWarp prst="textNoShape">
                <a:avLst/>
              </a:prstTxWarp>
              <a:noAutofit/>
            </a:bodyPr>
            <a:lstStyle/>
            <a:p>
              <a:pPr marL="153268" indent="-153268" defTabSz="914155">
                <a:lnSpc>
                  <a:spcPct val="90000"/>
                </a:lnSpc>
                <a:spcBef>
                  <a:spcPts val="816"/>
                </a:spcBef>
                <a:spcAft>
                  <a:spcPts val="816"/>
                </a:spcAft>
                <a:buFont typeface="Arial" panose="020B0604020202020204" pitchFamily="34" charset="0"/>
                <a:buChar char="•"/>
              </a:pPr>
              <a:r>
                <a:rPr lang="en-US" sz="1360" dirty="0" err="1">
                  <a:solidFill>
                    <a:srgbClr val="737373"/>
                  </a:solidFill>
                  <a:latin typeface="Segoe Pro Semibold" panose="020B0702040504020203" pitchFamily="34" charset="0"/>
                </a:rPr>
                <a:t>Utilisez</a:t>
              </a:r>
              <a:r>
                <a:rPr lang="en-US" sz="1360" dirty="0">
                  <a:solidFill>
                    <a:srgbClr val="737373"/>
                  </a:solidFill>
                  <a:latin typeface="Segoe Pro Semibold" panose="020B0702040504020203" pitchFamily="34" charset="0"/>
                </a:rPr>
                <a:t> un bridge pour porter son code à destination du Windows Store</a:t>
              </a:r>
            </a:p>
            <a:p>
              <a:pPr marL="153268" indent="-153268" defTabSz="914155">
                <a:lnSpc>
                  <a:spcPct val="90000"/>
                </a:lnSpc>
                <a:spcBef>
                  <a:spcPts val="816"/>
                </a:spcBef>
                <a:spcAft>
                  <a:spcPts val="816"/>
                </a:spcAft>
                <a:buFont typeface="Arial" panose="020B0604020202020204" pitchFamily="34" charset="0"/>
                <a:buChar char="•"/>
              </a:pPr>
              <a:r>
                <a:rPr lang="en-US" sz="1360" dirty="0" err="1">
                  <a:solidFill>
                    <a:srgbClr val="737373"/>
                  </a:solidFill>
                  <a:latin typeface="Segoe Pro Semibold" panose="020B0702040504020203" pitchFamily="34" charset="0"/>
                </a:rPr>
                <a:t>Partir</a:t>
              </a:r>
              <a:r>
                <a:rPr lang="en-US" sz="1360" dirty="0">
                  <a:solidFill>
                    <a:srgbClr val="737373"/>
                  </a:solidFill>
                  <a:latin typeface="Segoe Pro Semibold" panose="020B0702040504020203" pitchFamily="34" charset="0"/>
                </a:rPr>
                <a:t> de </a:t>
              </a:r>
              <a:r>
                <a:rPr lang="en-US" sz="1360" dirty="0" err="1">
                  <a:solidFill>
                    <a:srgbClr val="737373"/>
                  </a:solidFill>
                  <a:latin typeface="Segoe Pro Semibold" panose="020B0702040504020203" pitchFamily="34" charset="0"/>
                </a:rPr>
                <a:t>l’existant</a:t>
              </a:r>
              <a:r>
                <a:rPr lang="en-US" sz="1360" dirty="0">
                  <a:solidFill>
                    <a:srgbClr val="737373"/>
                  </a:solidFill>
                  <a:latin typeface="Segoe Pro Semibold" panose="020B0702040504020203" pitchFamily="34" charset="0"/>
                </a:rPr>
                <a:t> </a:t>
              </a:r>
              <a:r>
                <a:rPr lang="en-US" sz="1360" dirty="0" err="1">
                  <a:solidFill>
                    <a:srgbClr val="737373"/>
                  </a:solidFill>
                  <a:latin typeface="Segoe Pro Semibold" panose="020B0702040504020203" pitchFamily="34" charset="0"/>
                </a:rPr>
                <a:t>en</a:t>
              </a:r>
              <a:r>
                <a:rPr lang="en-US" sz="1360" dirty="0">
                  <a:solidFill>
                    <a:srgbClr val="737373"/>
                  </a:solidFill>
                  <a:latin typeface="Segoe Pro Semibold" panose="020B0702040504020203" pitchFamily="34" charset="0"/>
                </a:rPr>
                <a:t> </a:t>
              </a:r>
              <a:r>
                <a:rPr lang="en-US" sz="1360" dirty="0" err="1">
                  <a:solidFill>
                    <a:srgbClr val="737373"/>
                  </a:solidFill>
                  <a:latin typeface="Segoe Pro Semibold" panose="020B0702040504020203" pitchFamily="34" charset="0"/>
                </a:rPr>
                <a:t>concerservant</a:t>
              </a:r>
              <a:r>
                <a:rPr lang="en-US" sz="1360" dirty="0">
                  <a:solidFill>
                    <a:srgbClr val="737373"/>
                  </a:solidFill>
                  <a:latin typeface="Segoe Pro Semibold" panose="020B0702040504020203" pitchFamily="34" charset="0"/>
                </a:rPr>
                <a:t> les </a:t>
              </a:r>
              <a:r>
                <a:rPr lang="en-US" sz="1360" dirty="0" err="1">
                  <a:solidFill>
                    <a:srgbClr val="737373"/>
                  </a:solidFill>
                  <a:latin typeface="Segoe Pro Semibold" panose="020B0702040504020203" pitchFamily="34" charset="0"/>
                </a:rPr>
                <a:t>fonctions</a:t>
              </a:r>
              <a:r>
                <a:rPr lang="en-US" sz="1360" dirty="0">
                  <a:solidFill>
                    <a:srgbClr val="737373"/>
                  </a:solidFill>
                  <a:latin typeface="Segoe Pro Semibold" panose="020B0702040504020203" pitchFamily="34" charset="0"/>
                </a:rPr>
                <a:t> principals de son app</a:t>
              </a:r>
            </a:p>
          </p:txBody>
        </p:sp>
        <p:grpSp>
          <p:nvGrpSpPr>
            <p:cNvPr id="5" name="Group 4"/>
            <p:cNvGrpSpPr/>
            <p:nvPr/>
          </p:nvGrpSpPr>
          <p:grpSpPr>
            <a:xfrm>
              <a:off x="473740" y="4571458"/>
              <a:ext cx="1877001" cy="199458"/>
              <a:chOff x="473740" y="4520253"/>
              <a:chExt cx="1877001" cy="199458"/>
            </a:xfrm>
          </p:grpSpPr>
          <p:sp>
            <p:nvSpPr>
              <p:cNvPr id="4" name="Rectangle 3"/>
              <p:cNvSpPr/>
              <p:nvPr/>
            </p:nvSpPr>
            <p:spPr>
              <a:xfrm>
                <a:off x="473740" y="4522763"/>
                <a:ext cx="548640" cy="1969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4329" tIns="0" rIns="124329" bIns="0" numCol="1" spcCol="0" rtlCol="0" fromWordArt="0" anchor="ctr" anchorCtr="0" forceAA="0" compatLnSpc="1">
                <a:prstTxWarp prst="textNoShape">
                  <a:avLst/>
                </a:prstTxWarp>
                <a:noAutofit/>
              </a:bodyPr>
              <a:lstStyle/>
              <a:p>
                <a:pPr algn="ctr" defTabSz="932558">
                  <a:lnSpc>
                    <a:spcPct val="90000"/>
                  </a:lnSpc>
                  <a:spcBef>
                    <a:spcPts val="816"/>
                  </a:spcBef>
                </a:pPr>
                <a:r>
                  <a:rPr lang="en-US" sz="1224" dirty="0">
                    <a:solidFill>
                      <a:srgbClr val="000000"/>
                    </a:solidFill>
                    <a:latin typeface="Segoe UI Light"/>
                  </a:rPr>
                  <a:t>Facile</a:t>
                </a:r>
              </a:p>
            </p:txBody>
          </p:sp>
          <p:sp>
            <p:nvSpPr>
              <p:cNvPr id="25" name="Rectangle 24"/>
              <p:cNvSpPr/>
              <p:nvPr/>
            </p:nvSpPr>
            <p:spPr>
              <a:xfrm>
                <a:off x="1043974" y="4522763"/>
                <a:ext cx="731520" cy="196948"/>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4329" tIns="0" rIns="124329" bIns="0" numCol="1" spcCol="0" rtlCol="0" fromWordArt="0" anchor="ctr" anchorCtr="0" forceAA="0" compatLnSpc="1">
                <a:prstTxWarp prst="textNoShape">
                  <a:avLst/>
                </a:prstTxWarp>
                <a:noAutofit/>
              </a:bodyPr>
              <a:lstStyle/>
              <a:p>
                <a:pPr algn="ctr" defTabSz="932558">
                  <a:lnSpc>
                    <a:spcPct val="90000"/>
                  </a:lnSpc>
                  <a:spcBef>
                    <a:spcPts val="816"/>
                  </a:spcBef>
                </a:pPr>
                <a:r>
                  <a:rPr lang="en-US" sz="1224" dirty="0">
                    <a:solidFill>
                      <a:srgbClr val="000000"/>
                    </a:solidFill>
                    <a:latin typeface="Segoe UI Light"/>
                  </a:rPr>
                  <a:t>UX</a:t>
                </a:r>
              </a:p>
            </p:txBody>
          </p:sp>
          <p:sp>
            <p:nvSpPr>
              <p:cNvPr id="31" name="Rectangle 30"/>
              <p:cNvSpPr/>
              <p:nvPr/>
            </p:nvSpPr>
            <p:spPr>
              <a:xfrm>
                <a:off x="1802101" y="4520253"/>
                <a:ext cx="548640" cy="196948"/>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4329" tIns="0" rIns="124329" bIns="0" numCol="1" spcCol="0" rtlCol="0" fromWordArt="0" anchor="ctr" anchorCtr="0" forceAA="0" compatLnSpc="1">
                <a:prstTxWarp prst="textNoShape">
                  <a:avLst/>
                </a:prstTxWarp>
                <a:noAutofit/>
              </a:bodyPr>
              <a:lstStyle/>
              <a:p>
                <a:pPr algn="ctr" defTabSz="932558">
                  <a:lnSpc>
                    <a:spcPct val="90000"/>
                  </a:lnSpc>
                  <a:spcBef>
                    <a:spcPts val="816"/>
                  </a:spcBef>
                </a:pPr>
                <a:r>
                  <a:rPr lang="en-US" sz="1224" dirty="0">
                    <a:solidFill>
                      <a:srgbClr val="000000"/>
                    </a:solidFill>
                    <a:latin typeface="Segoe UI Light"/>
                  </a:rPr>
                  <a:t>Reach</a:t>
                </a:r>
              </a:p>
            </p:txBody>
          </p:sp>
        </p:grpSp>
      </p:grpSp>
      <p:grpSp>
        <p:nvGrpSpPr>
          <p:cNvPr id="8" name="Group 7"/>
          <p:cNvGrpSpPr/>
          <p:nvPr/>
        </p:nvGrpSpPr>
        <p:grpSpPr>
          <a:xfrm>
            <a:off x="4596651" y="3951210"/>
            <a:ext cx="3108237" cy="2614140"/>
            <a:chOff x="3379380" y="2905612"/>
            <a:chExt cx="2286000" cy="1922609"/>
          </a:xfrm>
        </p:grpSpPr>
        <p:sp>
          <p:nvSpPr>
            <p:cNvPr id="86" name="Rounded Rectangle 85"/>
            <p:cNvSpPr/>
            <p:nvPr/>
          </p:nvSpPr>
          <p:spPr>
            <a:xfrm>
              <a:off x="3379380" y="2905612"/>
              <a:ext cx="2286000" cy="1922609"/>
            </a:xfrm>
            <a:prstGeom prst="roundRect">
              <a:avLst/>
            </a:prstGeom>
            <a:solidFill>
              <a:schemeClr val="accent1">
                <a:lumMod val="40000"/>
                <a:lumOff val="60000"/>
              </a:schemeClr>
            </a:solidFill>
            <a:ln w="19050">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01" tIns="91401" rIns="91401" bIns="91401" numCol="1" spcCol="0" rtlCol="0" fromWordArt="0" anchor="t" anchorCtr="0" forceAA="0" compatLnSpc="1">
              <a:prstTxWarp prst="textNoShape">
                <a:avLst/>
              </a:prstTxWarp>
              <a:noAutofit/>
            </a:bodyPr>
            <a:lstStyle/>
            <a:p>
              <a:pPr algn="ctr" defTabSz="914155">
                <a:lnSpc>
                  <a:spcPct val="90000"/>
                </a:lnSpc>
                <a:spcBef>
                  <a:spcPts val="600"/>
                </a:spcBef>
              </a:pPr>
              <a:r>
                <a:rPr lang="en-US" sz="2448" dirty="0" err="1">
                  <a:solidFill>
                    <a:srgbClr val="737373"/>
                  </a:solidFill>
                </a:rPr>
                <a:t>Meilleur</a:t>
              </a:r>
              <a:endParaRPr lang="en-US" sz="1428" dirty="0">
                <a:solidFill>
                  <a:srgbClr val="737373"/>
                </a:solidFill>
              </a:endParaRPr>
            </a:p>
          </p:txBody>
        </p:sp>
        <p:sp>
          <p:nvSpPr>
            <p:cNvPr id="21" name="Rectangle 20"/>
            <p:cNvSpPr/>
            <p:nvPr/>
          </p:nvSpPr>
          <p:spPr>
            <a:xfrm>
              <a:off x="3473789" y="3323913"/>
              <a:ext cx="2106964" cy="13476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1" tIns="91401" rIns="91401" bIns="91401" numCol="1" spcCol="0" rtlCol="0" fromWordArt="0" anchor="t" anchorCtr="0" forceAA="0" compatLnSpc="1">
              <a:prstTxWarp prst="textNoShape">
                <a:avLst/>
              </a:prstTxWarp>
              <a:noAutofit/>
            </a:bodyPr>
            <a:lstStyle/>
            <a:p>
              <a:pPr marL="153268" indent="-153268" defTabSz="914155">
                <a:lnSpc>
                  <a:spcPct val="90000"/>
                </a:lnSpc>
                <a:spcBef>
                  <a:spcPts val="816"/>
                </a:spcBef>
                <a:spcAft>
                  <a:spcPts val="816"/>
                </a:spcAft>
                <a:buFont typeface="Arial" panose="020B0604020202020204" pitchFamily="34" charset="0"/>
                <a:buChar char="•"/>
              </a:pPr>
              <a:r>
                <a:rPr lang="en-US" sz="1360" dirty="0" err="1">
                  <a:solidFill>
                    <a:srgbClr val="737373"/>
                  </a:solidFill>
                  <a:latin typeface="Segoe Pro Semibold" panose="020B0702040504020203" pitchFamily="34" charset="0"/>
                </a:rPr>
                <a:t>Exploitez</a:t>
              </a:r>
              <a:r>
                <a:rPr lang="en-US" sz="1360" dirty="0">
                  <a:solidFill>
                    <a:srgbClr val="737373"/>
                  </a:solidFill>
                  <a:latin typeface="Segoe Pro Semibold" panose="020B0702040504020203" pitchFamily="34" charset="0"/>
                </a:rPr>
                <a:t> des </a:t>
              </a:r>
              <a:r>
                <a:rPr lang="en-US" sz="1360" dirty="0" err="1">
                  <a:solidFill>
                    <a:srgbClr val="737373"/>
                  </a:solidFill>
                  <a:latin typeface="Segoe Pro Semibold" panose="020B0702040504020203" pitchFamily="34" charset="0"/>
                </a:rPr>
                <a:t>fonctions</a:t>
              </a:r>
              <a:r>
                <a:rPr lang="en-US" sz="1360" dirty="0">
                  <a:solidFill>
                    <a:srgbClr val="737373"/>
                  </a:solidFill>
                  <a:latin typeface="Segoe Pro Semibold" panose="020B0702040504020203" pitchFamily="34" charset="0"/>
                </a:rPr>
                <a:t> UWP</a:t>
              </a:r>
            </a:p>
            <a:p>
              <a:pPr marL="153268" indent="-153268" defTabSz="914155">
                <a:lnSpc>
                  <a:spcPct val="90000"/>
                </a:lnSpc>
                <a:spcBef>
                  <a:spcPts val="816"/>
                </a:spcBef>
                <a:spcAft>
                  <a:spcPts val="408"/>
                </a:spcAft>
                <a:buFont typeface="Arial" panose="020B0604020202020204" pitchFamily="34" charset="0"/>
                <a:buChar char="•"/>
              </a:pPr>
              <a:r>
                <a:rPr lang="en-US" sz="1360" dirty="0" err="1">
                  <a:solidFill>
                    <a:srgbClr val="737373"/>
                  </a:solidFill>
                  <a:latin typeface="Segoe Pro Semibold" panose="020B0702040504020203" pitchFamily="34" charset="0"/>
                </a:rPr>
                <a:t>Ajout</a:t>
              </a:r>
              <a:r>
                <a:rPr lang="en-US" sz="1360" dirty="0">
                  <a:solidFill>
                    <a:srgbClr val="737373"/>
                  </a:solidFill>
                  <a:latin typeface="Segoe Pro Semibold" panose="020B0702040504020203" pitchFamily="34" charset="0"/>
                </a:rPr>
                <a:t> de </a:t>
              </a:r>
              <a:r>
                <a:rPr lang="en-US" sz="1360" dirty="0" err="1">
                  <a:solidFill>
                    <a:srgbClr val="737373"/>
                  </a:solidFill>
                  <a:latin typeface="Segoe Pro Semibold" panose="020B0702040504020203" pitchFamily="34" charset="0"/>
                </a:rPr>
                <a:t>fonctions</a:t>
              </a:r>
              <a:r>
                <a:rPr lang="en-US" sz="1360" dirty="0">
                  <a:solidFill>
                    <a:srgbClr val="737373"/>
                  </a:solidFill>
                  <a:latin typeface="Segoe Pro Semibold" panose="020B0702040504020203" pitchFamily="34" charset="0"/>
                </a:rPr>
                <a:t> Windows 10 :</a:t>
              </a:r>
            </a:p>
            <a:p>
              <a:pPr marL="392883" lvl="1" indent="-164061" defTabSz="914155">
                <a:lnSpc>
                  <a:spcPct val="90000"/>
                </a:lnSpc>
                <a:spcAft>
                  <a:spcPts val="408"/>
                </a:spcAft>
                <a:buFont typeface="Arial" panose="020B0604020202020204" pitchFamily="34" charset="0"/>
                <a:buChar char="•"/>
              </a:pPr>
              <a:r>
                <a:rPr lang="en-US" sz="1224" dirty="0">
                  <a:solidFill>
                    <a:srgbClr val="737373"/>
                  </a:solidFill>
                  <a:cs typeface="Segoe UI" panose="020B0502040204020203" pitchFamily="34" charset="0"/>
                </a:rPr>
                <a:t>In App Purchase</a:t>
              </a:r>
            </a:p>
            <a:p>
              <a:pPr marL="392883" lvl="1" indent="-164061" defTabSz="914155">
                <a:lnSpc>
                  <a:spcPct val="90000"/>
                </a:lnSpc>
                <a:spcAft>
                  <a:spcPts val="408"/>
                </a:spcAft>
                <a:buFont typeface="Arial" panose="020B0604020202020204" pitchFamily="34" charset="0"/>
                <a:buChar char="•"/>
              </a:pPr>
              <a:r>
                <a:rPr lang="en-US" sz="1224" dirty="0">
                  <a:solidFill>
                    <a:srgbClr val="737373"/>
                  </a:solidFill>
                  <a:cs typeface="Segoe UI" panose="020B0502040204020203" pitchFamily="34" charset="0"/>
                </a:rPr>
                <a:t>Windows UX</a:t>
              </a:r>
            </a:p>
            <a:p>
              <a:pPr marL="392883" lvl="1" indent="-164061" defTabSz="914155">
                <a:lnSpc>
                  <a:spcPct val="90000"/>
                </a:lnSpc>
                <a:spcAft>
                  <a:spcPts val="408"/>
                </a:spcAft>
                <a:buFont typeface="Arial" panose="020B0604020202020204" pitchFamily="34" charset="0"/>
                <a:buChar char="•"/>
              </a:pPr>
              <a:r>
                <a:rPr lang="en-US" sz="1224" dirty="0">
                  <a:solidFill>
                    <a:srgbClr val="737373"/>
                  </a:solidFill>
                  <a:cs typeface="Segoe UI" panose="020B0502040204020203" pitchFamily="34" charset="0"/>
                </a:rPr>
                <a:t>Live Tiles</a:t>
              </a:r>
            </a:p>
            <a:p>
              <a:pPr marL="392883" lvl="1" indent="-164061" defTabSz="914155">
                <a:lnSpc>
                  <a:spcPct val="90000"/>
                </a:lnSpc>
                <a:spcAft>
                  <a:spcPts val="408"/>
                </a:spcAft>
                <a:buFont typeface="Arial" panose="020B0604020202020204" pitchFamily="34" charset="0"/>
                <a:buChar char="•"/>
              </a:pPr>
              <a:r>
                <a:rPr lang="en-US" sz="1224" dirty="0">
                  <a:solidFill>
                    <a:srgbClr val="737373"/>
                  </a:solidFill>
                  <a:cs typeface="Segoe UI" panose="020B0502040204020203" pitchFamily="34" charset="0"/>
                </a:rPr>
                <a:t>Notifications</a:t>
              </a:r>
            </a:p>
          </p:txBody>
        </p:sp>
        <p:grpSp>
          <p:nvGrpSpPr>
            <p:cNvPr id="32" name="Group 31"/>
            <p:cNvGrpSpPr/>
            <p:nvPr/>
          </p:nvGrpSpPr>
          <p:grpSpPr>
            <a:xfrm>
              <a:off x="3583880" y="4568948"/>
              <a:ext cx="1877001" cy="199458"/>
              <a:chOff x="473740" y="4520253"/>
              <a:chExt cx="1877001" cy="199458"/>
            </a:xfrm>
          </p:grpSpPr>
          <p:sp>
            <p:nvSpPr>
              <p:cNvPr id="33" name="Rectangle 32"/>
              <p:cNvSpPr/>
              <p:nvPr/>
            </p:nvSpPr>
            <p:spPr>
              <a:xfrm>
                <a:off x="473740" y="4522763"/>
                <a:ext cx="548640" cy="196948"/>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4329" tIns="0" rIns="124329" bIns="0" numCol="1" spcCol="0" rtlCol="0" fromWordArt="0" anchor="ctr" anchorCtr="0" forceAA="0" compatLnSpc="1">
                <a:prstTxWarp prst="textNoShape">
                  <a:avLst/>
                </a:prstTxWarp>
                <a:noAutofit/>
              </a:bodyPr>
              <a:lstStyle/>
              <a:p>
                <a:pPr algn="ctr" defTabSz="932558">
                  <a:lnSpc>
                    <a:spcPct val="90000"/>
                  </a:lnSpc>
                  <a:spcBef>
                    <a:spcPts val="816"/>
                  </a:spcBef>
                </a:pPr>
                <a:r>
                  <a:rPr lang="en-US" sz="1224" dirty="0">
                    <a:solidFill>
                      <a:srgbClr val="000000"/>
                    </a:solidFill>
                    <a:latin typeface="Segoe UI Light"/>
                  </a:rPr>
                  <a:t>Facile</a:t>
                </a:r>
              </a:p>
            </p:txBody>
          </p:sp>
          <p:sp>
            <p:nvSpPr>
              <p:cNvPr id="34" name="Rectangle 33"/>
              <p:cNvSpPr/>
              <p:nvPr/>
            </p:nvSpPr>
            <p:spPr>
              <a:xfrm>
                <a:off x="1043974" y="4522763"/>
                <a:ext cx="731520" cy="1969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4329" tIns="0" rIns="124329" bIns="0" numCol="1" spcCol="0" rtlCol="0" fromWordArt="0" anchor="ctr" anchorCtr="0" forceAA="0" compatLnSpc="1">
                <a:prstTxWarp prst="textNoShape">
                  <a:avLst/>
                </a:prstTxWarp>
                <a:noAutofit/>
              </a:bodyPr>
              <a:lstStyle/>
              <a:p>
                <a:pPr algn="ctr" defTabSz="932558">
                  <a:lnSpc>
                    <a:spcPct val="90000"/>
                  </a:lnSpc>
                  <a:spcBef>
                    <a:spcPts val="816"/>
                  </a:spcBef>
                </a:pPr>
                <a:r>
                  <a:rPr lang="en-US" sz="1224" dirty="0">
                    <a:solidFill>
                      <a:srgbClr val="000000"/>
                    </a:solidFill>
                    <a:latin typeface="Segoe UI Light"/>
                  </a:rPr>
                  <a:t>UX</a:t>
                </a:r>
              </a:p>
            </p:txBody>
          </p:sp>
          <p:sp>
            <p:nvSpPr>
              <p:cNvPr id="35" name="Rectangle 34"/>
              <p:cNvSpPr/>
              <p:nvPr/>
            </p:nvSpPr>
            <p:spPr>
              <a:xfrm>
                <a:off x="1802101" y="4520253"/>
                <a:ext cx="548640" cy="196948"/>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4329" tIns="0" rIns="124329" bIns="0" numCol="1" spcCol="0" rtlCol="0" fromWordArt="0" anchor="ctr" anchorCtr="0" forceAA="0" compatLnSpc="1">
                <a:prstTxWarp prst="textNoShape">
                  <a:avLst/>
                </a:prstTxWarp>
                <a:noAutofit/>
              </a:bodyPr>
              <a:lstStyle/>
              <a:p>
                <a:pPr algn="ctr" defTabSz="932558">
                  <a:lnSpc>
                    <a:spcPct val="90000"/>
                  </a:lnSpc>
                  <a:spcBef>
                    <a:spcPts val="816"/>
                  </a:spcBef>
                </a:pPr>
                <a:r>
                  <a:rPr lang="en-US" sz="1224" dirty="0">
                    <a:solidFill>
                      <a:srgbClr val="000000"/>
                    </a:solidFill>
                    <a:latin typeface="Segoe UI Light"/>
                  </a:rPr>
                  <a:t>Reach</a:t>
                </a:r>
              </a:p>
            </p:txBody>
          </p:sp>
        </p:grpSp>
      </p:grpSp>
      <p:grpSp>
        <p:nvGrpSpPr>
          <p:cNvPr id="9" name="Group 8"/>
          <p:cNvGrpSpPr/>
          <p:nvPr/>
        </p:nvGrpSpPr>
        <p:grpSpPr>
          <a:xfrm>
            <a:off x="8812081" y="3956683"/>
            <a:ext cx="3108237" cy="2608409"/>
            <a:chOff x="6479682" y="2909638"/>
            <a:chExt cx="2286000" cy="1918394"/>
          </a:xfrm>
        </p:grpSpPr>
        <p:sp>
          <p:nvSpPr>
            <p:cNvPr id="70" name="Rounded Rectangle 69"/>
            <p:cNvSpPr/>
            <p:nvPr/>
          </p:nvSpPr>
          <p:spPr>
            <a:xfrm>
              <a:off x="6479682" y="2909638"/>
              <a:ext cx="2286000" cy="1918394"/>
            </a:xfrm>
            <a:prstGeom prst="roundRect">
              <a:avLst/>
            </a:prstGeom>
            <a:solidFill>
              <a:schemeClr val="accent1"/>
            </a:solidFill>
            <a:ln w="19050">
              <a:solidFill>
                <a:schemeClr val="accent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01" tIns="91401" rIns="91401" bIns="91401" numCol="1" spcCol="0" rtlCol="0" fromWordArt="0" anchor="t" anchorCtr="0" forceAA="0" compatLnSpc="1">
              <a:prstTxWarp prst="textNoShape">
                <a:avLst/>
              </a:prstTxWarp>
              <a:noAutofit/>
            </a:bodyPr>
            <a:lstStyle/>
            <a:p>
              <a:pPr algn="ctr" defTabSz="914155">
                <a:lnSpc>
                  <a:spcPct val="90000"/>
                </a:lnSpc>
                <a:spcBef>
                  <a:spcPts val="600"/>
                </a:spcBef>
              </a:pPr>
              <a:r>
                <a:rPr lang="en-US" sz="2448" dirty="0" err="1">
                  <a:solidFill>
                    <a:prstClr val="white"/>
                  </a:solidFill>
                </a:rPr>
                <a:t>Idéal</a:t>
              </a:r>
              <a:endParaRPr lang="en-US" sz="2448" dirty="0">
                <a:solidFill>
                  <a:prstClr val="white"/>
                </a:solidFill>
              </a:endParaRPr>
            </a:p>
          </p:txBody>
        </p:sp>
        <p:sp>
          <p:nvSpPr>
            <p:cNvPr id="22" name="Rectangle 21"/>
            <p:cNvSpPr/>
            <p:nvPr/>
          </p:nvSpPr>
          <p:spPr>
            <a:xfrm>
              <a:off x="6623194" y="3323913"/>
              <a:ext cx="2016670" cy="13476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1" tIns="91401" rIns="91401" bIns="91401" numCol="1" spcCol="0" rtlCol="0" fromWordArt="0" anchor="t" anchorCtr="0" forceAA="0" compatLnSpc="1">
              <a:prstTxWarp prst="textNoShape">
                <a:avLst/>
              </a:prstTxWarp>
              <a:noAutofit/>
            </a:bodyPr>
            <a:lstStyle/>
            <a:p>
              <a:pPr marL="153268" indent="-153268" defTabSz="914155">
                <a:lnSpc>
                  <a:spcPct val="90000"/>
                </a:lnSpc>
                <a:spcBef>
                  <a:spcPts val="816"/>
                </a:spcBef>
                <a:spcAft>
                  <a:spcPts val="816"/>
                </a:spcAft>
                <a:buFont typeface="Arial" panose="020B0604020202020204" pitchFamily="34" charset="0"/>
                <a:buChar char="•"/>
              </a:pPr>
              <a:r>
                <a:rPr lang="en-US" sz="1360" dirty="0" err="1">
                  <a:solidFill>
                    <a:prstClr val="white"/>
                  </a:solidFill>
                  <a:latin typeface="Segoe Pro Semibold" panose="020B0702040504020203" pitchFamily="34" charset="0"/>
                </a:rPr>
                <a:t>Réalisez</a:t>
              </a:r>
              <a:r>
                <a:rPr lang="en-US" sz="1360" dirty="0">
                  <a:solidFill>
                    <a:prstClr val="white"/>
                  </a:solidFill>
                  <a:latin typeface="Segoe Pro Semibold" panose="020B0702040504020203" pitchFamily="34" charset="0"/>
                </a:rPr>
                <a:t> </a:t>
              </a:r>
              <a:r>
                <a:rPr lang="en-US" sz="1360" dirty="0" err="1">
                  <a:solidFill>
                    <a:prstClr val="white"/>
                  </a:solidFill>
                  <a:latin typeface="Segoe Pro Semibold" panose="020B0702040504020203" pitchFamily="34" charset="0"/>
                </a:rPr>
                <a:t>une</a:t>
              </a:r>
              <a:r>
                <a:rPr lang="en-US" sz="1360" dirty="0">
                  <a:solidFill>
                    <a:prstClr val="white"/>
                  </a:solidFill>
                  <a:latin typeface="Segoe Pro Semibold" panose="020B0702040504020203" pitchFamily="34" charset="0"/>
                </a:rPr>
                <a:t> app UWP native</a:t>
              </a:r>
            </a:p>
            <a:p>
              <a:pPr marL="153268" indent="-153268" defTabSz="914155">
                <a:lnSpc>
                  <a:spcPct val="90000"/>
                </a:lnSpc>
                <a:spcBef>
                  <a:spcPts val="816"/>
                </a:spcBef>
                <a:spcAft>
                  <a:spcPts val="816"/>
                </a:spcAft>
                <a:buFont typeface="Arial" panose="020B0604020202020204" pitchFamily="34" charset="0"/>
                <a:buChar char="•"/>
              </a:pPr>
              <a:r>
                <a:rPr lang="en-US" sz="1360" dirty="0">
                  <a:solidFill>
                    <a:prstClr val="white"/>
                  </a:solidFill>
                  <a:latin typeface="Segoe Pro Semibold" panose="020B0702040504020203" pitchFamily="34" charset="0"/>
                </a:rPr>
                <a:t>Support de </a:t>
              </a:r>
              <a:r>
                <a:rPr lang="en-US" sz="1360" dirty="0" err="1">
                  <a:solidFill>
                    <a:prstClr val="white"/>
                  </a:solidFill>
                  <a:latin typeface="Segoe Pro Semibold" panose="020B0702040504020203" pitchFamily="34" charset="0"/>
                </a:rPr>
                <a:t>toutes</a:t>
              </a:r>
              <a:r>
                <a:rPr lang="en-US" sz="1360" dirty="0">
                  <a:solidFill>
                    <a:prstClr val="white"/>
                  </a:solidFill>
                  <a:latin typeface="Segoe Pro Semibold" panose="020B0702040504020203" pitchFamily="34" charset="0"/>
                </a:rPr>
                <a:t> les </a:t>
              </a:r>
              <a:r>
                <a:rPr lang="en-US" sz="1360" dirty="0" err="1">
                  <a:solidFill>
                    <a:prstClr val="white"/>
                  </a:solidFill>
                  <a:latin typeface="Segoe Pro Semibold" panose="020B0702040504020203" pitchFamily="34" charset="0"/>
                </a:rPr>
                <a:t>familles</a:t>
              </a:r>
              <a:r>
                <a:rPr lang="en-US" sz="1360" dirty="0">
                  <a:solidFill>
                    <a:prstClr val="white"/>
                  </a:solidFill>
                  <a:latin typeface="Segoe Pro Semibold" panose="020B0702040504020203" pitchFamily="34" charset="0"/>
                </a:rPr>
                <a:t> de device (phone, </a:t>
              </a:r>
              <a:r>
                <a:rPr lang="en-US" sz="1360" dirty="0" err="1">
                  <a:solidFill>
                    <a:prstClr val="white"/>
                  </a:solidFill>
                  <a:latin typeface="Segoe Pro Semibold" panose="020B0702040504020203" pitchFamily="34" charset="0"/>
                </a:rPr>
                <a:t>tablette</a:t>
              </a:r>
              <a:r>
                <a:rPr lang="en-US" sz="1360" dirty="0">
                  <a:solidFill>
                    <a:prstClr val="white"/>
                  </a:solidFill>
                  <a:latin typeface="Segoe Pro Semibold" panose="020B0702040504020203" pitchFamily="34" charset="0"/>
                </a:rPr>
                <a:t>, </a:t>
              </a:r>
              <a:r>
                <a:rPr lang="en-US" sz="1360" dirty="0" err="1">
                  <a:solidFill>
                    <a:prstClr val="white"/>
                  </a:solidFill>
                  <a:latin typeface="Segoe Pro Semibold" panose="020B0702040504020203" pitchFamily="34" charset="0"/>
                </a:rPr>
                <a:t>IoT</a:t>
              </a:r>
              <a:r>
                <a:rPr lang="en-US" sz="1360" dirty="0">
                  <a:solidFill>
                    <a:prstClr val="white"/>
                  </a:solidFill>
                  <a:latin typeface="Segoe Pro Semibold" panose="020B0702040504020203" pitchFamily="34" charset="0"/>
                </a:rPr>
                <a:t> </a:t>
              </a:r>
              <a:r>
                <a:rPr lang="en-US" sz="1360" dirty="0" err="1">
                  <a:solidFill>
                    <a:prstClr val="white"/>
                  </a:solidFill>
                  <a:latin typeface="Segoe Pro Semibold" panose="020B0702040504020203" pitchFamily="34" charset="0"/>
                </a:rPr>
                <a:t>etc</a:t>
              </a:r>
              <a:r>
                <a:rPr lang="en-US" sz="1360" dirty="0">
                  <a:solidFill>
                    <a:prstClr val="white"/>
                  </a:solidFill>
                  <a:latin typeface="Segoe Pro Semibold" panose="020B0702040504020203" pitchFamily="34" charset="0"/>
                </a:rPr>
                <a:t>)</a:t>
              </a:r>
              <a:endParaRPr lang="en-US" sz="1224" dirty="0">
                <a:solidFill>
                  <a:prstClr val="white"/>
                </a:solidFill>
                <a:latin typeface="Segoe Pro Semibold" panose="020B0702040504020203" pitchFamily="34" charset="0"/>
              </a:endParaRPr>
            </a:p>
          </p:txBody>
        </p:sp>
        <p:grpSp>
          <p:nvGrpSpPr>
            <p:cNvPr id="36" name="Group 35"/>
            <p:cNvGrpSpPr/>
            <p:nvPr/>
          </p:nvGrpSpPr>
          <p:grpSpPr>
            <a:xfrm>
              <a:off x="6684181" y="4573968"/>
              <a:ext cx="1877001" cy="199458"/>
              <a:chOff x="473740" y="4520253"/>
              <a:chExt cx="1877001" cy="199458"/>
            </a:xfrm>
          </p:grpSpPr>
          <p:sp>
            <p:nvSpPr>
              <p:cNvPr id="37" name="Rectangle 36"/>
              <p:cNvSpPr/>
              <p:nvPr/>
            </p:nvSpPr>
            <p:spPr>
              <a:xfrm>
                <a:off x="473740" y="4522763"/>
                <a:ext cx="548640" cy="19694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4329" tIns="0" rIns="124329" bIns="0" numCol="1" spcCol="0" rtlCol="0" fromWordArt="0" anchor="ctr" anchorCtr="0" forceAA="0" compatLnSpc="1">
                <a:prstTxWarp prst="textNoShape">
                  <a:avLst/>
                </a:prstTxWarp>
                <a:noAutofit/>
              </a:bodyPr>
              <a:lstStyle/>
              <a:p>
                <a:pPr algn="ctr" defTabSz="932558">
                  <a:lnSpc>
                    <a:spcPct val="90000"/>
                  </a:lnSpc>
                  <a:spcBef>
                    <a:spcPts val="816"/>
                  </a:spcBef>
                </a:pPr>
                <a:r>
                  <a:rPr lang="en-US" sz="1224" dirty="0">
                    <a:solidFill>
                      <a:srgbClr val="000000"/>
                    </a:solidFill>
                    <a:latin typeface="Segoe UI Light"/>
                  </a:rPr>
                  <a:t>Facile</a:t>
                </a:r>
              </a:p>
            </p:txBody>
          </p:sp>
          <p:sp>
            <p:nvSpPr>
              <p:cNvPr id="38" name="Rectangle 37"/>
              <p:cNvSpPr/>
              <p:nvPr/>
            </p:nvSpPr>
            <p:spPr>
              <a:xfrm>
                <a:off x="1043974" y="4522763"/>
                <a:ext cx="731520" cy="1969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4329" tIns="0" rIns="124329" bIns="0" numCol="1" spcCol="0" rtlCol="0" fromWordArt="0" anchor="ctr" anchorCtr="0" forceAA="0" compatLnSpc="1">
                <a:prstTxWarp prst="textNoShape">
                  <a:avLst/>
                </a:prstTxWarp>
                <a:noAutofit/>
              </a:bodyPr>
              <a:lstStyle/>
              <a:p>
                <a:pPr algn="ctr" defTabSz="932558">
                  <a:lnSpc>
                    <a:spcPct val="90000"/>
                  </a:lnSpc>
                  <a:spcBef>
                    <a:spcPts val="816"/>
                  </a:spcBef>
                </a:pPr>
                <a:r>
                  <a:rPr lang="en-US" sz="1224" dirty="0">
                    <a:solidFill>
                      <a:srgbClr val="000000"/>
                    </a:solidFill>
                    <a:latin typeface="Segoe UI Light"/>
                  </a:rPr>
                  <a:t>UX</a:t>
                </a:r>
              </a:p>
            </p:txBody>
          </p:sp>
          <p:sp>
            <p:nvSpPr>
              <p:cNvPr id="39" name="Rectangle 38"/>
              <p:cNvSpPr/>
              <p:nvPr/>
            </p:nvSpPr>
            <p:spPr>
              <a:xfrm>
                <a:off x="1802101" y="4520253"/>
                <a:ext cx="548640" cy="1969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4329" tIns="0" rIns="124329" bIns="0" numCol="1" spcCol="0" rtlCol="0" fromWordArt="0" anchor="ctr" anchorCtr="0" forceAA="0" compatLnSpc="1">
                <a:prstTxWarp prst="textNoShape">
                  <a:avLst/>
                </a:prstTxWarp>
                <a:noAutofit/>
              </a:bodyPr>
              <a:lstStyle/>
              <a:p>
                <a:pPr algn="ctr" defTabSz="932558">
                  <a:lnSpc>
                    <a:spcPct val="90000"/>
                  </a:lnSpc>
                  <a:spcBef>
                    <a:spcPts val="816"/>
                  </a:spcBef>
                </a:pPr>
                <a:r>
                  <a:rPr lang="en-US" sz="1224" dirty="0">
                    <a:solidFill>
                      <a:srgbClr val="000000"/>
                    </a:solidFill>
                    <a:latin typeface="Segoe UI Light"/>
                  </a:rPr>
                  <a:t>Reach</a:t>
                </a:r>
              </a:p>
            </p:txBody>
          </p:sp>
        </p:grpSp>
      </p:grpSp>
    </p:spTree>
    <p:extLst>
      <p:ext uri="{BB962C8B-B14F-4D97-AF65-F5344CB8AC3E}">
        <p14:creationId xmlns:p14="http://schemas.microsoft.com/office/powerpoint/2010/main" val="376315103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6"/>
                                        </p:tgtEl>
                                        <p:attrNameLst>
                                          <p:attrName>style.visibility</p:attrName>
                                        </p:attrNameLst>
                                      </p:cBhvr>
                                      <p:to>
                                        <p:strVal val="visible"/>
                                      </p:to>
                                    </p:set>
                                    <p:animEffect transition="in" filter="fade">
                                      <p:cBhvr>
                                        <p:cTn id="15" dur="500"/>
                                        <p:tgtEl>
                                          <p:spTgt spid="96"/>
                                        </p:tgtEl>
                                      </p:cBhvr>
                                    </p:animEffect>
                                  </p:childTnLst>
                                </p:cTn>
                              </p:par>
                              <p:par>
                                <p:cTn id="16" presetID="10" presetClass="entr" presetSubtype="0" fill="hold" nodeType="with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7"/>
                                        </p:tgtEl>
                                        <p:attrNameLst>
                                          <p:attrName>style.visibility</p:attrName>
                                        </p:attrNameLst>
                                      </p:cBhvr>
                                      <p:to>
                                        <p:strVal val="visible"/>
                                      </p:to>
                                    </p:set>
                                    <p:animEffect transition="in" filter="fade">
                                      <p:cBhvr>
                                        <p:cTn id="26" dur="500"/>
                                        <p:tgtEl>
                                          <p:spTgt spid="97"/>
                                        </p:tgtEl>
                                      </p:cBhvr>
                                    </p:animEffect>
                                  </p:childTnLst>
                                </p:cTn>
                              </p:par>
                              <p:par>
                                <p:cTn id="27" presetID="10"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10"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72" dirty="0">
                <a:gradFill>
                  <a:gsLst>
                    <a:gs pos="0">
                      <a:srgbClr val="0078D7"/>
                    </a:gs>
                    <a:gs pos="100000">
                      <a:srgbClr val="0078D7"/>
                    </a:gs>
                  </a:gsLst>
                  <a:lin ang="5400000" scaled="1"/>
                </a:gradFill>
              </a:rPr>
              <a:t>Windows Bridge pour les Web Apps</a:t>
            </a:r>
            <a:br>
              <a:rPr lang="en-US" sz="3672" dirty="0">
                <a:gradFill>
                  <a:gsLst>
                    <a:gs pos="0">
                      <a:srgbClr val="0078D7"/>
                    </a:gs>
                    <a:gs pos="100000">
                      <a:srgbClr val="0078D7"/>
                    </a:gs>
                  </a:gsLst>
                  <a:lin ang="5400000" scaled="1"/>
                </a:gradFill>
              </a:rPr>
            </a:br>
            <a:r>
              <a:rPr lang="en-US" sz="2176" dirty="0">
                <a:gradFill>
                  <a:gsLst>
                    <a:gs pos="0">
                      <a:srgbClr val="0078D7"/>
                    </a:gs>
                    <a:gs pos="100000">
                      <a:srgbClr val="0078D7"/>
                    </a:gs>
                  </a:gsLst>
                  <a:lin ang="5400000" scaled="1"/>
                </a:gradFill>
              </a:rPr>
              <a:t>‘Project Westminster’</a:t>
            </a:r>
            <a:r>
              <a:rPr lang="en-US" sz="3672" dirty="0">
                <a:gradFill>
                  <a:gsLst>
                    <a:gs pos="0">
                      <a:srgbClr val="0078D7"/>
                    </a:gs>
                    <a:gs pos="100000">
                      <a:srgbClr val="0078D7"/>
                    </a:gs>
                  </a:gsLst>
                  <a:lin ang="5400000" scaled="1"/>
                </a:gradFill>
              </a:rPr>
              <a:t/>
            </a:r>
            <a:br>
              <a:rPr lang="en-US" sz="3672" dirty="0">
                <a:gradFill>
                  <a:gsLst>
                    <a:gs pos="0">
                      <a:srgbClr val="0078D7"/>
                    </a:gs>
                    <a:gs pos="100000">
                      <a:srgbClr val="0078D7"/>
                    </a:gs>
                  </a:gsLst>
                  <a:lin ang="5400000" scaled="1"/>
                </a:gradFill>
              </a:rPr>
            </a:br>
            <a:r>
              <a:rPr lang="en-US" sz="3672" dirty="0">
                <a:gradFill>
                  <a:gsLst>
                    <a:gs pos="0">
                      <a:srgbClr val="0078D7"/>
                    </a:gs>
                    <a:gs pos="100000">
                      <a:srgbClr val="0078D7"/>
                    </a:gs>
                  </a:gsLst>
                  <a:lin ang="5400000" scaled="1"/>
                </a:gradFill>
              </a:rPr>
              <a:t/>
            </a:r>
            <a:br>
              <a:rPr lang="en-US" sz="3672" dirty="0">
                <a:gradFill>
                  <a:gsLst>
                    <a:gs pos="0">
                      <a:srgbClr val="0078D7"/>
                    </a:gs>
                    <a:gs pos="100000">
                      <a:srgbClr val="0078D7"/>
                    </a:gs>
                  </a:gsLst>
                  <a:lin ang="5400000" scaled="1"/>
                </a:gradFill>
              </a:rPr>
            </a:br>
            <a:endParaRPr lang="en-US" sz="1836" dirty="0">
              <a:gradFill>
                <a:gsLst>
                  <a:gs pos="0">
                    <a:schemeClr val="tx1"/>
                  </a:gs>
                  <a:gs pos="100000">
                    <a:schemeClr val="tx1"/>
                  </a:gs>
                </a:gsLst>
                <a:lin ang="5400000" scaled="1"/>
              </a:gradFill>
              <a:latin typeface="+mn-lt"/>
            </a:endParaRPr>
          </a:p>
        </p:txBody>
      </p:sp>
      <p:sp>
        <p:nvSpPr>
          <p:cNvPr id="43" name="Freeform 5"/>
          <p:cNvSpPr>
            <a:spLocks noEditPoints="1"/>
          </p:cNvSpPr>
          <p:nvPr/>
        </p:nvSpPr>
        <p:spPr bwMode="auto">
          <a:xfrm>
            <a:off x="4543833" y="2734514"/>
            <a:ext cx="731441" cy="871841"/>
          </a:xfrm>
          <a:custGeom>
            <a:avLst/>
            <a:gdLst>
              <a:gd name="T0" fmla="*/ 196 w 407"/>
              <a:gd name="T1" fmla="*/ 53 h 486"/>
              <a:gd name="T2" fmla="*/ 161 w 407"/>
              <a:gd name="T3" fmla="*/ 106 h 486"/>
              <a:gd name="T4" fmla="*/ 161 w 407"/>
              <a:gd name="T5" fmla="*/ 125 h 486"/>
              <a:gd name="T6" fmla="*/ 173 w 407"/>
              <a:gd name="T7" fmla="*/ 123 h 486"/>
              <a:gd name="T8" fmla="*/ 173 w 407"/>
              <a:gd name="T9" fmla="*/ 106 h 486"/>
              <a:gd name="T10" fmla="*/ 197 w 407"/>
              <a:gd name="T11" fmla="*/ 66 h 486"/>
              <a:gd name="T12" fmla="*/ 196 w 407"/>
              <a:gd name="T13" fmla="*/ 53 h 486"/>
              <a:gd name="T14" fmla="*/ 232 w 407"/>
              <a:gd name="T15" fmla="*/ 45 h 486"/>
              <a:gd name="T16" fmla="*/ 234 w 407"/>
              <a:gd name="T17" fmla="*/ 57 h 486"/>
              <a:gd name="T18" fmla="*/ 265 w 407"/>
              <a:gd name="T19" fmla="*/ 94 h 486"/>
              <a:gd name="T20" fmla="*/ 265 w 407"/>
              <a:gd name="T21" fmla="*/ 104 h 486"/>
              <a:gd name="T22" fmla="*/ 278 w 407"/>
              <a:gd name="T23" fmla="*/ 102 h 486"/>
              <a:gd name="T24" fmla="*/ 278 w 407"/>
              <a:gd name="T25" fmla="*/ 94 h 486"/>
              <a:gd name="T26" fmla="*/ 232 w 407"/>
              <a:gd name="T27" fmla="*/ 45 h 486"/>
              <a:gd name="T28" fmla="*/ 105 w 407"/>
              <a:gd name="T29" fmla="*/ 136 h 486"/>
              <a:gd name="T30" fmla="*/ 105 w 407"/>
              <a:gd name="T31" fmla="*/ 79 h 486"/>
              <a:gd name="T32" fmla="*/ 156 w 407"/>
              <a:gd name="T33" fmla="*/ 26 h 486"/>
              <a:gd name="T34" fmla="*/ 210 w 407"/>
              <a:gd name="T35" fmla="*/ 67 h 486"/>
              <a:gd name="T36" fmla="*/ 210 w 407"/>
              <a:gd name="T37" fmla="*/ 115 h 486"/>
              <a:gd name="T38" fmla="*/ 222 w 407"/>
              <a:gd name="T39" fmla="*/ 113 h 486"/>
              <a:gd name="T40" fmla="*/ 222 w 407"/>
              <a:gd name="T41" fmla="*/ 68 h 486"/>
              <a:gd name="T42" fmla="*/ 154 w 407"/>
              <a:gd name="T43" fmla="*/ 13 h 486"/>
              <a:gd name="T44" fmla="*/ 93 w 407"/>
              <a:gd name="T45" fmla="*/ 78 h 486"/>
              <a:gd name="T46" fmla="*/ 93 w 407"/>
              <a:gd name="T47" fmla="*/ 139 h 486"/>
              <a:gd name="T48" fmla="*/ 105 w 407"/>
              <a:gd name="T49" fmla="*/ 136 h 486"/>
              <a:gd name="T50" fmla="*/ 339 w 407"/>
              <a:gd name="T51" fmla="*/ 104 h 486"/>
              <a:gd name="T52" fmla="*/ 0 w 407"/>
              <a:gd name="T53" fmla="*/ 172 h 486"/>
              <a:gd name="T54" fmla="*/ 0 w 407"/>
              <a:gd name="T55" fmla="*/ 418 h 486"/>
              <a:gd name="T56" fmla="*/ 339 w 407"/>
              <a:gd name="T57" fmla="*/ 486 h 486"/>
              <a:gd name="T58" fmla="*/ 407 w 407"/>
              <a:gd name="T59" fmla="*/ 461 h 486"/>
              <a:gd name="T60" fmla="*/ 407 w 407"/>
              <a:gd name="T61" fmla="*/ 129 h 486"/>
              <a:gd name="T62" fmla="*/ 339 w 407"/>
              <a:gd name="T63" fmla="*/ 104 h 486"/>
              <a:gd name="T64" fmla="*/ 148 w 407"/>
              <a:gd name="T65" fmla="*/ 367 h 486"/>
              <a:gd name="T66" fmla="*/ 73 w 407"/>
              <a:gd name="T67" fmla="*/ 357 h 486"/>
              <a:gd name="T68" fmla="*/ 73 w 407"/>
              <a:gd name="T69" fmla="*/ 294 h 486"/>
              <a:gd name="T70" fmla="*/ 148 w 407"/>
              <a:gd name="T71" fmla="*/ 294 h 486"/>
              <a:gd name="T72" fmla="*/ 148 w 407"/>
              <a:gd name="T73" fmla="*/ 367 h 486"/>
              <a:gd name="T74" fmla="*/ 148 w 407"/>
              <a:gd name="T75" fmla="*/ 285 h 486"/>
              <a:gd name="T76" fmla="*/ 73 w 407"/>
              <a:gd name="T77" fmla="*/ 285 h 486"/>
              <a:gd name="T78" fmla="*/ 73 w 407"/>
              <a:gd name="T79" fmla="*/ 227 h 486"/>
              <a:gd name="T80" fmla="*/ 148 w 407"/>
              <a:gd name="T81" fmla="*/ 217 h 486"/>
              <a:gd name="T82" fmla="*/ 148 w 407"/>
              <a:gd name="T83" fmla="*/ 285 h 486"/>
              <a:gd name="T84" fmla="*/ 253 w 407"/>
              <a:gd name="T85" fmla="*/ 382 h 486"/>
              <a:gd name="T86" fmla="*/ 158 w 407"/>
              <a:gd name="T87" fmla="*/ 368 h 486"/>
              <a:gd name="T88" fmla="*/ 158 w 407"/>
              <a:gd name="T89" fmla="*/ 294 h 486"/>
              <a:gd name="T90" fmla="*/ 253 w 407"/>
              <a:gd name="T91" fmla="*/ 294 h 486"/>
              <a:gd name="T92" fmla="*/ 253 w 407"/>
              <a:gd name="T93" fmla="*/ 382 h 486"/>
              <a:gd name="T94" fmla="*/ 253 w 407"/>
              <a:gd name="T95" fmla="*/ 285 h 486"/>
              <a:gd name="T96" fmla="*/ 158 w 407"/>
              <a:gd name="T97" fmla="*/ 285 h 486"/>
              <a:gd name="T98" fmla="*/ 158 w 407"/>
              <a:gd name="T99" fmla="*/ 216 h 486"/>
              <a:gd name="T100" fmla="*/ 253 w 407"/>
              <a:gd name="T101" fmla="*/ 202 h 486"/>
              <a:gd name="T102" fmla="*/ 253 w 407"/>
              <a:gd name="T103" fmla="*/ 285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7" h="486">
                <a:moveTo>
                  <a:pt x="196" y="53"/>
                </a:moveTo>
                <a:cubicBezTo>
                  <a:pt x="176" y="61"/>
                  <a:pt x="161" y="67"/>
                  <a:pt x="161" y="106"/>
                </a:cubicBezTo>
                <a:cubicBezTo>
                  <a:pt x="161" y="125"/>
                  <a:pt x="161" y="125"/>
                  <a:pt x="161" y="125"/>
                </a:cubicBezTo>
                <a:cubicBezTo>
                  <a:pt x="173" y="123"/>
                  <a:pt x="173" y="123"/>
                  <a:pt x="173" y="123"/>
                </a:cubicBezTo>
                <a:cubicBezTo>
                  <a:pt x="173" y="106"/>
                  <a:pt x="173" y="106"/>
                  <a:pt x="173" y="106"/>
                </a:cubicBezTo>
                <a:cubicBezTo>
                  <a:pt x="173" y="80"/>
                  <a:pt x="180" y="74"/>
                  <a:pt x="197" y="66"/>
                </a:cubicBezTo>
                <a:cubicBezTo>
                  <a:pt x="197" y="61"/>
                  <a:pt x="197" y="57"/>
                  <a:pt x="196" y="53"/>
                </a:cubicBezTo>
                <a:close/>
                <a:moveTo>
                  <a:pt x="232" y="45"/>
                </a:moveTo>
                <a:cubicBezTo>
                  <a:pt x="233" y="49"/>
                  <a:pt x="233" y="53"/>
                  <a:pt x="234" y="57"/>
                </a:cubicBezTo>
                <a:cubicBezTo>
                  <a:pt x="266" y="53"/>
                  <a:pt x="265" y="66"/>
                  <a:pt x="265" y="94"/>
                </a:cubicBezTo>
                <a:cubicBezTo>
                  <a:pt x="265" y="104"/>
                  <a:pt x="265" y="104"/>
                  <a:pt x="265" y="104"/>
                </a:cubicBezTo>
                <a:cubicBezTo>
                  <a:pt x="278" y="102"/>
                  <a:pt x="278" y="102"/>
                  <a:pt x="278" y="102"/>
                </a:cubicBezTo>
                <a:cubicBezTo>
                  <a:pt x="278" y="94"/>
                  <a:pt x="278" y="94"/>
                  <a:pt x="278" y="94"/>
                </a:cubicBezTo>
                <a:cubicBezTo>
                  <a:pt x="278" y="51"/>
                  <a:pt x="271" y="39"/>
                  <a:pt x="232" y="45"/>
                </a:cubicBezTo>
                <a:close/>
                <a:moveTo>
                  <a:pt x="105" y="136"/>
                </a:moveTo>
                <a:cubicBezTo>
                  <a:pt x="105" y="79"/>
                  <a:pt x="105" y="79"/>
                  <a:pt x="105" y="79"/>
                </a:cubicBezTo>
                <a:cubicBezTo>
                  <a:pt x="105" y="44"/>
                  <a:pt x="123" y="34"/>
                  <a:pt x="156" y="26"/>
                </a:cubicBezTo>
                <a:cubicBezTo>
                  <a:pt x="207" y="14"/>
                  <a:pt x="210" y="46"/>
                  <a:pt x="210" y="67"/>
                </a:cubicBezTo>
                <a:cubicBezTo>
                  <a:pt x="210" y="115"/>
                  <a:pt x="210" y="115"/>
                  <a:pt x="210" y="115"/>
                </a:cubicBezTo>
                <a:cubicBezTo>
                  <a:pt x="222" y="113"/>
                  <a:pt x="222" y="113"/>
                  <a:pt x="222" y="113"/>
                </a:cubicBezTo>
                <a:cubicBezTo>
                  <a:pt x="222" y="68"/>
                  <a:pt x="222" y="68"/>
                  <a:pt x="222" y="68"/>
                </a:cubicBezTo>
                <a:cubicBezTo>
                  <a:pt x="222" y="29"/>
                  <a:pt x="210" y="0"/>
                  <a:pt x="154" y="13"/>
                </a:cubicBezTo>
                <a:cubicBezTo>
                  <a:pt x="124" y="19"/>
                  <a:pt x="93" y="27"/>
                  <a:pt x="93" y="78"/>
                </a:cubicBezTo>
                <a:cubicBezTo>
                  <a:pt x="93" y="139"/>
                  <a:pt x="93" y="139"/>
                  <a:pt x="93" y="139"/>
                </a:cubicBezTo>
                <a:lnTo>
                  <a:pt x="105" y="136"/>
                </a:lnTo>
                <a:close/>
                <a:moveTo>
                  <a:pt x="339" y="104"/>
                </a:moveTo>
                <a:cubicBezTo>
                  <a:pt x="0" y="172"/>
                  <a:pt x="0" y="172"/>
                  <a:pt x="0" y="172"/>
                </a:cubicBezTo>
                <a:cubicBezTo>
                  <a:pt x="0" y="418"/>
                  <a:pt x="0" y="418"/>
                  <a:pt x="0" y="418"/>
                </a:cubicBezTo>
                <a:cubicBezTo>
                  <a:pt x="339" y="486"/>
                  <a:pt x="339" y="486"/>
                  <a:pt x="339" y="486"/>
                </a:cubicBezTo>
                <a:cubicBezTo>
                  <a:pt x="407" y="461"/>
                  <a:pt x="407" y="461"/>
                  <a:pt x="407" y="461"/>
                </a:cubicBezTo>
                <a:cubicBezTo>
                  <a:pt x="407" y="129"/>
                  <a:pt x="407" y="129"/>
                  <a:pt x="407" y="129"/>
                </a:cubicBezTo>
                <a:lnTo>
                  <a:pt x="339" y="104"/>
                </a:lnTo>
                <a:close/>
                <a:moveTo>
                  <a:pt x="148" y="367"/>
                </a:moveTo>
                <a:cubicBezTo>
                  <a:pt x="73" y="357"/>
                  <a:pt x="73" y="357"/>
                  <a:pt x="73" y="357"/>
                </a:cubicBezTo>
                <a:cubicBezTo>
                  <a:pt x="73" y="294"/>
                  <a:pt x="73" y="294"/>
                  <a:pt x="73" y="294"/>
                </a:cubicBezTo>
                <a:cubicBezTo>
                  <a:pt x="148" y="294"/>
                  <a:pt x="148" y="294"/>
                  <a:pt x="148" y="294"/>
                </a:cubicBezTo>
                <a:lnTo>
                  <a:pt x="148" y="367"/>
                </a:lnTo>
                <a:close/>
                <a:moveTo>
                  <a:pt x="148" y="285"/>
                </a:moveTo>
                <a:cubicBezTo>
                  <a:pt x="73" y="285"/>
                  <a:pt x="73" y="285"/>
                  <a:pt x="73" y="285"/>
                </a:cubicBezTo>
                <a:cubicBezTo>
                  <a:pt x="73" y="227"/>
                  <a:pt x="73" y="227"/>
                  <a:pt x="73" y="227"/>
                </a:cubicBezTo>
                <a:cubicBezTo>
                  <a:pt x="148" y="217"/>
                  <a:pt x="148" y="217"/>
                  <a:pt x="148" y="217"/>
                </a:cubicBezTo>
                <a:lnTo>
                  <a:pt x="148" y="285"/>
                </a:lnTo>
                <a:close/>
                <a:moveTo>
                  <a:pt x="253" y="382"/>
                </a:moveTo>
                <a:cubicBezTo>
                  <a:pt x="158" y="368"/>
                  <a:pt x="158" y="368"/>
                  <a:pt x="158" y="368"/>
                </a:cubicBezTo>
                <a:cubicBezTo>
                  <a:pt x="158" y="294"/>
                  <a:pt x="158" y="294"/>
                  <a:pt x="158" y="294"/>
                </a:cubicBezTo>
                <a:cubicBezTo>
                  <a:pt x="253" y="294"/>
                  <a:pt x="253" y="294"/>
                  <a:pt x="253" y="294"/>
                </a:cubicBezTo>
                <a:lnTo>
                  <a:pt x="253" y="382"/>
                </a:lnTo>
                <a:close/>
                <a:moveTo>
                  <a:pt x="253" y="285"/>
                </a:moveTo>
                <a:cubicBezTo>
                  <a:pt x="158" y="285"/>
                  <a:pt x="158" y="285"/>
                  <a:pt x="158" y="285"/>
                </a:cubicBezTo>
                <a:cubicBezTo>
                  <a:pt x="158" y="216"/>
                  <a:pt x="158" y="216"/>
                  <a:pt x="158" y="216"/>
                </a:cubicBezTo>
                <a:cubicBezTo>
                  <a:pt x="253" y="202"/>
                  <a:pt x="253" y="202"/>
                  <a:pt x="253" y="202"/>
                </a:cubicBezTo>
                <a:lnTo>
                  <a:pt x="253" y="285"/>
                </a:lnTo>
                <a:close/>
              </a:path>
            </a:pathLst>
          </a:custGeom>
          <a:solidFill>
            <a:srgbClr val="0078D7"/>
          </a:solidFill>
          <a:ln>
            <a:noFill/>
          </a:ln>
          <a:extLst/>
        </p:spPr>
        <p:txBody>
          <a:bodyPr vert="horz" wrap="square" lIns="93260" tIns="46630" rIns="93260" bIns="46630" numCol="1" anchor="t" anchorCtr="0" compatLnSpc="1">
            <a:prstTxWarp prst="textNoShape">
              <a:avLst/>
            </a:prstTxWarp>
          </a:bodyPr>
          <a:lstStyle/>
          <a:p>
            <a:pPr defTabSz="951303">
              <a:defRPr/>
            </a:pPr>
            <a:endParaRPr lang="en-US" sz="1428" kern="0">
              <a:solidFill>
                <a:srgbClr val="FFFFFF"/>
              </a:solidFill>
            </a:endParaRPr>
          </a:p>
        </p:txBody>
      </p:sp>
      <p:sp>
        <p:nvSpPr>
          <p:cNvPr id="44" name="Right Arrow 43"/>
          <p:cNvSpPr/>
          <p:nvPr/>
        </p:nvSpPr>
        <p:spPr bwMode="auto">
          <a:xfrm>
            <a:off x="4038450" y="3068387"/>
            <a:ext cx="448744" cy="384674"/>
          </a:xfrm>
          <a:prstGeom prst="rightArrow">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5" name="Group 44"/>
          <p:cNvGrpSpPr/>
          <p:nvPr/>
        </p:nvGrpSpPr>
        <p:grpSpPr>
          <a:xfrm>
            <a:off x="473556" y="1862192"/>
            <a:ext cx="3564893" cy="2296443"/>
            <a:chOff x="3075690" y="1559278"/>
            <a:chExt cx="6454941" cy="3405538"/>
          </a:xfrm>
        </p:grpSpPr>
        <p:sp>
          <p:nvSpPr>
            <p:cNvPr id="46" name="TextBox 45"/>
            <p:cNvSpPr txBox="1"/>
            <p:nvPr/>
          </p:nvSpPr>
          <p:spPr>
            <a:xfrm>
              <a:off x="5446171" y="1559972"/>
              <a:ext cx="1544121" cy="740139"/>
            </a:xfrm>
            <a:prstGeom prst="rect">
              <a:avLst/>
            </a:prstGeom>
            <a:noFill/>
          </p:spPr>
          <p:txBody>
            <a:bodyPr wrap="none" lIns="186521" tIns="149217" rIns="186521" bIns="149217" rtlCol="0">
              <a:spAutoFit/>
            </a:bodyPr>
            <a:lstStyle/>
            <a:p>
              <a:pPr algn="ctr" defTabSz="951303">
                <a:lnSpc>
                  <a:spcPct val="90000"/>
                </a:lnSpc>
                <a:spcAft>
                  <a:spcPts val="612"/>
                </a:spcAft>
                <a:defRPr/>
              </a:pPr>
              <a:r>
                <a:rPr lang="en-US" sz="1428" b="1" kern="0" dirty="0">
                  <a:gradFill>
                    <a:gsLst>
                      <a:gs pos="2917">
                        <a:srgbClr val="0078D7"/>
                      </a:gs>
                      <a:gs pos="30000">
                        <a:srgbClr val="0078D7"/>
                      </a:gs>
                    </a:gsLst>
                    <a:lin ang="5400000" scaled="0"/>
                  </a:gradFill>
                </a:rPr>
                <a:t>.</a:t>
              </a:r>
              <a:r>
                <a:rPr lang="en-US" sz="1428" b="1" kern="0" dirty="0" err="1">
                  <a:gradFill>
                    <a:gsLst>
                      <a:gs pos="2917">
                        <a:srgbClr val="0078D7"/>
                      </a:gs>
                      <a:gs pos="30000">
                        <a:srgbClr val="0078D7"/>
                      </a:gs>
                    </a:gsLst>
                    <a:lin ang="5400000" scaled="0"/>
                  </a:gradFill>
                </a:rPr>
                <a:t>appx</a:t>
              </a:r>
              <a:endParaRPr lang="en-US" sz="1428" b="1" kern="0" dirty="0">
                <a:gradFill>
                  <a:gsLst>
                    <a:gs pos="2917">
                      <a:srgbClr val="0078D7"/>
                    </a:gs>
                    <a:gs pos="30000">
                      <a:srgbClr val="0078D7"/>
                    </a:gs>
                  </a:gsLst>
                  <a:lin ang="5400000" scaled="0"/>
                </a:gradFill>
              </a:endParaRPr>
            </a:p>
          </p:txBody>
        </p:sp>
        <p:sp>
          <p:nvSpPr>
            <p:cNvPr id="47" name="Freeform 46"/>
            <p:cNvSpPr>
              <a:spLocks noEditPoints="1"/>
            </p:cNvSpPr>
            <p:nvPr/>
          </p:nvSpPr>
          <p:spPr bwMode="auto">
            <a:xfrm>
              <a:off x="3075690" y="1559278"/>
              <a:ext cx="6454941" cy="3405538"/>
            </a:xfrm>
            <a:custGeom>
              <a:avLst/>
              <a:gdLst>
                <a:gd name="T0" fmla="*/ 0 w 7540"/>
                <a:gd name="T1" fmla="*/ 0 h 3978"/>
                <a:gd name="T2" fmla="*/ 0 w 7540"/>
                <a:gd name="T3" fmla="*/ 3978 h 3978"/>
                <a:gd name="T4" fmla="*/ 7540 w 7540"/>
                <a:gd name="T5" fmla="*/ 3978 h 3978"/>
                <a:gd name="T6" fmla="*/ 7540 w 7540"/>
                <a:gd name="T7" fmla="*/ 0 h 3978"/>
                <a:gd name="T8" fmla="*/ 0 w 7540"/>
                <a:gd name="T9" fmla="*/ 0 h 3978"/>
                <a:gd name="T10" fmla="*/ 0 w 7540"/>
                <a:gd name="T11" fmla="*/ 0 h 3978"/>
                <a:gd name="T12" fmla="*/ 0 w 7540"/>
                <a:gd name="T13" fmla="*/ 0 h 3978"/>
                <a:gd name="T14" fmla="*/ 7452 w 7540"/>
                <a:gd name="T15" fmla="*/ 83 h 3978"/>
                <a:gd name="T16" fmla="*/ 7452 w 7540"/>
                <a:gd name="T17" fmla="*/ 733 h 3978"/>
                <a:gd name="T18" fmla="*/ 82 w 7540"/>
                <a:gd name="T19" fmla="*/ 733 h 3978"/>
                <a:gd name="T20" fmla="*/ 82 w 7540"/>
                <a:gd name="T21" fmla="*/ 83 h 3978"/>
                <a:gd name="T22" fmla="*/ 7452 w 7540"/>
                <a:gd name="T23" fmla="*/ 83 h 3978"/>
                <a:gd name="T24" fmla="*/ 7452 w 7540"/>
                <a:gd name="T25" fmla="*/ 83 h 3978"/>
                <a:gd name="T26" fmla="*/ 7452 w 7540"/>
                <a:gd name="T27" fmla="*/ 83 h 3978"/>
                <a:gd name="T28" fmla="*/ 82 w 7540"/>
                <a:gd name="T29" fmla="*/ 3893 h 3978"/>
                <a:gd name="T30" fmla="*/ 82 w 7540"/>
                <a:gd name="T31" fmla="*/ 821 h 3978"/>
                <a:gd name="T32" fmla="*/ 7452 w 7540"/>
                <a:gd name="T33" fmla="*/ 821 h 3978"/>
                <a:gd name="T34" fmla="*/ 7452 w 7540"/>
                <a:gd name="T35" fmla="*/ 3893 h 3978"/>
                <a:gd name="T36" fmla="*/ 82 w 7540"/>
                <a:gd name="T37" fmla="*/ 3893 h 3978"/>
                <a:gd name="T38" fmla="*/ 82 w 7540"/>
                <a:gd name="T39" fmla="*/ 3893 h 3978"/>
                <a:gd name="T40" fmla="*/ 82 w 7540"/>
                <a:gd name="T41" fmla="*/ 3893 h 3978"/>
                <a:gd name="T42" fmla="*/ 6710 w 7540"/>
                <a:gd name="T43" fmla="*/ 568 h 3978"/>
                <a:gd name="T44" fmla="*/ 6308 w 7540"/>
                <a:gd name="T45" fmla="*/ 568 h 3978"/>
                <a:gd name="T46" fmla="*/ 6308 w 7540"/>
                <a:gd name="T47" fmla="*/ 480 h 3978"/>
                <a:gd name="T48" fmla="*/ 6710 w 7540"/>
                <a:gd name="T49" fmla="*/ 480 h 3978"/>
                <a:gd name="T50" fmla="*/ 6710 w 7540"/>
                <a:gd name="T51" fmla="*/ 568 h 3978"/>
                <a:gd name="T52" fmla="*/ 6710 w 7540"/>
                <a:gd name="T53" fmla="*/ 568 h 3978"/>
                <a:gd name="T54" fmla="*/ 6710 w 7540"/>
                <a:gd name="T55" fmla="*/ 568 h 3978"/>
                <a:gd name="T56" fmla="*/ 6859 w 7540"/>
                <a:gd name="T57" fmla="*/ 551 h 3978"/>
                <a:gd name="T58" fmla="*/ 7001 w 7540"/>
                <a:gd name="T59" fmla="*/ 409 h 3978"/>
                <a:gd name="T60" fmla="*/ 6859 w 7540"/>
                <a:gd name="T61" fmla="*/ 270 h 3978"/>
                <a:gd name="T62" fmla="*/ 6915 w 7540"/>
                <a:gd name="T63" fmla="*/ 213 h 3978"/>
                <a:gd name="T64" fmla="*/ 7055 w 7540"/>
                <a:gd name="T65" fmla="*/ 352 h 3978"/>
                <a:gd name="T66" fmla="*/ 7199 w 7540"/>
                <a:gd name="T67" fmla="*/ 213 h 3978"/>
                <a:gd name="T68" fmla="*/ 7261 w 7540"/>
                <a:gd name="T69" fmla="*/ 270 h 3978"/>
                <a:gd name="T70" fmla="*/ 7121 w 7540"/>
                <a:gd name="T71" fmla="*/ 409 h 3978"/>
                <a:gd name="T72" fmla="*/ 7261 w 7540"/>
                <a:gd name="T73" fmla="*/ 551 h 3978"/>
                <a:gd name="T74" fmla="*/ 7199 w 7540"/>
                <a:gd name="T75" fmla="*/ 608 h 3978"/>
                <a:gd name="T76" fmla="*/ 7055 w 7540"/>
                <a:gd name="T77" fmla="*/ 466 h 3978"/>
                <a:gd name="T78" fmla="*/ 6915 w 7540"/>
                <a:gd name="T79" fmla="*/ 608 h 3978"/>
                <a:gd name="T80" fmla="*/ 6859 w 7540"/>
                <a:gd name="T81" fmla="*/ 551 h 3978"/>
                <a:gd name="T82" fmla="*/ 6859 w 7540"/>
                <a:gd name="T83" fmla="*/ 551 h 3978"/>
                <a:gd name="T84" fmla="*/ 6859 w 7540"/>
                <a:gd name="T85" fmla="*/ 551 h 3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40" h="3978">
                  <a:moveTo>
                    <a:pt x="0" y="0"/>
                  </a:moveTo>
                  <a:lnTo>
                    <a:pt x="0" y="3978"/>
                  </a:lnTo>
                  <a:lnTo>
                    <a:pt x="7540" y="3978"/>
                  </a:lnTo>
                  <a:lnTo>
                    <a:pt x="7540" y="0"/>
                  </a:lnTo>
                  <a:lnTo>
                    <a:pt x="0" y="0"/>
                  </a:lnTo>
                  <a:lnTo>
                    <a:pt x="0" y="0"/>
                  </a:lnTo>
                  <a:lnTo>
                    <a:pt x="0" y="0"/>
                  </a:lnTo>
                  <a:close/>
                  <a:moveTo>
                    <a:pt x="7452" y="83"/>
                  </a:moveTo>
                  <a:lnTo>
                    <a:pt x="7452" y="733"/>
                  </a:lnTo>
                  <a:lnTo>
                    <a:pt x="82" y="733"/>
                  </a:lnTo>
                  <a:lnTo>
                    <a:pt x="82" y="83"/>
                  </a:lnTo>
                  <a:lnTo>
                    <a:pt x="7452" y="83"/>
                  </a:lnTo>
                  <a:lnTo>
                    <a:pt x="7452" y="83"/>
                  </a:lnTo>
                  <a:lnTo>
                    <a:pt x="7452" y="83"/>
                  </a:lnTo>
                  <a:close/>
                  <a:moveTo>
                    <a:pt x="82" y="3893"/>
                  </a:moveTo>
                  <a:lnTo>
                    <a:pt x="82" y="821"/>
                  </a:lnTo>
                  <a:lnTo>
                    <a:pt x="7452" y="821"/>
                  </a:lnTo>
                  <a:lnTo>
                    <a:pt x="7452" y="3893"/>
                  </a:lnTo>
                  <a:lnTo>
                    <a:pt x="82" y="3893"/>
                  </a:lnTo>
                  <a:lnTo>
                    <a:pt x="82" y="3893"/>
                  </a:lnTo>
                  <a:lnTo>
                    <a:pt x="82" y="3893"/>
                  </a:lnTo>
                  <a:close/>
                  <a:moveTo>
                    <a:pt x="6710" y="568"/>
                  </a:moveTo>
                  <a:lnTo>
                    <a:pt x="6308" y="568"/>
                  </a:lnTo>
                  <a:lnTo>
                    <a:pt x="6308" y="480"/>
                  </a:lnTo>
                  <a:lnTo>
                    <a:pt x="6710" y="480"/>
                  </a:lnTo>
                  <a:lnTo>
                    <a:pt x="6710" y="568"/>
                  </a:lnTo>
                  <a:lnTo>
                    <a:pt x="6710" y="568"/>
                  </a:lnTo>
                  <a:lnTo>
                    <a:pt x="6710" y="568"/>
                  </a:lnTo>
                  <a:close/>
                  <a:moveTo>
                    <a:pt x="6859" y="551"/>
                  </a:moveTo>
                  <a:lnTo>
                    <a:pt x="7001" y="409"/>
                  </a:lnTo>
                  <a:lnTo>
                    <a:pt x="6859" y="270"/>
                  </a:lnTo>
                  <a:lnTo>
                    <a:pt x="6915" y="213"/>
                  </a:lnTo>
                  <a:lnTo>
                    <a:pt x="7055" y="352"/>
                  </a:lnTo>
                  <a:lnTo>
                    <a:pt x="7199" y="213"/>
                  </a:lnTo>
                  <a:lnTo>
                    <a:pt x="7261" y="270"/>
                  </a:lnTo>
                  <a:lnTo>
                    <a:pt x="7121" y="409"/>
                  </a:lnTo>
                  <a:lnTo>
                    <a:pt x="7261" y="551"/>
                  </a:lnTo>
                  <a:lnTo>
                    <a:pt x="7199" y="608"/>
                  </a:lnTo>
                  <a:lnTo>
                    <a:pt x="7055" y="466"/>
                  </a:lnTo>
                  <a:lnTo>
                    <a:pt x="6915" y="608"/>
                  </a:lnTo>
                  <a:lnTo>
                    <a:pt x="6859" y="551"/>
                  </a:lnTo>
                  <a:lnTo>
                    <a:pt x="6859" y="551"/>
                  </a:lnTo>
                  <a:lnTo>
                    <a:pt x="6859" y="551"/>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51303">
                <a:defRPr/>
              </a:pPr>
              <a:endParaRPr lang="en-US" sz="1428" kern="0">
                <a:solidFill>
                  <a:srgbClr val="FFFFFF"/>
                </a:solidFill>
              </a:endParaRPr>
            </a:p>
          </p:txBody>
        </p:sp>
      </p:grpSp>
      <p:sp>
        <p:nvSpPr>
          <p:cNvPr id="48" name="Up-Down Arrow 47"/>
          <p:cNvSpPr/>
          <p:nvPr/>
        </p:nvSpPr>
        <p:spPr bwMode="auto">
          <a:xfrm>
            <a:off x="2087794" y="3818679"/>
            <a:ext cx="310305" cy="843734"/>
          </a:xfrm>
          <a:prstGeom prst="upDownArrow">
            <a:avLst/>
          </a:prstGeom>
          <a:solidFill>
            <a:srgbClr val="0078D7"/>
          </a:solidFill>
          <a:ln w="1079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9" name="Group 48"/>
          <p:cNvGrpSpPr/>
          <p:nvPr/>
        </p:nvGrpSpPr>
        <p:grpSpPr>
          <a:xfrm>
            <a:off x="1417792" y="2436162"/>
            <a:ext cx="1572801" cy="1335549"/>
            <a:chOff x="5070621" y="2309962"/>
            <a:chExt cx="2533686" cy="2151491"/>
          </a:xfrm>
        </p:grpSpPr>
        <p:sp>
          <p:nvSpPr>
            <p:cNvPr id="50" name="Freeform 13"/>
            <p:cNvSpPr>
              <a:spLocks/>
            </p:cNvSpPr>
            <p:nvPr/>
          </p:nvSpPr>
          <p:spPr bwMode="auto">
            <a:xfrm>
              <a:off x="5070621" y="2309962"/>
              <a:ext cx="2533686" cy="1649842"/>
            </a:xfrm>
            <a:custGeom>
              <a:avLst/>
              <a:gdLst>
                <a:gd name="T0" fmla="*/ 791 w 798"/>
                <a:gd name="T1" fmla="*/ 312 h 519"/>
                <a:gd name="T2" fmla="*/ 755 w 798"/>
                <a:gd name="T3" fmla="*/ 252 h 519"/>
                <a:gd name="T4" fmla="*/ 685 w 798"/>
                <a:gd name="T5" fmla="*/ 209 h 519"/>
                <a:gd name="T6" fmla="*/ 477 w 798"/>
                <a:gd name="T7" fmla="*/ 0 h 519"/>
                <a:gd name="T8" fmla="*/ 426 w 798"/>
                <a:gd name="T9" fmla="*/ 7 h 519"/>
                <a:gd name="T10" fmla="*/ 363 w 798"/>
                <a:gd name="T11" fmla="*/ 35 h 519"/>
                <a:gd name="T12" fmla="*/ 316 w 798"/>
                <a:gd name="T13" fmla="*/ 78 h 519"/>
                <a:gd name="T14" fmla="*/ 252 w 798"/>
                <a:gd name="T15" fmla="*/ 61 h 519"/>
                <a:gd name="T16" fmla="*/ 121 w 798"/>
                <a:gd name="T17" fmla="*/ 192 h 519"/>
                <a:gd name="T18" fmla="*/ 122 w 798"/>
                <a:gd name="T19" fmla="*/ 205 h 519"/>
                <a:gd name="T20" fmla="*/ 42 w 798"/>
                <a:gd name="T21" fmla="*/ 253 h 519"/>
                <a:gd name="T22" fmla="*/ 7 w 798"/>
                <a:gd name="T23" fmla="*/ 312 h 519"/>
                <a:gd name="T24" fmla="*/ 0 w 798"/>
                <a:gd name="T25" fmla="*/ 360 h 519"/>
                <a:gd name="T26" fmla="*/ 166 w 798"/>
                <a:gd name="T27" fmla="*/ 519 h 519"/>
                <a:gd name="T28" fmla="*/ 223 w 798"/>
                <a:gd name="T29" fmla="*/ 519 h 519"/>
                <a:gd name="T30" fmla="*/ 223 w 798"/>
                <a:gd name="T31" fmla="*/ 500 h 519"/>
                <a:gd name="T32" fmla="*/ 166 w 798"/>
                <a:gd name="T33" fmla="*/ 500 h 519"/>
                <a:gd name="T34" fmla="*/ 19 w 798"/>
                <a:gd name="T35" fmla="*/ 360 h 519"/>
                <a:gd name="T36" fmla="*/ 26 w 798"/>
                <a:gd name="T37" fmla="*/ 318 h 519"/>
                <a:gd name="T38" fmla="*/ 56 w 798"/>
                <a:gd name="T39" fmla="*/ 266 h 519"/>
                <a:gd name="T40" fmla="*/ 135 w 798"/>
                <a:gd name="T41" fmla="*/ 222 h 519"/>
                <a:gd name="T42" fmla="*/ 144 w 798"/>
                <a:gd name="T43" fmla="*/ 220 h 519"/>
                <a:gd name="T44" fmla="*/ 142 w 798"/>
                <a:gd name="T45" fmla="*/ 211 h 519"/>
                <a:gd name="T46" fmla="*/ 140 w 798"/>
                <a:gd name="T47" fmla="*/ 192 h 519"/>
                <a:gd name="T48" fmla="*/ 252 w 798"/>
                <a:gd name="T49" fmla="*/ 80 h 519"/>
                <a:gd name="T50" fmla="*/ 313 w 798"/>
                <a:gd name="T51" fmla="*/ 98 h 519"/>
                <a:gd name="T52" fmla="*/ 320 w 798"/>
                <a:gd name="T53" fmla="*/ 104 h 519"/>
                <a:gd name="T54" fmla="*/ 326 w 798"/>
                <a:gd name="T55" fmla="*/ 97 h 519"/>
                <a:gd name="T56" fmla="*/ 373 w 798"/>
                <a:gd name="T57" fmla="*/ 51 h 519"/>
                <a:gd name="T58" fmla="*/ 430 w 798"/>
                <a:gd name="T59" fmla="*/ 25 h 519"/>
                <a:gd name="T60" fmla="*/ 477 w 798"/>
                <a:gd name="T61" fmla="*/ 19 h 519"/>
                <a:gd name="T62" fmla="*/ 666 w 798"/>
                <a:gd name="T63" fmla="*/ 210 h 519"/>
                <a:gd name="T64" fmla="*/ 666 w 798"/>
                <a:gd name="T65" fmla="*/ 211 h 519"/>
                <a:gd name="T66" fmla="*/ 666 w 798"/>
                <a:gd name="T67" fmla="*/ 216 h 519"/>
                <a:gd name="T68" fmla="*/ 665 w 798"/>
                <a:gd name="T69" fmla="*/ 223 h 519"/>
                <a:gd name="T70" fmla="*/ 673 w 798"/>
                <a:gd name="T71" fmla="*/ 225 h 519"/>
                <a:gd name="T72" fmla="*/ 741 w 798"/>
                <a:gd name="T73" fmla="*/ 266 h 519"/>
                <a:gd name="T74" fmla="*/ 773 w 798"/>
                <a:gd name="T75" fmla="*/ 318 h 519"/>
                <a:gd name="T76" fmla="*/ 779 w 798"/>
                <a:gd name="T77" fmla="*/ 360 h 519"/>
                <a:gd name="T78" fmla="*/ 633 w 798"/>
                <a:gd name="T79" fmla="*/ 500 h 519"/>
                <a:gd name="T80" fmla="*/ 617 w 798"/>
                <a:gd name="T81" fmla="*/ 500 h 519"/>
                <a:gd name="T82" fmla="*/ 617 w 798"/>
                <a:gd name="T83" fmla="*/ 519 h 519"/>
                <a:gd name="T84" fmla="*/ 633 w 798"/>
                <a:gd name="T85" fmla="*/ 519 h 519"/>
                <a:gd name="T86" fmla="*/ 798 w 798"/>
                <a:gd name="T87" fmla="*/ 360 h 519"/>
                <a:gd name="T88" fmla="*/ 791 w 798"/>
                <a:gd name="T89" fmla="*/ 312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98" h="519">
                  <a:moveTo>
                    <a:pt x="791" y="312"/>
                  </a:moveTo>
                  <a:cubicBezTo>
                    <a:pt x="784" y="290"/>
                    <a:pt x="772" y="269"/>
                    <a:pt x="755" y="252"/>
                  </a:cubicBezTo>
                  <a:cubicBezTo>
                    <a:pt x="736" y="232"/>
                    <a:pt x="713" y="218"/>
                    <a:pt x="685" y="209"/>
                  </a:cubicBezTo>
                  <a:cubicBezTo>
                    <a:pt x="685" y="94"/>
                    <a:pt x="592" y="0"/>
                    <a:pt x="477" y="0"/>
                  </a:cubicBezTo>
                  <a:cubicBezTo>
                    <a:pt x="459" y="0"/>
                    <a:pt x="443" y="3"/>
                    <a:pt x="426" y="7"/>
                  </a:cubicBezTo>
                  <a:cubicBezTo>
                    <a:pt x="403" y="12"/>
                    <a:pt x="382" y="22"/>
                    <a:pt x="363" y="35"/>
                  </a:cubicBezTo>
                  <a:cubicBezTo>
                    <a:pt x="345" y="47"/>
                    <a:pt x="329" y="61"/>
                    <a:pt x="316" y="78"/>
                  </a:cubicBezTo>
                  <a:cubicBezTo>
                    <a:pt x="296" y="67"/>
                    <a:pt x="274" y="61"/>
                    <a:pt x="252" y="61"/>
                  </a:cubicBezTo>
                  <a:cubicBezTo>
                    <a:pt x="180" y="61"/>
                    <a:pt x="121" y="119"/>
                    <a:pt x="121" y="192"/>
                  </a:cubicBezTo>
                  <a:cubicBezTo>
                    <a:pt x="121" y="197"/>
                    <a:pt x="122" y="201"/>
                    <a:pt x="122" y="205"/>
                  </a:cubicBezTo>
                  <a:cubicBezTo>
                    <a:pt x="90" y="214"/>
                    <a:pt x="63" y="230"/>
                    <a:pt x="42" y="253"/>
                  </a:cubicBezTo>
                  <a:cubicBezTo>
                    <a:pt x="26" y="269"/>
                    <a:pt x="14" y="290"/>
                    <a:pt x="7" y="312"/>
                  </a:cubicBezTo>
                  <a:cubicBezTo>
                    <a:pt x="2" y="327"/>
                    <a:pt x="0" y="343"/>
                    <a:pt x="0" y="360"/>
                  </a:cubicBezTo>
                  <a:cubicBezTo>
                    <a:pt x="0" y="449"/>
                    <a:pt x="73" y="519"/>
                    <a:pt x="166" y="519"/>
                  </a:cubicBezTo>
                  <a:cubicBezTo>
                    <a:pt x="166" y="519"/>
                    <a:pt x="166" y="519"/>
                    <a:pt x="223" y="519"/>
                  </a:cubicBezTo>
                  <a:cubicBezTo>
                    <a:pt x="223" y="500"/>
                    <a:pt x="223" y="500"/>
                    <a:pt x="223" y="500"/>
                  </a:cubicBezTo>
                  <a:cubicBezTo>
                    <a:pt x="205" y="500"/>
                    <a:pt x="186" y="500"/>
                    <a:pt x="166" y="500"/>
                  </a:cubicBezTo>
                  <a:cubicBezTo>
                    <a:pt x="83" y="500"/>
                    <a:pt x="19" y="438"/>
                    <a:pt x="19" y="360"/>
                  </a:cubicBezTo>
                  <a:cubicBezTo>
                    <a:pt x="19" y="345"/>
                    <a:pt x="21" y="332"/>
                    <a:pt x="26" y="318"/>
                  </a:cubicBezTo>
                  <a:cubicBezTo>
                    <a:pt x="32" y="298"/>
                    <a:pt x="41" y="281"/>
                    <a:pt x="56" y="266"/>
                  </a:cubicBezTo>
                  <a:cubicBezTo>
                    <a:pt x="76" y="244"/>
                    <a:pt x="104" y="229"/>
                    <a:pt x="135" y="222"/>
                  </a:cubicBezTo>
                  <a:cubicBezTo>
                    <a:pt x="135" y="222"/>
                    <a:pt x="135" y="222"/>
                    <a:pt x="144" y="220"/>
                  </a:cubicBezTo>
                  <a:cubicBezTo>
                    <a:pt x="144" y="220"/>
                    <a:pt x="144" y="220"/>
                    <a:pt x="142" y="211"/>
                  </a:cubicBezTo>
                  <a:cubicBezTo>
                    <a:pt x="141" y="206"/>
                    <a:pt x="140" y="199"/>
                    <a:pt x="140" y="192"/>
                  </a:cubicBezTo>
                  <a:cubicBezTo>
                    <a:pt x="140" y="131"/>
                    <a:pt x="190" y="80"/>
                    <a:pt x="252" y="80"/>
                  </a:cubicBezTo>
                  <a:cubicBezTo>
                    <a:pt x="274" y="80"/>
                    <a:pt x="295" y="87"/>
                    <a:pt x="313" y="98"/>
                  </a:cubicBezTo>
                  <a:cubicBezTo>
                    <a:pt x="313" y="98"/>
                    <a:pt x="313" y="98"/>
                    <a:pt x="320" y="104"/>
                  </a:cubicBezTo>
                  <a:cubicBezTo>
                    <a:pt x="320" y="104"/>
                    <a:pt x="320" y="104"/>
                    <a:pt x="326" y="97"/>
                  </a:cubicBezTo>
                  <a:cubicBezTo>
                    <a:pt x="339" y="78"/>
                    <a:pt x="355" y="63"/>
                    <a:pt x="373" y="51"/>
                  </a:cubicBezTo>
                  <a:cubicBezTo>
                    <a:pt x="391" y="39"/>
                    <a:pt x="410" y="31"/>
                    <a:pt x="430" y="25"/>
                  </a:cubicBezTo>
                  <a:cubicBezTo>
                    <a:pt x="445" y="22"/>
                    <a:pt x="461" y="19"/>
                    <a:pt x="477" y="19"/>
                  </a:cubicBezTo>
                  <a:cubicBezTo>
                    <a:pt x="581" y="19"/>
                    <a:pt x="666" y="104"/>
                    <a:pt x="666" y="210"/>
                  </a:cubicBezTo>
                  <a:cubicBezTo>
                    <a:pt x="666" y="210"/>
                    <a:pt x="666" y="211"/>
                    <a:pt x="666" y="211"/>
                  </a:cubicBezTo>
                  <a:cubicBezTo>
                    <a:pt x="666" y="213"/>
                    <a:pt x="666" y="214"/>
                    <a:pt x="666" y="216"/>
                  </a:cubicBezTo>
                  <a:cubicBezTo>
                    <a:pt x="666" y="216"/>
                    <a:pt x="666" y="216"/>
                    <a:pt x="665" y="223"/>
                  </a:cubicBezTo>
                  <a:cubicBezTo>
                    <a:pt x="665" y="223"/>
                    <a:pt x="665" y="223"/>
                    <a:pt x="673" y="225"/>
                  </a:cubicBezTo>
                  <a:cubicBezTo>
                    <a:pt x="699" y="232"/>
                    <a:pt x="723" y="247"/>
                    <a:pt x="741" y="266"/>
                  </a:cubicBezTo>
                  <a:cubicBezTo>
                    <a:pt x="756" y="281"/>
                    <a:pt x="767" y="298"/>
                    <a:pt x="773" y="318"/>
                  </a:cubicBezTo>
                  <a:cubicBezTo>
                    <a:pt x="776" y="332"/>
                    <a:pt x="779" y="345"/>
                    <a:pt x="779" y="360"/>
                  </a:cubicBezTo>
                  <a:cubicBezTo>
                    <a:pt x="779" y="438"/>
                    <a:pt x="714" y="500"/>
                    <a:pt x="633" y="500"/>
                  </a:cubicBezTo>
                  <a:cubicBezTo>
                    <a:pt x="633" y="500"/>
                    <a:pt x="633" y="500"/>
                    <a:pt x="617" y="500"/>
                  </a:cubicBezTo>
                  <a:cubicBezTo>
                    <a:pt x="617" y="519"/>
                    <a:pt x="617" y="519"/>
                    <a:pt x="617" y="519"/>
                  </a:cubicBezTo>
                  <a:cubicBezTo>
                    <a:pt x="623" y="519"/>
                    <a:pt x="628" y="519"/>
                    <a:pt x="633" y="519"/>
                  </a:cubicBezTo>
                  <a:cubicBezTo>
                    <a:pt x="726" y="519"/>
                    <a:pt x="798" y="449"/>
                    <a:pt x="798" y="360"/>
                  </a:cubicBezTo>
                  <a:cubicBezTo>
                    <a:pt x="798" y="343"/>
                    <a:pt x="796" y="327"/>
                    <a:pt x="791" y="312"/>
                  </a:cubicBezTo>
                  <a:close/>
                </a:path>
              </a:pathLst>
            </a:custGeom>
            <a:solidFill>
              <a:srgbClr val="0078D7"/>
            </a:solidFill>
            <a:ln>
              <a:noFill/>
            </a:ln>
          </p:spPr>
          <p:txBody>
            <a:bodyPr vert="horz" wrap="square" lIns="93260" tIns="46630" rIns="93260" bIns="46630" numCol="1" anchor="t" anchorCtr="0" compatLnSpc="1">
              <a:prstTxWarp prst="textNoShape">
                <a:avLst/>
              </a:prstTxWarp>
            </a:bodyPr>
            <a:lstStyle/>
            <a:p>
              <a:pPr defTabSz="951303">
                <a:defRPr/>
              </a:pPr>
              <a:endParaRPr lang="en-US" sz="1428" kern="0">
                <a:solidFill>
                  <a:srgbClr val="FFFFFF"/>
                </a:solidFill>
              </a:endParaRPr>
            </a:p>
          </p:txBody>
        </p:sp>
        <p:sp>
          <p:nvSpPr>
            <p:cNvPr id="51" name="TextBox 50"/>
            <p:cNvSpPr txBox="1"/>
            <p:nvPr/>
          </p:nvSpPr>
          <p:spPr>
            <a:xfrm>
              <a:off x="5740127" y="2991403"/>
              <a:ext cx="1319542" cy="1470050"/>
            </a:xfrm>
            <a:prstGeom prst="rect">
              <a:avLst/>
            </a:prstGeom>
            <a:noFill/>
          </p:spPr>
          <p:txBody>
            <a:bodyPr wrap="none" lIns="186521" tIns="149217" rIns="186521" bIns="149217" rtlCol="0" anchor="ctr" anchorCtr="0">
              <a:spAutoFit/>
            </a:bodyPr>
            <a:lstStyle/>
            <a:p>
              <a:pPr algn="ctr" defTabSz="951303">
                <a:lnSpc>
                  <a:spcPct val="90000"/>
                </a:lnSpc>
                <a:spcAft>
                  <a:spcPts val="408"/>
                </a:spcAft>
                <a:defRPr/>
              </a:pPr>
              <a:r>
                <a:rPr lang="en-US" sz="1224" b="1" kern="0" dirty="0">
                  <a:gradFill>
                    <a:gsLst>
                      <a:gs pos="2917">
                        <a:srgbClr val="0078D7"/>
                      </a:gs>
                      <a:gs pos="30000">
                        <a:srgbClr val="0078D7"/>
                      </a:gs>
                    </a:gsLst>
                    <a:lin ang="5400000" scaled="0"/>
                  </a:gradFill>
                </a:rPr>
                <a:t>HTML</a:t>
              </a:r>
            </a:p>
            <a:p>
              <a:pPr algn="ctr" defTabSz="951303">
                <a:lnSpc>
                  <a:spcPct val="90000"/>
                </a:lnSpc>
                <a:spcAft>
                  <a:spcPts val="408"/>
                </a:spcAft>
                <a:defRPr/>
              </a:pPr>
              <a:r>
                <a:rPr lang="en-US" sz="1224" b="1" kern="0" dirty="0">
                  <a:gradFill>
                    <a:gsLst>
                      <a:gs pos="2917">
                        <a:srgbClr val="0078D7"/>
                      </a:gs>
                      <a:gs pos="30000">
                        <a:srgbClr val="0078D7"/>
                      </a:gs>
                    </a:gsLst>
                    <a:lin ang="5400000" scaled="0"/>
                  </a:gradFill>
                </a:rPr>
                <a:t>CSS</a:t>
              </a:r>
            </a:p>
            <a:p>
              <a:pPr algn="ctr" defTabSz="951303">
                <a:lnSpc>
                  <a:spcPct val="90000"/>
                </a:lnSpc>
                <a:spcAft>
                  <a:spcPts val="408"/>
                </a:spcAft>
                <a:defRPr/>
              </a:pPr>
              <a:r>
                <a:rPr lang="en-US" sz="1224" b="1" kern="0" dirty="0">
                  <a:gradFill>
                    <a:gsLst>
                      <a:gs pos="2917">
                        <a:srgbClr val="0078D7"/>
                      </a:gs>
                      <a:gs pos="30000">
                        <a:srgbClr val="0078D7"/>
                      </a:gs>
                    </a:gsLst>
                    <a:lin ang="5400000" scaled="0"/>
                  </a:gradFill>
                </a:rPr>
                <a:t>JS</a:t>
              </a:r>
            </a:p>
          </p:txBody>
        </p:sp>
        <p:sp>
          <p:nvSpPr>
            <p:cNvPr id="52" name="Freeform 51"/>
            <p:cNvSpPr>
              <a:spLocks noEditPoints="1"/>
            </p:cNvSpPr>
            <p:nvPr/>
          </p:nvSpPr>
          <p:spPr bwMode="auto">
            <a:xfrm>
              <a:off x="5737283" y="2663638"/>
              <a:ext cx="1325232" cy="1709618"/>
            </a:xfrm>
            <a:custGeom>
              <a:avLst/>
              <a:gdLst>
                <a:gd name="T0" fmla="*/ 995 w 1548"/>
                <a:gd name="T1" fmla="*/ 0 h 1997"/>
                <a:gd name="T2" fmla="*/ 0 w 1548"/>
                <a:gd name="T3" fmla="*/ 0 h 1997"/>
                <a:gd name="T4" fmla="*/ 0 w 1548"/>
                <a:gd name="T5" fmla="*/ 1997 h 1997"/>
                <a:gd name="T6" fmla="*/ 1548 w 1548"/>
                <a:gd name="T7" fmla="*/ 1997 h 1997"/>
                <a:gd name="T8" fmla="*/ 1548 w 1548"/>
                <a:gd name="T9" fmla="*/ 553 h 1997"/>
                <a:gd name="T10" fmla="*/ 995 w 1548"/>
                <a:gd name="T11" fmla="*/ 0 h 1997"/>
                <a:gd name="T12" fmla="*/ 1021 w 1548"/>
                <a:gd name="T13" fmla="*/ 144 h 1997"/>
                <a:gd name="T14" fmla="*/ 1404 w 1548"/>
                <a:gd name="T15" fmla="*/ 530 h 1997"/>
                <a:gd name="T16" fmla="*/ 1021 w 1548"/>
                <a:gd name="T17" fmla="*/ 530 h 1997"/>
                <a:gd name="T18" fmla="*/ 1021 w 1548"/>
                <a:gd name="T19" fmla="*/ 144 h 1997"/>
                <a:gd name="T20" fmla="*/ 85 w 1548"/>
                <a:gd name="T21" fmla="*/ 1912 h 1997"/>
                <a:gd name="T22" fmla="*/ 85 w 1548"/>
                <a:gd name="T23" fmla="*/ 85 h 1997"/>
                <a:gd name="T24" fmla="*/ 936 w 1548"/>
                <a:gd name="T25" fmla="*/ 85 h 1997"/>
                <a:gd name="T26" fmla="*/ 936 w 1548"/>
                <a:gd name="T27" fmla="*/ 615 h 1997"/>
                <a:gd name="T28" fmla="*/ 1463 w 1548"/>
                <a:gd name="T29" fmla="*/ 615 h 1997"/>
                <a:gd name="T30" fmla="*/ 1463 w 1548"/>
                <a:gd name="T31" fmla="*/ 1912 h 1997"/>
                <a:gd name="T32" fmla="*/ 85 w 1548"/>
                <a:gd name="T33" fmla="*/ 1912 h 1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8" h="1997">
                  <a:moveTo>
                    <a:pt x="995" y="0"/>
                  </a:moveTo>
                  <a:lnTo>
                    <a:pt x="0" y="0"/>
                  </a:lnTo>
                  <a:lnTo>
                    <a:pt x="0" y="1997"/>
                  </a:lnTo>
                  <a:lnTo>
                    <a:pt x="1548" y="1997"/>
                  </a:lnTo>
                  <a:lnTo>
                    <a:pt x="1548" y="553"/>
                  </a:lnTo>
                  <a:lnTo>
                    <a:pt x="995" y="0"/>
                  </a:lnTo>
                  <a:close/>
                  <a:moveTo>
                    <a:pt x="1021" y="144"/>
                  </a:moveTo>
                  <a:lnTo>
                    <a:pt x="1404" y="530"/>
                  </a:lnTo>
                  <a:lnTo>
                    <a:pt x="1021" y="530"/>
                  </a:lnTo>
                  <a:lnTo>
                    <a:pt x="1021" y="144"/>
                  </a:lnTo>
                  <a:close/>
                  <a:moveTo>
                    <a:pt x="85" y="1912"/>
                  </a:moveTo>
                  <a:lnTo>
                    <a:pt x="85" y="85"/>
                  </a:lnTo>
                  <a:lnTo>
                    <a:pt x="936" y="85"/>
                  </a:lnTo>
                  <a:lnTo>
                    <a:pt x="936" y="615"/>
                  </a:lnTo>
                  <a:lnTo>
                    <a:pt x="1463" y="615"/>
                  </a:lnTo>
                  <a:lnTo>
                    <a:pt x="1463" y="1912"/>
                  </a:lnTo>
                  <a:lnTo>
                    <a:pt x="85" y="191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51303">
                <a:defRPr/>
              </a:pPr>
              <a:endParaRPr lang="en-US" sz="1428" kern="0">
                <a:solidFill>
                  <a:srgbClr val="FFFFFF"/>
                </a:solidFill>
              </a:endParaRPr>
            </a:p>
          </p:txBody>
        </p:sp>
      </p:grpSp>
      <p:pic>
        <p:nvPicPr>
          <p:cNvPr id="17" name="Picture 16"/>
          <p:cNvPicPr>
            <a:picLocks noChangeAspect="1"/>
          </p:cNvPicPr>
          <p:nvPr/>
        </p:nvPicPr>
        <p:blipFill>
          <a:blip r:embed="rId3"/>
          <a:stretch>
            <a:fillRect/>
          </a:stretch>
        </p:blipFill>
        <p:spPr>
          <a:xfrm>
            <a:off x="1280450" y="4708398"/>
            <a:ext cx="1927533" cy="1927533"/>
          </a:xfrm>
          <a:prstGeom prst="rect">
            <a:avLst/>
          </a:prstGeom>
        </p:spPr>
      </p:pic>
      <p:sp>
        <p:nvSpPr>
          <p:cNvPr id="4" name="Rectangle 3"/>
          <p:cNvSpPr/>
          <p:nvPr/>
        </p:nvSpPr>
        <p:spPr>
          <a:xfrm>
            <a:off x="5943638" y="1489070"/>
            <a:ext cx="6217356" cy="4719690"/>
          </a:xfrm>
          <a:prstGeom prst="rect">
            <a:avLst/>
          </a:prstGeom>
        </p:spPr>
        <p:txBody>
          <a:bodyPr>
            <a:spAutoFit/>
          </a:bodyPr>
          <a:lstStyle/>
          <a:p>
            <a:pPr defTabSz="932619">
              <a:lnSpc>
                <a:spcPct val="90000"/>
              </a:lnSpc>
              <a:spcBef>
                <a:spcPts val="1632"/>
              </a:spcBef>
            </a:pPr>
            <a:r>
              <a:rPr lang="en-US" sz="2720" dirty="0">
                <a:gradFill>
                  <a:gsLst>
                    <a:gs pos="0">
                      <a:srgbClr val="0078D7"/>
                    </a:gs>
                    <a:gs pos="100000">
                      <a:srgbClr val="0078D7"/>
                    </a:gs>
                  </a:gsLst>
                  <a:lin ang="5400000" scaled="1"/>
                </a:gradFill>
                <a:latin typeface="Segoe UI Light"/>
              </a:rPr>
              <a:t>‘Westminster’ toolkit</a:t>
            </a:r>
          </a:p>
          <a:p>
            <a:pPr marL="0" lvl="1" defTabSz="932619">
              <a:lnSpc>
                <a:spcPct val="90000"/>
              </a:lnSpc>
              <a:spcBef>
                <a:spcPts val="1224"/>
              </a:spcBef>
            </a:pPr>
            <a:r>
              <a:rPr lang="en-US" sz="1904" dirty="0">
                <a:gradFill>
                  <a:gsLst>
                    <a:gs pos="0">
                      <a:srgbClr val="737373"/>
                    </a:gs>
                    <a:gs pos="100000">
                      <a:srgbClr val="737373"/>
                    </a:gs>
                  </a:gsLst>
                  <a:lin ang="5400000" scaled="1"/>
                </a:gradFill>
              </a:rPr>
              <a:t>Support de sites web </a:t>
            </a:r>
            <a:r>
              <a:rPr lang="en-US" sz="1904" dirty="0" err="1">
                <a:gradFill>
                  <a:gsLst>
                    <a:gs pos="0">
                      <a:srgbClr val="737373"/>
                    </a:gs>
                    <a:gs pos="100000">
                      <a:srgbClr val="737373"/>
                    </a:gs>
                  </a:gsLst>
                  <a:lin ang="5400000" scaled="1"/>
                </a:gradFill>
              </a:rPr>
              <a:t>hébergés</a:t>
            </a:r>
            <a:r>
              <a:rPr lang="en-US" sz="1904" dirty="0">
                <a:gradFill>
                  <a:gsLst>
                    <a:gs pos="0">
                      <a:srgbClr val="737373"/>
                    </a:gs>
                    <a:gs pos="100000">
                      <a:srgbClr val="737373"/>
                    </a:gs>
                  </a:gsLst>
                  <a:lin ang="5400000" scaled="1"/>
                </a:gradFill>
              </a:rPr>
              <a:t> sur un </a:t>
            </a:r>
            <a:r>
              <a:rPr lang="en-US" sz="1904" dirty="0" err="1">
                <a:gradFill>
                  <a:gsLst>
                    <a:gs pos="0">
                      <a:srgbClr val="737373"/>
                    </a:gs>
                    <a:gs pos="100000">
                      <a:srgbClr val="737373"/>
                    </a:gs>
                  </a:gsLst>
                  <a:lin ang="5400000" scaled="1"/>
                </a:gradFill>
              </a:rPr>
              <a:t>serveur</a:t>
            </a:r>
            <a:r>
              <a:rPr lang="en-US" sz="1904" dirty="0">
                <a:gradFill>
                  <a:gsLst>
                    <a:gs pos="0">
                      <a:srgbClr val="737373"/>
                    </a:gs>
                    <a:gs pos="100000">
                      <a:srgbClr val="737373"/>
                    </a:gs>
                  </a:gsLst>
                  <a:lin ang="5400000" scaled="1"/>
                </a:gradFill>
              </a:rPr>
              <a:t> web</a:t>
            </a:r>
          </a:p>
          <a:p>
            <a:pPr marL="0" lvl="1" defTabSz="932619">
              <a:lnSpc>
                <a:spcPct val="90000"/>
              </a:lnSpc>
              <a:spcBef>
                <a:spcPts val="1224"/>
              </a:spcBef>
            </a:pPr>
            <a:r>
              <a:rPr lang="en-US" sz="1904" dirty="0">
                <a:gradFill>
                  <a:gsLst>
                    <a:gs pos="0">
                      <a:srgbClr val="737373"/>
                    </a:gs>
                    <a:gs pos="100000">
                      <a:srgbClr val="737373"/>
                    </a:gs>
                  </a:gsLst>
                  <a:lin ang="5400000" scaled="1"/>
                </a:gradFill>
              </a:rPr>
              <a:t>Packaging </a:t>
            </a:r>
            <a:r>
              <a:rPr lang="en-US" sz="1904" dirty="0" err="1">
                <a:gradFill>
                  <a:gsLst>
                    <a:gs pos="0">
                      <a:srgbClr val="737373"/>
                    </a:gs>
                    <a:gs pos="100000">
                      <a:srgbClr val="737373"/>
                    </a:gs>
                  </a:gsLst>
                  <a:lin ang="5400000" scaled="1"/>
                </a:gradFill>
              </a:rPr>
              <a:t>permet</a:t>
            </a:r>
            <a:r>
              <a:rPr lang="en-US" sz="1904" dirty="0">
                <a:gradFill>
                  <a:gsLst>
                    <a:gs pos="0">
                      <a:srgbClr val="737373"/>
                    </a:gs>
                    <a:gs pos="100000">
                      <a:srgbClr val="737373"/>
                    </a:gs>
                  </a:gsLst>
                  <a:lin ang="5400000" scaled="1"/>
                </a:gradFill>
              </a:rPr>
              <a:t> </a:t>
            </a:r>
            <a:r>
              <a:rPr lang="en-US" sz="1904" dirty="0" err="1">
                <a:gradFill>
                  <a:gsLst>
                    <a:gs pos="0">
                      <a:srgbClr val="737373"/>
                    </a:gs>
                    <a:gs pos="100000">
                      <a:srgbClr val="737373"/>
                    </a:gs>
                  </a:gsLst>
                  <a:lin ang="5400000" scaled="1"/>
                </a:gradFill>
              </a:rPr>
              <a:t>l’ajout</a:t>
            </a:r>
            <a:r>
              <a:rPr lang="en-US" sz="1904" dirty="0">
                <a:gradFill>
                  <a:gsLst>
                    <a:gs pos="0">
                      <a:srgbClr val="737373"/>
                    </a:gs>
                    <a:gs pos="100000">
                      <a:srgbClr val="737373"/>
                    </a:gs>
                  </a:gsLst>
                  <a:lin ang="5400000" scaled="1"/>
                </a:gradFill>
              </a:rPr>
              <a:t> d’un </a:t>
            </a:r>
            <a:r>
              <a:rPr lang="en-US" sz="1904" dirty="0" err="1">
                <a:gradFill>
                  <a:gsLst>
                    <a:gs pos="0">
                      <a:srgbClr val="737373"/>
                    </a:gs>
                    <a:gs pos="100000">
                      <a:srgbClr val="737373"/>
                    </a:gs>
                  </a:gsLst>
                  <a:lin ang="5400000" scaled="1"/>
                </a:gradFill>
              </a:rPr>
              <a:t>fichier</a:t>
            </a:r>
            <a:r>
              <a:rPr lang="en-US" sz="1904" dirty="0">
                <a:gradFill>
                  <a:gsLst>
                    <a:gs pos="0">
                      <a:srgbClr val="737373"/>
                    </a:gs>
                    <a:gs pos="100000">
                      <a:srgbClr val="737373"/>
                    </a:gs>
                  </a:gsLst>
                  <a:lin ang="5400000" scaled="1"/>
                </a:gradFill>
              </a:rPr>
              <a:t> manifest</a:t>
            </a:r>
          </a:p>
          <a:p>
            <a:pPr marL="0" lvl="1" defTabSz="932619">
              <a:lnSpc>
                <a:spcPct val="90000"/>
              </a:lnSpc>
              <a:spcBef>
                <a:spcPts val="1224"/>
              </a:spcBef>
            </a:pPr>
            <a:r>
              <a:rPr lang="en-US" sz="1904" dirty="0" err="1">
                <a:gradFill>
                  <a:gsLst>
                    <a:gs pos="0">
                      <a:srgbClr val="737373"/>
                    </a:gs>
                    <a:gs pos="100000">
                      <a:srgbClr val="737373"/>
                    </a:gs>
                  </a:gsLst>
                  <a:lin ang="5400000" scaled="1"/>
                </a:gradFill>
              </a:rPr>
              <a:t>Rendu</a:t>
            </a:r>
            <a:r>
              <a:rPr lang="en-US" sz="1904" dirty="0">
                <a:gradFill>
                  <a:gsLst>
                    <a:gs pos="0">
                      <a:srgbClr val="737373"/>
                    </a:gs>
                    <a:gs pos="100000">
                      <a:srgbClr val="737373"/>
                    </a:gs>
                  </a:gsLst>
                  <a:lin ang="5400000" scaled="1"/>
                </a:gradFill>
              </a:rPr>
              <a:t> </a:t>
            </a:r>
            <a:r>
              <a:rPr lang="en-US" sz="1904" dirty="0" err="1">
                <a:gradFill>
                  <a:gsLst>
                    <a:gs pos="0">
                      <a:srgbClr val="737373"/>
                    </a:gs>
                    <a:gs pos="100000">
                      <a:srgbClr val="737373"/>
                    </a:gs>
                  </a:gsLst>
                  <a:lin ang="5400000" scaled="1"/>
                </a:gradFill>
              </a:rPr>
              <a:t>executé</a:t>
            </a:r>
            <a:r>
              <a:rPr lang="en-US" sz="1904" dirty="0">
                <a:gradFill>
                  <a:gsLst>
                    <a:gs pos="0">
                      <a:srgbClr val="737373"/>
                    </a:gs>
                    <a:gs pos="100000">
                      <a:srgbClr val="737373"/>
                    </a:gs>
                  </a:gsLst>
                  <a:lin ang="5400000" scaled="1"/>
                </a:gradFill>
              </a:rPr>
              <a:t> par Microsoft Edge via </a:t>
            </a:r>
            <a:r>
              <a:rPr lang="en-US" sz="1904" dirty="0" err="1">
                <a:gradFill>
                  <a:gsLst>
                    <a:gs pos="0">
                      <a:srgbClr val="737373"/>
                    </a:gs>
                    <a:gs pos="100000">
                      <a:srgbClr val="737373"/>
                    </a:gs>
                  </a:gsLst>
                  <a:lin ang="5400000" scaled="1"/>
                </a:gradFill>
              </a:rPr>
              <a:t>une</a:t>
            </a:r>
            <a:r>
              <a:rPr lang="en-US" sz="1904" dirty="0">
                <a:gradFill>
                  <a:gsLst>
                    <a:gs pos="0">
                      <a:srgbClr val="737373"/>
                    </a:gs>
                    <a:gs pos="100000">
                      <a:srgbClr val="737373"/>
                    </a:gs>
                  </a:gsLst>
                  <a:lin ang="5400000" scaled="1"/>
                </a:gradFill>
              </a:rPr>
              <a:t> </a:t>
            </a:r>
            <a:r>
              <a:rPr lang="en-US" sz="1904" dirty="0" err="1">
                <a:gradFill>
                  <a:gsLst>
                    <a:gs pos="0">
                      <a:srgbClr val="737373"/>
                    </a:gs>
                    <a:gs pos="100000">
                      <a:srgbClr val="737373"/>
                    </a:gs>
                  </a:gsLst>
                  <a:lin ang="5400000" scaled="1"/>
                </a:gradFill>
              </a:rPr>
              <a:t>WebView</a:t>
            </a:r>
            <a:endParaRPr lang="en-US" sz="1904" dirty="0">
              <a:gradFill>
                <a:gsLst>
                  <a:gs pos="0">
                    <a:srgbClr val="737373"/>
                  </a:gs>
                  <a:gs pos="100000">
                    <a:srgbClr val="737373"/>
                  </a:gs>
                </a:gsLst>
                <a:lin ang="5400000" scaled="1"/>
              </a:gradFill>
            </a:endParaRPr>
          </a:p>
          <a:p>
            <a:pPr defTabSz="932619">
              <a:lnSpc>
                <a:spcPct val="90000"/>
              </a:lnSpc>
              <a:spcBef>
                <a:spcPts val="3264"/>
              </a:spcBef>
            </a:pPr>
            <a:r>
              <a:rPr lang="en-US" sz="2720" dirty="0" err="1">
                <a:gradFill>
                  <a:gsLst>
                    <a:gs pos="0">
                      <a:srgbClr val="0078D7"/>
                    </a:gs>
                    <a:gs pos="100000">
                      <a:srgbClr val="0078D7"/>
                    </a:gs>
                  </a:gsLst>
                  <a:lin ang="5400000" scaled="1"/>
                </a:gradFill>
                <a:latin typeface="Segoe UI Light"/>
              </a:rPr>
              <a:t>Monétisation</a:t>
            </a:r>
            <a:r>
              <a:rPr lang="en-US" sz="2720" dirty="0">
                <a:gradFill>
                  <a:gsLst>
                    <a:gs pos="0">
                      <a:srgbClr val="0078D7"/>
                    </a:gs>
                    <a:gs pos="100000">
                      <a:srgbClr val="0078D7"/>
                    </a:gs>
                  </a:gsLst>
                  <a:lin ang="5400000" scaled="1"/>
                </a:gradFill>
                <a:latin typeface="Segoe UI Light"/>
              </a:rPr>
              <a:t> </a:t>
            </a:r>
            <a:r>
              <a:rPr lang="en-US" sz="2720" dirty="0" err="1">
                <a:gradFill>
                  <a:gsLst>
                    <a:gs pos="0">
                      <a:srgbClr val="0078D7"/>
                    </a:gs>
                    <a:gs pos="100000">
                      <a:srgbClr val="0078D7"/>
                    </a:gs>
                  </a:gsLst>
                  <a:lin ang="5400000" scaled="1"/>
                </a:gradFill>
                <a:latin typeface="Segoe UI Light"/>
              </a:rPr>
              <a:t>facilité</a:t>
            </a:r>
            <a:r>
              <a:rPr lang="en-US" sz="2720" dirty="0">
                <a:gradFill>
                  <a:gsLst>
                    <a:gs pos="0">
                      <a:srgbClr val="0078D7"/>
                    </a:gs>
                    <a:gs pos="100000">
                      <a:srgbClr val="0078D7"/>
                    </a:gs>
                  </a:gsLst>
                  <a:lin ang="5400000" scaled="1"/>
                </a:gradFill>
                <a:latin typeface="Segoe UI Light"/>
              </a:rPr>
              <a:t> + engagement </a:t>
            </a:r>
          </a:p>
          <a:p>
            <a:pPr marL="0" lvl="1" defTabSz="932619">
              <a:lnSpc>
                <a:spcPct val="90000"/>
              </a:lnSpc>
              <a:spcBef>
                <a:spcPts val="1224"/>
              </a:spcBef>
            </a:pPr>
            <a:r>
              <a:rPr lang="en-US" sz="1904" dirty="0">
                <a:gradFill>
                  <a:gsLst>
                    <a:gs pos="0">
                      <a:srgbClr val="737373"/>
                    </a:gs>
                    <a:gs pos="100000">
                      <a:srgbClr val="737373"/>
                    </a:gs>
                  </a:gsLst>
                  <a:lin ang="5400000" scaled="1"/>
                </a:gradFill>
              </a:rPr>
              <a:t>Windows Store </a:t>
            </a:r>
            <a:r>
              <a:rPr lang="en-US" sz="1904" dirty="0" err="1">
                <a:gradFill>
                  <a:gsLst>
                    <a:gs pos="0">
                      <a:srgbClr val="737373"/>
                    </a:gs>
                    <a:gs pos="100000">
                      <a:srgbClr val="737373"/>
                    </a:gs>
                  </a:gsLst>
                  <a:lin ang="5400000" scaled="1"/>
                </a:gradFill>
              </a:rPr>
              <a:t>permet</a:t>
            </a:r>
            <a:r>
              <a:rPr lang="en-US" sz="1904" dirty="0">
                <a:gradFill>
                  <a:gsLst>
                    <a:gs pos="0">
                      <a:srgbClr val="737373"/>
                    </a:gs>
                    <a:gs pos="100000">
                      <a:srgbClr val="737373"/>
                    </a:gs>
                  </a:gsLst>
                  <a:lin ang="5400000" scaled="1"/>
                </a:gradFill>
              </a:rPr>
              <a:t> la </a:t>
            </a:r>
            <a:r>
              <a:rPr lang="en-US" sz="1904" dirty="0" err="1">
                <a:gradFill>
                  <a:gsLst>
                    <a:gs pos="0">
                      <a:srgbClr val="737373"/>
                    </a:gs>
                    <a:gs pos="100000">
                      <a:srgbClr val="737373"/>
                    </a:gs>
                  </a:gsLst>
                  <a:lin ang="5400000" scaled="1"/>
                </a:gradFill>
              </a:rPr>
              <a:t>découverte</a:t>
            </a:r>
            <a:r>
              <a:rPr lang="en-US" sz="1904" dirty="0">
                <a:gradFill>
                  <a:gsLst>
                    <a:gs pos="0">
                      <a:srgbClr val="737373"/>
                    </a:gs>
                    <a:gs pos="100000">
                      <a:srgbClr val="737373"/>
                    </a:gs>
                  </a:gsLst>
                  <a:lin ang="5400000" scaled="1"/>
                </a:gradFill>
              </a:rPr>
              <a:t> et </a:t>
            </a:r>
            <a:r>
              <a:rPr lang="en-US" sz="1904" dirty="0" err="1">
                <a:gradFill>
                  <a:gsLst>
                    <a:gs pos="0">
                      <a:srgbClr val="737373"/>
                    </a:gs>
                    <a:gs pos="100000">
                      <a:srgbClr val="737373"/>
                    </a:gs>
                  </a:gsLst>
                  <a:lin ang="5400000" scaled="1"/>
                </a:gradFill>
              </a:rPr>
              <a:t>l’installation</a:t>
            </a:r>
            <a:endParaRPr lang="en-US" sz="1904" dirty="0">
              <a:gradFill>
                <a:gsLst>
                  <a:gs pos="0">
                    <a:srgbClr val="737373"/>
                  </a:gs>
                  <a:gs pos="100000">
                    <a:srgbClr val="737373"/>
                  </a:gs>
                </a:gsLst>
                <a:lin ang="5400000" scaled="1"/>
              </a:gradFill>
            </a:endParaRPr>
          </a:p>
          <a:p>
            <a:pPr marL="0" lvl="1" defTabSz="932619">
              <a:lnSpc>
                <a:spcPct val="90000"/>
              </a:lnSpc>
              <a:spcBef>
                <a:spcPts val="1224"/>
              </a:spcBef>
            </a:pPr>
            <a:r>
              <a:rPr lang="en-US" sz="1904" dirty="0" err="1">
                <a:gradFill>
                  <a:gsLst>
                    <a:gs pos="0">
                      <a:srgbClr val="737373"/>
                    </a:gs>
                    <a:gs pos="100000">
                      <a:srgbClr val="737373"/>
                    </a:gs>
                  </a:gsLst>
                  <a:lin ang="5400000" scaled="1"/>
                </a:gradFill>
              </a:rPr>
              <a:t>Mise</a:t>
            </a:r>
            <a:r>
              <a:rPr lang="en-US" sz="1904" dirty="0">
                <a:gradFill>
                  <a:gsLst>
                    <a:gs pos="0">
                      <a:srgbClr val="737373"/>
                    </a:gs>
                    <a:gs pos="100000">
                      <a:srgbClr val="737373"/>
                    </a:gs>
                  </a:gsLst>
                  <a:lin ang="5400000" scaled="1"/>
                </a:gradFill>
              </a:rPr>
              <a:t>-à-jour via </a:t>
            </a:r>
            <a:r>
              <a:rPr lang="en-US" sz="1904" dirty="0" err="1">
                <a:gradFill>
                  <a:gsLst>
                    <a:gs pos="0">
                      <a:srgbClr val="737373"/>
                    </a:gs>
                    <a:gs pos="100000">
                      <a:srgbClr val="737373"/>
                    </a:gs>
                  </a:gsLst>
                  <a:lin ang="5400000" scaled="1"/>
                </a:gradFill>
              </a:rPr>
              <a:t>votre</a:t>
            </a:r>
            <a:r>
              <a:rPr lang="en-US" sz="1904" dirty="0">
                <a:gradFill>
                  <a:gsLst>
                    <a:gs pos="0">
                      <a:srgbClr val="737373"/>
                    </a:gs>
                    <a:gs pos="100000">
                      <a:srgbClr val="737373"/>
                    </a:gs>
                  </a:gsLst>
                  <a:lin ang="5400000" scaled="1"/>
                </a:gradFill>
              </a:rPr>
              <a:t> webserver </a:t>
            </a:r>
          </a:p>
          <a:p>
            <a:pPr marL="0" lvl="1" defTabSz="932619">
              <a:lnSpc>
                <a:spcPct val="90000"/>
              </a:lnSpc>
              <a:spcBef>
                <a:spcPts val="1224"/>
              </a:spcBef>
            </a:pPr>
            <a:r>
              <a:rPr lang="en-US" sz="1904" dirty="0" err="1">
                <a:gradFill>
                  <a:gsLst>
                    <a:gs pos="0">
                      <a:srgbClr val="737373"/>
                    </a:gs>
                    <a:gs pos="100000">
                      <a:srgbClr val="737373"/>
                    </a:gs>
                  </a:gsLst>
                  <a:lin ang="5400000" scaled="1"/>
                </a:gradFill>
              </a:rPr>
              <a:t>Monétisation</a:t>
            </a:r>
            <a:r>
              <a:rPr lang="en-US" sz="1904" dirty="0">
                <a:gradFill>
                  <a:gsLst>
                    <a:gs pos="0">
                      <a:srgbClr val="737373"/>
                    </a:gs>
                    <a:gs pos="100000">
                      <a:srgbClr val="737373"/>
                    </a:gs>
                  </a:gsLst>
                  <a:lin ang="5400000" scaled="1"/>
                </a:gradFill>
              </a:rPr>
              <a:t> via </a:t>
            </a:r>
            <a:r>
              <a:rPr lang="en-US" sz="1904" dirty="0" err="1">
                <a:gradFill>
                  <a:gsLst>
                    <a:gs pos="0">
                      <a:srgbClr val="737373"/>
                    </a:gs>
                    <a:gs pos="100000">
                      <a:srgbClr val="737373"/>
                    </a:gs>
                  </a:gsLst>
                  <a:lin ang="5400000" scaled="1"/>
                </a:gradFill>
              </a:rPr>
              <a:t>nos</a:t>
            </a:r>
            <a:r>
              <a:rPr lang="en-US" sz="1904" dirty="0">
                <a:gradFill>
                  <a:gsLst>
                    <a:gs pos="0">
                      <a:srgbClr val="737373"/>
                    </a:gs>
                    <a:gs pos="100000">
                      <a:srgbClr val="737373"/>
                    </a:gs>
                  </a:gsLst>
                  <a:lin ang="5400000" scaled="1"/>
                </a:gradFill>
              </a:rPr>
              <a:t> </a:t>
            </a:r>
            <a:r>
              <a:rPr lang="en-US" sz="1904" dirty="0" err="1">
                <a:gradFill>
                  <a:gsLst>
                    <a:gs pos="0">
                      <a:srgbClr val="737373"/>
                    </a:gs>
                    <a:gs pos="100000">
                      <a:srgbClr val="737373"/>
                    </a:gs>
                  </a:gsLst>
                  <a:lin ang="5400000" scaled="1"/>
                </a:gradFill>
              </a:rPr>
              <a:t>différents</a:t>
            </a:r>
            <a:r>
              <a:rPr lang="en-US" sz="1904" dirty="0">
                <a:gradFill>
                  <a:gsLst>
                    <a:gs pos="0">
                      <a:srgbClr val="737373"/>
                    </a:gs>
                    <a:gs pos="100000">
                      <a:srgbClr val="737373"/>
                    </a:gs>
                  </a:gsLst>
                  <a:lin ang="5400000" scaled="1"/>
                </a:gradFill>
              </a:rPr>
              <a:t> </a:t>
            </a:r>
            <a:r>
              <a:rPr lang="en-US" sz="1904" dirty="0" err="1">
                <a:gradFill>
                  <a:gsLst>
                    <a:gs pos="0">
                      <a:srgbClr val="737373"/>
                    </a:gs>
                    <a:gs pos="100000">
                      <a:srgbClr val="737373"/>
                    </a:gs>
                  </a:gsLst>
                  <a:lin ang="5400000" scaled="1"/>
                </a:gradFill>
              </a:rPr>
              <a:t>outils</a:t>
            </a:r>
            <a:r>
              <a:rPr lang="en-US" sz="1904" dirty="0">
                <a:gradFill>
                  <a:gsLst>
                    <a:gs pos="0">
                      <a:srgbClr val="737373"/>
                    </a:gs>
                    <a:gs pos="100000">
                      <a:srgbClr val="737373"/>
                    </a:gs>
                  </a:gsLst>
                  <a:lin ang="5400000" scaled="1"/>
                </a:gradFill>
              </a:rPr>
              <a:t> de </a:t>
            </a:r>
            <a:r>
              <a:rPr lang="en-US" sz="1904" dirty="0" err="1">
                <a:gradFill>
                  <a:gsLst>
                    <a:gs pos="0">
                      <a:srgbClr val="737373"/>
                    </a:gs>
                    <a:gs pos="100000">
                      <a:srgbClr val="737373"/>
                    </a:gs>
                  </a:gsLst>
                  <a:lin ang="5400000" scaled="1"/>
                </a:gradFill>
              </a:rPr>
              <a:t>paiement</a:t>
            </a:r>
            <a:r>
              <a:rPr lang="en-US" sz="1904" dirty="0">
                <a:gradFill>
                  <a:gsLst>
                    <a:gs pos="0">
                      <a:srgbClr val="737373"/>
                    </a:gs>
                    <a:gs pos="100000">
                      <a:srgbClr val="737373"/>
                    </a:gs>
                  </a:gsLst>
                  <a:lin ang="5400000" scaled="1"/>
                </a:gradFill>
              </a:rPr>
              <a:t> et API (abonnement, IAP, pub, trials, etc.)</a:t>
            </a:r>
          </a:p>
          <a:p>
            <a:pPr marL="0" lvl="1" defTabSz="932619">
              <a:lnSpc>
                <a:spcPct val="90000"/>
              </a:lnSpc>
              <a:spcBef>
                <a:spcPts val="1224"/>
              </a:spcBef>
            </a:pPr>
            <a:r>
              <a:rPr lang="en-US" sz="1904" dirty="0">
                <a:gradFill>
                  <a:gsLst>
                    <a:gs pos="0">
                      <a:srgbClr val="737373"/>
                    </a:gs>
                    <a:gs pos="100000">
                      <a:srgbClr val="737373"/>
                    </a:gs>
                  </a:gsLst>
                  <a:lin ang="5400000" scaled="1"/>
                </a:gradFill>
              </a:rPr>
              <a:t>Access aux UWP APIs </a:t>
            </a:r>
            <a:r>
              <a:rPr lang="en-US" sz="1904" dirty="0" err="1">
                <a:gradFill>
                  <a:gsLst>
                    <a:gs pos="0">
                      <a:srgbClr val="737373"/>
                    </a:gs>
                    <a:gs pos="100000">
                      <a:srgbClr val="737373"/>
                    </a:gs>
                  </a:gsLst>
                  <a:lin ang="5400000" scaled="1"/>
                </a:gradFill>
              </a:rPr>
              <a:t>depuis</a:t>
            </a:r>
            <a:r>
              <a:rPr lang="en-US" sz="1904" dirty="0">
                <a:gradFill>
                  <a:gsLst>
                    <a:gs pos="0">
                      <a:srgbClr val="737373"/>
                    </a:gs>
                    <a:gs pos="100000">
                      <a:srgbClr val="737373"/>
                    </a:gs>
                  </a:gsLst>
                  <a:lin ang="5400000" scaled="1"/>
                </a:gradFill>
              </a:rPr>
              <a:t> </a:t>
            </a:r>
            <a:r>
              <a:rPr lang="en-US" sz="1904" dirty="0" err="1">
                <a:gradFill>
                  <a:gsLst>
                    <a:gs pos="0">
                      <a:srgbClr val="737373"/>
                    </a:gs>
                    <a:gs pos="100000">
                      <a:srgbClr val="737373"/>
                    </a:gs>
                  </a:gsLst>
                  <a:lin ang="5400000" scaled="1"/>
                </a:gradFill>
              </a:rPr>
              <a:t>votre</a:t>
            </a:r>
            <a:r>
              <a:rPr lang="en-US" sz="1904" dirty="0">
                <a:gradFill>
                  <a:gsLst>
                    <a:gs pos="0">
                      <a:srgbClr val="737373"/>
                    </a:gs>
                    <a:gs pos="100000">
                      <a:srgbClr val="737373"/>
                    </a:gs>
                  </a:gsLst>
                  <a:lin ang="5400000" scaled="1"/>
                </a:gradFill>
              </a:rPr>
              <a:t> code JS :  Live tiles, WNS, Geolocation, Cortana, et plus</a:t>
            </a:r>
          </a:p>
        </p:txBody>
      </p:sp>
    </p:spTree>
    <p:extLst>
      <p:ext uri="{BB962C8B-B14F-4D97-AF65-F5344CB8AC3E}">
        <p14:creationId xmlns:p14="http://schemas.microsoft.com/office/powerpoint/2010/main" val="3903777472"/>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type="body" sz="quarter" idx="15"/>
          </p:nvPr>
        </p:nvSpPr>
        <p:spPr>
          <a:xfrm>
            <a:off x="4465637" y="1744661"/>
            <a:ext cx="7848600" cy="3505201"/>
          </a:xfrm>
          <a:prstGeom prst="rect">
            <a:avLst/>
          </a:prstGeom>
        </p:spPr>
        <p:txBody>
          <a:bodyPr anchor="ctr"/>
          <a:lstStyle/>
          <a:p>
            <a:pPr marL="571500" indent="-571500">
              <a:buFont typeface="Arial" panose="020B0604020202020204" pitchFamily="34" charset="0"/>
              <a:buChar char="•"/>
            </a:pPr>
            <a:r>
              <a:rPr lang="fr-FR" dirty="0" smtClean="0"/>
              <a:t>Application disponible partout</a:t>
            </a:r>
          </a:p>
          <a:p>
            <a:pPr marL="571500" indent="-571500">
              <a:buFont typeface="Arial" panose="020B0604020202020204" pitchFamily="34" charset="0"/>
              <a:buChar char="•"/>
            </a:pPr>
            <a:r>
              <a:rPr lang="fr-FR" dirty="0" smtClean="0"/>
              <a:t>Réduire les coûts</a:t>
            </a:r>
          </a:p>
          <a:p>
            <a:pPr marL="571500" indent="-571500">
              <a:buFont typeface="Arial" panose="020B0604020202020204" pitchFamily="34" charset="0"/>
              <a:buChar char="•"/>
            </a:pPr>
            <a:r>
              <a:rPr lang="fr-FR" dirty="0" smtClean="0"/>
              <a:t>Partager du code</a:t>
            </a:r>
          </a:p>
          <a:p>
            <a:pPr marL="571500" indent="-571500">
              <a:buFont typeface="Arial" panose="020B0604020202020204" pitchFamily="34" charset="0"/>
              <a:buChar char="•"/>
            </a:pPr>
            <a:r>
              <a:rPr lang="fr-FR" dirty="0" smtClean="0"/>
              <a:t>Réutilisation</a:t>
            </a:r>
          </a:p>
        </p:txBody>
      </p:sp>
      <p:sp>
        <p:nvSpPr>
          <p:cNvPr id="8" name="Title 7"/>
          <p:cNvSpPr>
            <a:spLocks noGrp="1"/>
          </p:cNvSpPr>
          <p:nvPr>
            <p:ph type="ctrTitle"/>
          </p:nvPr>
        </p:nvSpPr>
        <p:spPr>
          <a:solidFill>
            <a:srgbClr val="0070C0"/>
          </a:solidFill>
        </p:spPr>
        <p:txBody>
          <a:bodyPr/>
          <a:lstStyle/>
          <a:p>
            <a:r>
              <a:rPr lang="fr-FR" dirty="0" smtClean="0"/>
              <a:t>Objectifs</a:t>
            </a:r>
            <a:endParaRPr lang="fr-FR" dirty="0"/>
          </a:p>
        </p:txBody>
      </p:sp>
    </p:spTree>
    <p:extLst>
      <p:ext uri="{BB962C8B-B14F-4D97-AF65-F5344CB8AC3E}">
        <p14:creationId xmlns:p14="http://schemas.microsoft.com/office/powerpoint/2010/main" val="1156907797"/>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3"/>
          <p:cNvSpPr>
            <a:spLocks noGrp="1"/>
          </p:cNvSpPr>
          <p:nvPr>
            <p:ph sz="quarter" idx="14"/>
          </p:nvPr>
        </p:nvSpPr>
        <p:spPr>
          <a:xfrm>
            <a:off x="6927476" y="1436840"/>
            <a:ext cx="5508116" cy="5121547"/>
          </a:xfrm>
        </p:spPr>
        <p:txBody>
          <a:bodyPr/>
          <a:lstStyle/>
          <a:p>
            <a:pPr>
              <a:spcBef>
                <a:spcPts val="1632"/>
              </a:spcBef>
            </a:pPr>
            <a:r>
              <a:rPr lang="en-US" sz="2720" dirty="0"/>
              <a:t>‘Islandwood’ Toolkit</a:t>
            </a:r>
          </a:p>
          <a:p>
            <a:pPr lvl="1">
              <a:spcBef>
                <a:spcPts val="1224"/>
              </a:spcBef>
            </a:pPr>
            <a:r>
              <a:rPr lang="en-US" dirty="0" err="1" smtClean="0"/>
              <a:t>Convertissez</a:t>
            </a:r>
            <a:r>
              <a:rPr lang="en-US" dirty="0" smtClean="0"/>
              <a:t> </a:t>
            </a:r>
            <a:r>
              <a:rPr lang="en-US" dirty="0" err="1" smtClean="0"/>
              <a:t>votre</a:t>
            </a:r>
            <a:r>
              <a:rPr lang="en-US" dirty="0" smtClean="0"/>
              <a:t> </a:t>
            </a:r>
            <a:r>
              <a:rPr lang="en-US" dirty="0" err="1" smtClean="0"/>
              <a:t>projet</a:t>
            </a:r>
            <a:r>
              <a:rPr lang="en-US" dirty="0" smtClean="0"/>
              <a:t> </a:t>
            </a:r>
            <a:r>
              <a:rPr lang="en-US" dirty="0" err="1" smtClean="0"/>
              <a:t>Xcode</a:t>
            </a:r>
            <a:r>
              <a:rPr lang="en-US" dirty="0" smtClean="0"/>
              <a:t> via VS importer</a:t>
            </a:r>
          </a:p>
          <a:p>
            <a:pPr lvl="1">
              <a:spcBef>
                <a:spcPts val="1224"/>
              </a:spcBef>
            </a:pPr>
            <a:r>
              <a:rPr lang="en-US" dirty="0" err="1" smtClean="0"/>
              <a:t>Compilateur</a:t>
            </a:r>
            <a:r>
              <a:rPr lang="en-US" dirty="0" smtClean="0"/>
              <a:t> Objective-C pour Visual Studio</a:t>
            </a:r>
          </a:p>
          <a:p>
            <a:pPr lvl="1">
              <a:spcBef>
                <a:spcPts val="1224"/>
              </a:spcBef>
            </a:pPr>
            <a:r>
              <a:rPr lang="en-US" dirty="0" smtClean="0"/>
              <a:t>Mapping des APIs iOS </a:t>
            </a:r>
            <a:r>
              <a:rPr lang="en-US" dirty="0" err="1" smtClean="0"/>
              <a:t>vers</a:t>
            </a:r>
            <a:r>
              <a:rPr lang="en-US" dirty="0" smtClean="0"/>
              <a:t> les APIs Windows</a:t>
            </a:r>
            <a:endParaRPr lang="en-US" dirty="0"/>
          </a:p>
          <a:p>
            <a:pPr>
              <a:spcBef>
                <a:spcPts val="3264"/>
              </a:spcBef>
            </a:pPr>
            <a:r>
              <a:rPr lang="en-US" sz="2720" dirty="0"/>
              <a:t>Objective-C App == App Native Windows!</a:t>
            </a:r>
          </a:p>
          <a:p>
            <a:pPr lvl="1">
              <a:spcBef>
                <a:spcPts val="1224"/>
              </a:spcBef>
            </a:pPr>
            <a:r>
              <a:rPr lang="en-US" dirty="0" err="1" smtClean="0"/>
              <a:t>Votre</a:t>
            </a:r>
            <a:r>
              <a:rPr lang="en-US" dirty="0" smtClean="0"/>
              <a:t> app iOS app </a:t>
            </a:r>
            <a:r>
              <a:rPr lang="en-US" dirty="0" err="1" smtClean="0"/>
              <a:t>est</a:t>
            </a:r>
            <a:r>
              <a:rPr lang="en-US" dirty="0" smtClean="0"/>
              <a:t> </a:t>
            </a:r>
            <a:r>
              <a:rPr lang="en-US" dirty="0" err="1" smtClean="0"/>
              <a:t>une</a:t>
            </a:r>
            <a:r>
              <a:rPr lang="en-US" dirty="0" smtClean="0"/>
              <a:t> app UWP</a:t>
            </a:r>
          </a:p>
          <a:p>
            <a:pPr lvl="1">
              <a:spcBef>
                <a:spcPts val="1224"/>
              </a:spcBef>
            </a:pPr>
            <a:r>
              <a:rPr lang="en-US" dirty="0" err="1" smtClean="0"/>
              <a:t>Permet</a:t>
            </a:r>
            <a:r>
              <a:rPr lang="en-US" dirty="0" smtClean="0"/>
              <a:t> </a:t>
            </a:r>
            <a:r>
              <a:rPr lang="en-US" dirty="0" err="1" smtClean="0"/>
              <a:t>d’atteindre</a:t>
            </a:r>
            <a:r>
              <a:rPr lang="en-US" dirty="0" smtClean="0"/>
              <a:t> </a:t>
            </a:r>
            <a:r>
              <a:rPr lang="en-US" dirty="0" err="1" smtClean="0"/>
              <a:t>toutes</a:t>
            </a:r>
            <a:r>
              <a:rPr lang="en-US" dirty="0" smtClean="0"/>
              <a:t> les </a:t>
            </a:r>
            <a:r>
              <a:rPr lang="en-US" dirty="0" err="1" smtClean="0"/>
              <a:t>familles</a:t>
            </a:r>
            <a:r>
              <a:rPr lang="en-US" dirty="0" smtClean="0"/>
              <a:t> de devices Windows 10</a:t>
            </a:r>
          </a:p>
          <a:p>
            <a:pPr lvl="1">
              <a:spcBef>
                <a:spcPts val="1224"/>
              </a:spcBef>
            </a:pPr>
            <a:r>
              <a:rPr lang="en-US" dirty="0" smtClean="0"/>
              <a:t>Support clavier + </a:t>
            </a:r>
            <a:r>
              <a:rPr lang="en-US" dirty="0" err="1" smtClean="0"/>
              <a:t>souris</a:t>
            </a:r>
            <a:endParaRPr lang="en-US" dirty="0" smtClean="0"/>
          </a:p>
        </p:txBody>
      </p:sp>
      <p:sp>
        <p:nvSpPr>
          <p:cNvPr id="3" name="Title 2"/>
          <p:cNvSpPr>
            <a:spLocks noGrp="1"/>
          </p:cNvSpPr>
          <p:nvPr>
            <p:ph type="title"/>
          </p:nvPr>
        </p:nvSpPr>
        <p:spPr/>
        <p:txBody>
          <a:bodyPr/>
          <a:lstStyle/>
          <a:p>
            <a:r>
              <a:rPr lang="en-US" dirty="0" smtClean="0">
                <a:gradFill>
                  <a:gsLst>
                    <a:gs pos="0">
                      <a:srgbClr val="0078D7"/>
                    </a:gs>
                    <a:gs pos="100000">
                      <a:srgbClr val="0078D7"/>
                    </a:gs>
                  </a:gsLst>
                  <a:lin ang="5400000" scaled="1"/>
                </a:gradFill>
              </a:rPr>
              <a:t>Windows Bridge pour iOS</a:t>
            </a:r>
            <a:r>
              <a:rPr lang="en-US" sz="2176" dirty="0"/>
              <a:t/>
            </a:r>
            <a:br>
              <a:rPr lang="en-US" sz="2176" dirty="0"/>
            </a:br>
            <a:r>
              <a:rPr lang="en-US" sz="2176" dirty="0"/>
              <a:t>‘Project </a:t>
            </a:r>
            <a:r>
              <a:rPr lang="en-US" sz="2176" dirty="0" err="1"/>
              <a:t>Islandwood</a:t>
            </a:r>
            <a:r>
              <a:rPr lang="en-US" sz="2176" dirty="0"/>
              <a:t>’: </a:t>
            </a:r>
            <a:r>
              <a:rPr lang="en-US" sz="2176" dirty="0" err="1">
                <a:solidFill>
                  <a:schemeClr val="tx1"/>
                </a:solidFill>
              </a:rPr>
              <a:t>Portez</a:t>
            </a:r>
            <a:r>
              <a:rPr lang="en-US" sz="2176" dirty="0">
                <a:solidFill>
                  <a:schemeClr val="tx1"/>
                </a:solidFill>
              </a:rPr>
              <a:t> </a:t>
            </a:r>
            <a:r>
              <a:rPr lang="en-US" sz="2176" dirty="0" err="1">
                <a:solidFill>
                  <a:schemeClr val="tx1"/>
                </a:solidFill>
              </a:rPr>
              <a:t>votre</a:t>
            </a:r>
            <a:r>
              <a:rPr lang="en-US" sz="2176" dirty="0">
                <a:solidFill>
                  <a:schemeClr val="tx1"/>
                </a:solidFill>
              </a:rPr>
              <a:t> app </a:t>
            </a:r>
            <a:r>
              <a:rPr lang="en-US" sz="2176" dirty="0">
                <a:solidFill>
                  <a:schemeClr val="accent1"/>
                </a:solidFill>
              </a:rPr>
              <a:t>iOS </a:t>
            </a:r>
            <a:r>
              <a:rPr lang="en-US" sz="2176" dirty="0">
                <a:solidFill>
                  <a:schemeClr val="tx1"/>
                </a:solidFill>
              </a:rPr>
              <a:t>sur Universal Windows </a:t>
            </a:r>
            <a:r>
              <a:rPr lang="en-US" sz="2176" dirty="0" err="1">
                <a:solidFill>
                  <a:schemeClr val="tx1"/>
                </a:solidFill>
              </a:rPr>
              <a:t>Plateform</a:t>
            </a:r>
            <a:endParaRPr lang="en-US" sz="2176" dirty="0">
              <a:solidFill>
                <a:schemeClr val="tx1"/>
              </a:solidFill>
              <a:latin typeface="+mn-lt"/>
            </a:endParaRPr>
          </a:p>
        </p:txBody>
      </p:sp>
      <p:sp>
        <p:nvSpPr>
          <p:cNvPr id="8" name="Freeform 7"/>
          <p:cNvSpPr>
            <a:spLocks noEditPoints="1"/>
          </p:cNvSpPr>
          <p:nvPr/>
        </p:nvSpPr>
        <p:spPr bwMode="auto">
          <a:xfrm>
            <a:off x="5378315" y="2324500"/>
            <a:ext cx="821881" cy="1067597"/>
          </a:xfrm>
          <a:custGeom>
            <a:avLst/>
            <a:gdLst>
              <a:gd name="T0" fmla="*/ 196 w 407"/>
              <a:gd name="T1" fmla="*/ 53 h 486"/>
              <a:gd name="T2" fmla="*/ 161 w 407"/>
              <a:gd name="T3" fmla="*/ 106 h 486"/>
              <a:gd name="T4" fmla="*/ 161 w 407"/>
              <a:gd name="T5" fmla="*/ 125 h 486"/>
              <a:gd name="T6" fmla="*/ 173 w 407"/>
              <a:gd name="T7" fmla="*/ 123 h 486"/>
              <a:gd name="T8" fmla="*/ 173 w 407"/>
              <a:gd name="T9" fmla="*/ 106 h 486"/>
              <a:gd name="T10" fmla="*/ 197 w 407"/>
              <a:gd name="T11" fmla="*/ 66 h 486"/>
              <a:gd name="T12" fmla="*/ 196 w 407"/>
              <a:gd name="T13" fmla="*/ 53 h 486"/>
              <a:gd name="T14" fmla="*/ 232 w 407"/>
              <a:gd name="T15" fmla="*/ 45 h 486"/>
              <a:gd name="T16" fmla="*/ 234 w 407"/>
              <a:gd name="T17" fmla="*/ 57 h 486"/>
              <a:gd name="T18" fmla="*/ 265 w 407"/>
              <a:gd name="T19" fmla="*/ 94 h 486"/>
              <a:gd name="T20" fmla="*/ 265 w 407"/>
              <a:gd name="T21" fmla="*/ 104 h 486"/>
              <a:gd name="T22" fmla="*/ 278 w 407"/>
              <a:gd name="T23" fmla="*/ 102 h 486"/>
              <a:gd name="T24" fmla="*/ 278 w 407"/>
              <a:gd name="T25" fmla="*/ 94 h 486"/>
              <a:gd name="T26" fmla="*/ 232 w 407"/>
              <a:gd name="T27" fmla="*/ 45 h 486"/>
              <a:gd name="T28" fmla="*/ 105 w 407"/>
              <a:gd name="T29" fmla="*/ 136 h 486"/>
              <a:gd name="T30" fmla="*/ 105 w 407"/>
              <a:gd name="T31" fmla="*/ 79 h 486"/>
              <a:gd name="T32" fmla="*/ 156 w 407"/>
              <a:gd name="T33" fmla="*/ 26 h 486"/>
              <a:gd name="T34" fmla="*/ 210 w 407"/>
              <a:gd name="T35" fmla="*/ 67 h 486"/>
              <a:gd name="T36" fmla="*/ 210 w 407"/>
              <a:gd name="T37" fmla="*/ 115 h 486"/>
              <a:gd name="T38" fmla="*/ 222 w 407"/>
              <a:gd name="T39" fmla="*/ 113 h 486"/>
              <a:gd name="T40" fmla="*/ 222 w 407"/>
              <a:gd name="T41" fmla="*/ 68 h 486"/>
              <a:gd name="T42" fmla="*/ 154 w 407"/>
              <a:gd name="T43" fmla="*/ 13 h 486"/>
              <a:gd name="T44" fmla="*/ 93 w 407"/>
              <a:gd name="T45" fmla="*/ 78 h 486"/>
              <a:gd name="T46" fmla="*/ 93 w 407"/>
              <a:gd name="T47" fmla="*/ 139 h 486"/>
              <a:gd name="T48" fmla="*/ 105 w 407"/>
              <a:gd name="T49" fmla="*/ 136 h 486"/>
              <a:gd name="T50" fmla="*/ 339 w 407"/>
              <a:gd name="T51" fmla="*/ 104 h 486"/>
              <a:gd name="T52" fmla="*/ 0 w 407"/>
              <a:gd name="T53" fmla="*/ 172 h 486"/>
              <a:gd name="T54" fmla="*/ 0 w 407"/>
              <a:gd name="T55" fmla="*/ 418 h 486"/>
              <a:gd name="T56" fmla="*/ 339 w 407"/>
              <a:gd name="T57" fmla="*/ 486 h 486"/>
              <a:gd name="T58" fmla="*/ 407 w 407"/>
              <a:gd name="T59" fmla="*/ 461 h 486"/>
              <a:gd name="T60" fmla="*/ 407 w 407"/>
              <a:gd name="T61" fmla="*/ 129 h 486"/>
              <a:gd name="T62" fmla="*/ 339 w 407"/>
              <a:gd name="T63" fmla="*/ 104 h 486"/>
              <a:gd name="T64" fmla="*/ 148 w 407"/>
              <a:gd name="T65" fmla="*/ 367 h 486"/>
              <a:gd name="T66" fmla="*/ 73 w 407"/>
              <a:gd name="T67" fmla="*/ 357 h 486"/>
              <a:gd name="T68" fmla="*/ 73 w 407"/>
              <a:gd name="T69" fmla="*/ 294 h 486"/>
              <a:gd name="T70" fmla="*/ 148 w 407"/>
              <a:gd name="T71" fmla="*/ 294 h 486"/>
              <a:gd name="T72" fmla="*/ 148 w 407"/>
              <a:gd name="T73" fmla="*/ 367 h 486"/>
              <a:gd name="T74" fmla="*/ 148 w 407"/>
              <a:gd name="T75" fmla="*/ 285 h 486"/>
              <a:gd name="T76" fmla="*/ 73 w 407"/>
              <a:gd name="T77" fmla="*/ 285 h 486"/>
              <a:gd name="T78" fmla="*/ 73 w 407"/>
              <a:gd name="T79" fmla="*/ 227 h 486"/>
              <a:gd name="T80" fmla="*/ 148 w 407"/>
              <a:gd name="T81" fmla="*/ 217 h 486"/>
              <a:gd name="T82" fmla="*/ 148 w 407"/>
              <a:gd name="T83" fmla="*/ 285 h 486"/>
              <a:gd name="T84" fmla="*/ 253 w 407"/>
              <a:gd name="T85" fmla="*/ 382 h 486"/>
              <a:gd name="T86" fmla="*/ 158 w 407"/>
              <a:gd name="T87" fmla="*/ 368 h 486"/>
              <a:gd name="T88" fmla="*/ 158 w 407"/>
              <a:gd name="T89" fmla="*/ 294 h 486"/>
              <a:gd name="T90" fmla="*/ 253 w 407"/>
              <a:gd name="T91" fmla="*/ 294 h 486"/>
              <a:gd name="T92" fmla="*/ 253 w 407"/>
              <a:gd name="T93" fmla="*/ 382 h 486"/>
              <a:gd name="T94" fmla="*/ 253 w 407"/>
              <a:gd name="T95" fmla="*/ 285 h 486"/>
              <a:gd name="T96" fmla="*/ 158 w 407"/>
              <a:gd name="T97" fmla="*/ 285 h 486"/>
              <a:gd name="T98" fmla="*/ 158 w 407"/>
              <a:gd name="T99" fmla="*/ 216 h 486"/>
              <a:gd name="T100" fmla="*/ 253 w 407"/>
              <a:gd name="T101" fmla="*/ 202 h 486"/>
              <a:gd name="T102" fmla="*/ 253 w 407"/>
              <a:gd name="T103" fmla="*/ 285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7" h="486">
                <a:moveTo>
                  <a:pt x="196" y="53"/>
                </a:moveTo>
                <a:cubicBezTo>
                  <a:pt x="176" y="61"/>
                  <a:pt x="161" y="67"/>
                  <a:pt x="161" y="106"/>
                </a:cubicBezTo>
                <a:cubicBezTo>
                  <a:pt x="161" y="125"/>
                  <a:pt x="161" y="125"/>
                  <a:pt x="161" y="125"/>
                </a:cubicBezTo>
                <a:cubicBezTo>
                  <a:pt x="173" y="123"/>
                  <a:pt x="173" y="123"/>
                  <a:pt x="173" y="123"/>
                </a:cubicBezTo>
                <a:cubicBezTo>
                  <a:pt x="173" y="106"/>
                  <a:pt x="173" y="106"/>
                  <a:pt x="173" y="106"/>
                </a:cubicBezTo>
                <a:cubicBezTo>
                  <a:pt x="173" y="80"/>
                  <a:pt x="180" y="74"/>
                  <a:pt x="197" y="66"/>
                </a:cubicBezTo>
                <a:cubicBezTo>
                  <a:pt x="197" y="61"/>
                  <a:pt x="197" y="57"/>
                  <a:pt x="196" y="53"/>
                </a:cubicBezTo>
                <a:close/>
                <a:moveTo>
                  <a:pt x="232" y="45"/>
                </a:moveTo>
                <a:cubicBezTo>
                  <a:pt x="233" y="49"/>
                  <a:pt x="233" y="53"/>
                  <a:pt x="234" y="57"/>
                </a:cubicBezTo>
                <a:cubicBezTo>
                  <a:pt x="266" y="53"/>
                  <a:pt x="265" y="66"/>
                  <a:pt x="265" y="94"/>
                </a:cubicBezTo>
                <a:cubicBezTo>
                  <a:pt x="265" y="104"/>
                  <a:pt x="265" y="104"/>
                  <a:pt x="265" y="104"/>
                </a:cubicBezTo>
                <a:cubicBezTo>
                  <a:pt x="278" y="102"/>
                  <a:pt x="278" y="102"/>
                  <a:pt x="278" y="102"/>
                </a:cubicBezTo>
                <a:cubicBezTo>
                  <a:pt x="278" y="94"/>
                  <a:pt x="278" y="94"/>
                  <a:pt x="278" y="94"/>
                </a:cubicBezTo>
                <a:cubicBezTo>
                  <a:pt x="278" y="51"/>
                  <a:pt x="271" y="39"/>
                  <a:pt x="232" y="45"/>
                </a:cubicBezTo>
                <a:close/>
                <a:moveTo>
                  <a:pt x="105" y="136"/>
                </a:moveTo>
                <a:cubicBezTo>
                  <a:pt x="105" y="79"/>
                  <a:pt x="105" y="79"/>
                  <a:pt x="105" y="79"/>
                </a:cubicBezTo>
                <a:cubicBezTo>
                  <a:pt x="105" y="44"/>
                  <a:pt x="123" y="34"/>
                  <a:pt x="156" y="26"/>
                </a:cubicBezTo>
                <a:cubicBezTo>
                  <a:pt x="207" y="14"/>
                  <a:pt x="210" y="46"/>
                  <a:pt x="210" y="67"/>
                </a:cubicBezTo>
                <a:cubicBezTo>
                  <a:pt x="210" y="115"/>
                  <a:pt x="210" y="115"/>
                  <a:pt x="210" y="115"/>
                </a:cubicBezTo>
                <a:cubicBezTo>
                  <a:pt x="222" y="113"/>
                  <a:pt x="222" y="113"/>
                  <a:pt x="222" y="113"/>
                </a:cubicBezTo>
                <a:cubicBezTo>
                  <a:pt x="222" y="68"/>
                  <a:pt x="222" y="68"/>
                  <a:pt x="222" y="68"/>
                </a:cubicBezTo>
                <a:cubicBezTo>
                  <a:pt x="222" y="29"/>
                  <a:pt x="210" y="0"/>
                  <a:pt x="154" y="13"/>
                </a:cubicBezTo>
                <a:cubicBezTo>
                  <a:pt x="124" y="19"/>
                  <a:pt x="93" y="27"/>
                  <a:pt x="93" y="78"/>
                </a:cubicBezTo>
                <a:cubicBezTo>
                  <a:pt x="93" y="139"/>
                  <a:pt x="93" y="139"/>
                  <a:pt x="93" y="139"/>
                </a:cubicBezTo>
                <a:lnTo>
                  <a:pt x="105" y="136"/>
                </a:lnTo>
                <a:close/>
                <a:moveTo>
                  <a:pt x="339" y="104"/>
                </a:moveTo>
                <a:cubicBezTo>
                  <a:pt x="0" y="172"/>
                  <a:pt x="0" y="172"/>
                  <a:pt x="0" y="172"/>
                </a:cubicBezTo>
                <a:cubicBezTo>
                  <a:pt x="0" y="418"/>
                  <a:pt x="0" y="418"/>
                  <a:pt x="0" y="418"/>
                </a:cubicBezTo>
                <a:cubicBezTo>
                  <a:pt x="339" y="486"/>
                  <a:pt x="339" y="486"/>
                  <a:pt x="339" y="486"/>
                </a:cubicBezTo>
                <a:cubicBezTo>
                  <a:pt x="407" y="461"/>
                  <a:pt x="407" y="461"/>
                  <a:pt x="407" y="461"/>
                </a:cubicBezTo>
                <a:cubicBezTo>
                  <a:pt x="407" y="129"/>
                  <a:pt x="407" y="129"/>
                  <a:pt x="407" y="129"/>
                </a:cubicBezTo>
                <a:lnTo>
                  <a:pt x="339" y="104"/>
                </a:lnTo>
                <a:close/>
                <a:moveTo>
                  <a:pt x="148" y="367"/>
                </a:moveTo>
                <a:cubicBezTo>
                  <a:pt x="73" y="357"/>
                  <a:pt x="73" y="357"/>
                  <a:pt x="73" y="357"/>
                </a:cubicBezTo>
                <a:cubicBezTo>
                  <a:pt x="73" y="294"/>
                  <a:pt x="73" y="294"/>
                  <a:pt x="73" y="294"/>
                </a:cubicBezTo>
                <a:cubicBezTo>
                  <a:pt x="148" y="294"/>
                  <a:pt x="148" y="294"/>
                  <a:pt x="148" y="294"/>
                </a:cubicBezTo>
                <a:lnTo>
                  <a:pt x="148" y="367"/>
                </a:lnTo>
                <a:close/>
                <a:moveTo>
                  <a:pt x="148" y="285"/>
                </a:moveTo>
                <a:cubicBezTo>
                  <a:pt x="73" y="285"/>
                  <a:pt x="73" y="285"/>
                  <a:pt x="73" y="285"/>
                </a:cubicBezTo>
                <a:cubicBezTo>
                  <a:pt x="73" y="227"/>
                  <a:pt x="73" y="227"/>
                  <a:pt x="73" y="227"/>
                </a:cubicBezTo>
                <a:cubicBezTo>
                  <a:pt x="148" y="217"/>
                  <a:pt x="148" y="217"/>
                  <a:pt x="148" y="217"/>
                </a:cubicBezTo>
                <a:lnTo>
                  <a:pt x="148" y="285"/>
                </a:lnTo>
                <a:close/>
                <a:moveTo>
                  <a:pt x="253" y="382"/>
                </a:moveTo>
                <a:cubicBezTo>
                  <a:pt x="158" y="368"/>
                  <a:pt x="158" y="368"/>
                  <a:pt x="158" y="368"/>
                </a:cubicBezTo>
                <a:cubicBezTo>
                  <a:pt x="158" y="294"/>
                  <a:pt x="158" y="294"/>
                  <a:pt x="158" y="294"/>
                </a:cubicBezTo>
                <a:cubicBezTo>
                  <a:pt x="253" y="294"/>
                  <a:pt x="253" y="294"/>
                  <a:pt x="253" y="294"/>
                </a:cubicBezTo>
                <a:lnTo>
                  <a:pt x="253" y="382"/>
                </a:lnTo>
                <a:close/>
                <a:moveTo>
                  <a:pt x="253" y="285"/>
                </a:moveTo>
                <a:cubicBezTo>
                  <a:pt x="158" y="285"/>
                  <a:pt x="158" y="285"/>
                  <a:pt x="158" y="285"/>
                </a:cubicBezTo>
                <a:cubicBezTo>
                  <a:pt x="158" y="216"/>
                  <a:pt x="158" y="216"/>
                  <a:pt x="158" y="216"/>
                </a:cubicBezTo>
                <a:cubicBezTo>
                  <a:pt x="253" y="202"/>
                  <a:pt x="253" y="202"/>
                  <a:pt x="253" y="202"/>
                </a:cubicBezTo>
                <a:lnTo>
                  <a:pt x="253" y="285"/>
                </a:lnTo>
                <a:close/>
              </a:path>
            </a:pathLst>
          </a:custGeom>
          <a:solidFill>
            <a:srgbClr val="0078D7"/>
          </a:solidFill>
          <a:ln>
            <a:noFill/>
          </a:ln>
          <a:extLst/>
        </p:spPr>
        <p:txBody>
          <a:bodyPr vert="horz" wrap="square" lIns="124347" tIns="62174" rIns="124347" bIns="6217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68405">
              <a:defRPr/>
            </a:pPr>
            <a:endParaRPr lang="en-US" sz="2448" kern="0">
              <a:solidFill>
                <a:srgbClr val="FFFFFF"/>
              </a:solidFill>
            </a:endParaRPr>
          </a:p>
        </p:txBody>
      </p:sp>
      <p:sp>
        <p:nvSpPr>
          <p:cNvPr id="9" name="Right Arrow 8"/>
          <p:cNvSpPr/>
          <p:nvPr/>
        </p:nvSpPr>
        <p:spPr bwMode="auto">
          <a:xfrm>
            <a:off x="4755597" y="2721815"/>
            <a:ext cx="493445" cy="482730"/>
          </a:xfrm>
          <a:prstGeom prst="rightArrow">
            <a:avLst/>
          </a:prstGeom>
          <a:solidFill>
            <a:srgbClr val="0078D7"/>
          </a:solidFill>
          <a:ln w="9525" cap="flat" cmpd="sng" algn="ctr">
            <a:noFill/>
            <a:prstDash val="solid"/>
            <a:headEnd type="none" w="med" len="med"/>
            <a:tailEnd type="none" w="med" len="med"/>
          </a:ln>
          <a:effectLst/>
        </p:spPr>
        <p:txBody>
          <a:bodyPr rot="0" spcFirstLastPara="0" vert="horz" wrap="square" lIns="248694" tIns="198955" rIns="248694" bIns="198955"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68037" fontAlgn="base">
              <a:lnSpc>
                <a:spcPct val="90000"/>
              </a:lnSpc>
              <a:spcBef>
                <a:spcPct val="0"/>
              </a:spcBef>
              <a:spcAft>
                <a:spcPct val="0"/>
              </a:spcAft>
              <a:defRPr/>
            </a:pPr>
            <a:endParaRPr lang="en-US" sz="3264" kern="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p:nvGrpSpPr>
        <p:grpSpPr>
          <a:xfrm>
            <a:off x="367763" y="1593039"/>
            <a:ext cx="4309654" cy="2610170"/>
            <a:chOff x="3075690" y="1559278"/>
            <a:chExt cx="6454941" cy="3405538"/>
          </a:xfrm>
        </p:grpSpPr>
        <p:sp>
          <p:nvSpPr>
            <p:cNvPr id="29" name="TextBox 22"/>
            <p:cNvSpPr txBox="1"/>
            <p:nvPr/>
          </p:nvSpPr>
          <p:spPr>
            <a:xfrm>
              <a:off x="5367914" y="1559972"/>
              <a:ext cx="1700633" cy="868319"/>
            </a:xfrm>
            <a:prstGeom prst="rect">
              <a:avLst/>
            </a:prstGeom>
            <a:noFill/>
          </p:spPr>
          <p:txBody>
            <a:bodyPr wrap="none" lIns="248694" tIns="198955" rIns="248694" bIns="198955"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68405">
                <a:lnSpc>
                  <a:spcPct val="90000"/>
                </a:lnSpc>
                <a:spcAft>
                  <a:spcPts val="816"/>
                </a:spcAft>
                <a:defRPr/>
              </a:pPr>
              <a:r>
                <a:rPr lang="en-US" sz="1904" b="1" kern="0" dirty="0">
                  <a:gradFill>
                    <a:gsLst>
                      <a:gs pos="2917">
                        <a:srgbClr val="0078D7"/>
                      </a:gs>
                      <a:gs pos="30000">
                        <a:srgbClr val="0078D7"/>
                      </a:gs>
                    </a:gsLst>
                    <a:lin ang="5400000" scaled="0"/>
                  </a:gradFill>
                </a:rPr>
                <a:t>.</a:t>
              </a:r>
              <a:r>
                <a:rPr lang="en-US" sz="1904" b="1" kern="0" dirty="0" err="1">
                  <a:gradFill>
                    <a:gsLst>
                      <a:gs pos="2917">
                        <a:srgbClr val="0078D7"/>
                      </a:gs>
                      <a:gs pos="30000">
                        <a:srgbClr val="0078D7"/>
                      </a:gs>
                    </a:gsLst>
                    <a:lin ang="5400000" scaled="0"/>
                  </a:gradFill>
                </a:rPr>
                <a:t>appx</a:t>
              </a:r>
              <a:endParaRPr lang="en-US" sz="1904" b="1" kern="0" dirty="0">
                <a:gradFill>
                  <a:gsLst>
                    <a:gs pos="2917">
                      <a:srgbClr val="0078D7"/>
                    </a:gs>
                    <a:gs pos="30000">
                      <a:srgbClr val="0078D7"/>
                    </a:gs>
                  </a:gsLst>
                  <a:lin ang="5400000" scaled="0"/>
                </a:gradFill>
              </a:endParaRPr>
            </a:p>
          </p:txBody>
        </p:sp>
        <p:sp>
          <p:nvSpPr>
            <p:cNvPr id="30" name="Freeform 29"/>
            <p:cNvSpPr>
              <a:spLocks noEditPoints="1"/>
            </p:cNvSpPr>
            <p:nvPr/>
          </p:nvSpPr>
          <p:spPr bwMode="auto">
            <a:xfrm>
              <a:off x="3075690" y="1559278"/>
              <a:ext cx="6454941" cy="3405538"/>
            </a:xfrm>
            <a:custGeom>
              <a:avLst/>
              <a:gdLst>
                <a:gd name="T0" fmla="*/ 0 w 7540"/>
                <a:gd name="T1" fmla="*/ 0 h 3978"/>
                <a:gd name="T2" fmla="*/ 0 w 7540"/>
                <a:gd name="T3" fmla="*/ 3978 h 3978"/>
                <a:gd name="T4" fmla="*/ 7540 w 7540"/>
                <a:gd name="T5" fmla="*/ 3978 h 3978"/>
                <a:gd name="T6" fmla="*/ 7540 w 7540"/>
                <a:gd name="T7" fmla="*/ 0 h 3978"/>
                <a:gd name="T8" fmla="*/ 0 w 7540"/>
                <a:gd name="T9" fmla="*/ 0 h 3978"/>
                <a:gd name="T10" fmla="*/ 0 w 7540"/>
                <a:gd name="T11" fmla="*/ 0 h 3978"/>
                <a:gd name="T12" fmla="*/ 0 w 7540"/>
                <a:gd name="T13" fmla="*/ 0 h 3978"/>
                <a:gd name="T14" fmla="*/ 7452 w 7540"/>
                <a:gd name="T15" fmla="*/ 83 h 3978"/>
                <a:gd name="T16" fmla="*/ 7452 w 7540"/>
                <a:gd name="T17" fmla="*/ 733 h 3978"/>
                <a:gd name="T18" fmla="*/ 82 w 7540"/>
                <a:gd name="T19" fmla="*/ 733 h 3978"/>
                <a:gd name="T20" fmla="*/ 82 w 7540"/>
                <a:gd name="T21" fmla="*/ 83 h 3978"/>
                <a:gd name="T22" fmla="*/ 7452 w 7540"/>
                <a:gd name="T23" fmla="*/ 83 h 3978"/>
                <a:gd name="T24" fmla="*/ 7452 w 7540"/>
                <a:gd name="T25" fmla="*/ 83 h 3978"/>
                <a:gd name="T26" fmla="*/ 7452 w 7540"/>
                <a:gd name="T27" fmla="*/ 83 h 3978"/>
                <a:gd name="T28" fmla="*/ 82 w 7540"/>
                <a:gd name="T29" fmla="*/ 3893 h 3978"/>
                <a:gd name="T30" fmla="*/ 82 w 7540"/>
                <a:gd name="T31" fmla="*/ 821 h 3978"/>
                <a:gd name="T32" fmla="*/ 7452 w 7540"/>
                <a:gd name="T33" fmla="*/ 821 h 3978"/>
                <a:gd name="T34" fmla="*/ 7452 w 7540"/>
                <a:gd name="T35" fmla="*/ 3893 h 3978"/>
                <a:gd name="T36" fmla="*/ 82 w 7540"/>
                <a:gd name="T37" fmla="*/ 3893 h 3978"/>
                <a:gd name="T38" fmla="*/ 82 w 7540"/>
                <a:gd name="T39" fmla="*/ 3893 h 3978"/>
                <a:gd name="T40" fmla="*/ 82 w 7540"/>
                <a:gd name="T41" fmla="*/ 3893 h 3978"/>
                <a:gd name="T42" fmla="*/ 6710 w 7540"/>
                <a:gd name="T43" fmla="*/ 568 h 3978"/>
                <a:gd name="T44" fmla="*/ 6308 w 7540"/>
                <a:gd name="T45" fmla="*/ 568 h 3978"/>
                <a:gd name="T46" fmla="*/ 6308 w 7540"/>
                <a:gd name="T47" fmla="*/ 480 h 3978"/>
                <a:gd name="T48" fmla="*/ 6710 w 7540"/>
                <a:gd name="T49" fmla="*/ 480 h 3978"/>
                <a:gd name="T50" fmla="*/ 6710 w 7540"/>
                <a:gd name="T51" fmla="*/ 568 h 3978"/>
                <a:gd name="T52" fmla="*/ 6710 w 7540"/>
                <a:gd name="T53" fmla="*/ 568 h 3978"/>
                <a:gd name="T54" fmla="*/ 6710 w 7540"/>
                <a:gd name="T55" fmla="*/ 568 h 3978"/>
                <a:gd name="T56" fmla="*/ 6859 w 7540"/>
                <a:gd name="T57" fmla="*/ 551 h 3978"/>
                <a:gd name="T58" fmla="*/ 7001 w 7540"/>
                <a:gd name="T59" fmla="*/ 409 h 3978"/>
                <a:gd name="T60" fmla="*/ 6859 w 7540"/>
                <a:gd name="T61" fmla="*/ 270 h 3978"/>
                <a:gd name="T62" fmla="*/ 6915 w 7540"/>
                <a:gd name="T63" fmla="*/ 213 h 3978"/>
                <a:gd name="T64" fmla="*/ 7055 w 7540"/>
                <a:gd name="T65" fmla="*/ 352 h 3978"/>
                <a:gd name="T66" fmla="*/ 7199 w 7540"/>
                <a:gd name="T67" fmla="*/ 213 h 3978"/>
                <a:gd name="T68" fmla="*/ 7261 w 7540"/>
                <a:gd name="T69" fmla="*/ 270 h 3978"/>
                <a:gd name="T70" fmla="*/ 7121 w 7540"/>
                <a:gd name="T71" fmla="*/ 409 h 3978"/>
                <a:gd name="T72" fmla="*/ 7261 w 7540"/>
                <a:gd name="T73" fmla="*/ 551 h 3978"/>
                <a:gd name="T74" fmla="*/ 7199 w 7540"/>
                <a:gd name="T75" fmla="*/ 608 h 3978"/>
                <a:gd name="T76" fmla="*/ 7055 w 7540"/>
                <a:gd name="T77" fmla="*/ 466 h 3978"/>
                <a:gd name="T78" fmla="*/ 6915 w 7540"/>
                <a:gd name="T79" fmla="*/ 608 h 3978"/>
                <a:gd name="T80" fmla="*/ 6859 w 7540"/>
                <a:gd name="T81" fmla="*/ 551 h 3978"/>
                <a:gd name="T82" fmla="*/ 6859 w 7540"/>
                <a:gd name="T83" fmla="*/ 551 h 3978"/>
                <a:gd name="T84" fmla="*/ 6859 w 7540"/>
                <a:gd name="T85" fmla="*/ 551 h 3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40" h="3978">
                  <a:moveTo>
                    <a:pt x="0" y="0"/>
                  </a:moveTo>
                  <a:lnTo>
                    <a:pt x="0" y="3978"/>
                  </a:lnTo>
                  <a:lnTo>
                    <a:pt x="7540" y="3978"/>
                  </a:lnTo>
                  <a:lnTo>
                    <a:pt x="7540" y="0"/>
                  </a:lnTo>
                  <a:lnTo>
                    <a:pt x="0" y="0"/>
                  </a:lnTo>
                  <a:lnTo>
                    <a:pt x="0" y="0"/>
                  </a:lnTo>
                  <a:lnTo>
                    <a:pt x="0" y="0"/>
                  </a:lnTo>
                  <a:close/>
                  <a:moveTo>
                    <a:pt x="7452" y="83"/>
                  </a:moveTo>
                  <a:lnTo>
                    <a:pt x="7452" y="733"/>
                  </a:lnTo>
                  <a:lnTo>
                    <a:pt x="82" y="733"/>
                  </a:lnTo>
                  <a:lnTo>
                    <a:pt x="82" y="83"/>
                  </a:lnTo>
                  <a:lnTo>
                    <a:pt x="7452" y="83"/>
                  </a:lnTo>
                  <a:lnTo>
                    <a:pt x="7452" y="83"/>
                  </a:lnTo>
                  <a:lnTo>
                    <a:pt x="7452" y="83"/>
                  </a:lnTo>
                  <a:close/>
                  <a:moveTo>
                    <a:pt x="82" y="3893"/>
                  </a:moveTo>
                  <a:lnTo>
                    <a:pt x="82" y="821"/>
                  </a:lnTo>
                  <a:lnTo>
                    <a:pt x="7452" y="821"/>
                  </a:lnTo>
                  <a:lnTo>
                    <a:pt x="7452" y="3893"/>
                  </a:lnTo>
                  <a:lnTo>
                    <a:pt x="82" y="3893"/>
                  </a:lnTo>
                  <a:lnTo>
                    <a:pt x="82" y="3893"/>
                  </a:lnTo>
                  <a:lnTo>
                    <a:pt x="82" y="3893"/>
                  </a:lnTo>
                  <a:close/>
                  <a:moveTo>
                    <a:pt x="6710" y="568"/>
                  </a:moveTo>
                  <a:lnTo>
                    <a:pt x="6308" y="568"/>
                  </a:lnTo>
                  <a:lnTo>
                    <a:pt x="6308" y="480"/>
                  </a:lnTo>
                  <a:lnTo>
                    <a:pt x="6710" y="480"/>
                  </a:lnTo>
                  <a:lnTo>
                    <a:pt x="6710" y="568"/>
                  </a:lnTo>
                  <a:lnTo>
                    <a:pt x="6710" y="568"/>
                  </a:lnTo>
                  <a:lnTo>
                    <a:pt x="6710" y="568"/>
                  </a:lnTo>
                  <a:close/>
                  <a:moveTo>
                    <a:pt x="6859" y="551"/>
                  </a:moveTo>
                  <a:lnTo>
                    <a:pt x="7001" y="409"/>
                  </a:lnTo>
                  <a:lnTo>
                    <a:pt x="6859" y="270"/>
                  </a:lnTo>
                  <a:lnTo>
                    <a:pt x="6915" y="213"/>
                  </a:lnTo>
                  <a:lnTo>
                    <a:pt x="7055" y="352"/>
                  </a:lnTo>
                  <a:lnTo>
                    <a:pt x="7199" y="213"/>
                  </a:lnTo>
                  <a:lnTo>
                    <a:pt x="7261" y="270"/>
                  </a:lnTo>
                  <a:lnTo>
                    <a:pt x="7121" y="409"/>
                  </a:lnTo>
                  <a:lnTo>
                    <a:pt x="7261" y="551"/>
                  </a:lnTo>
                  <a:lnTo>
                    <a:pt x="7199" y="608"/>
                  </a:lnTo>
                  <a:lnTo>
                    <a:pt x="7055" y="466"/>
                  </a:lnTo>
                  <a:lnTo>
                    <a:pt x="6915" y="608"/>
                  </a:lnTo>
                  <a:lnTo>
                    <a:pt x="6859" y="551"/>
                  </a:lnTo>
                  <a:lnTo>
                    <a:pt x="6859" y="551"/>
                  </a:lnTo>
                  <a:lnTo>
                    <a:pt x="6859" y="551"/>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68405">
                <a:defRPr/>
              </a:pPr>
              <a:endParaRPr lang="en-US" sz="2448" kern="0">
                <a:solidFill>
                  <a:srgbClr val="FFFFFF"/>
                </a:solidFill>
              </a:endParaRPr>
            </a:p>
          </p:txBody>
        </p:sp>
      </p:grpSp>
      <p:grpSp>
        <p:nvGrpSpPr>
          <p:cNvPr id="11" name="Group 10"/>
          <p:cNvGrpSpPr/>
          <p:nvPr/>
        </p:nvGrpSpPr>
        <p:grpSpPr>
          <a:xfrm>
            <a:off x="748158" y="2523243"/>
            <a:ext cx="758726" cy="857832"/>
            <a:chOff x="5655562" y="2663638"/>
            <a:chExt cx="1488669" cy="1709618"/>
          </a:xfrm>
        </p:grpSpPr>
        <p:sp>
          <p:nvSpPr>
            <p:cNvPr id="27" name="TextBox 25"/>
            <p:cNvSpPr txBox="1"/>
            <p:nvPr/>
          </p:nvSpPr>
          <p:spPr>
            <a:xfrm>
              <a:off x="5655562" y="3100814"/>
              <a:ext cx="1488669" cy="1251216"/>
            </a:xfrm>
            <a:prstGeom prst="rect">
              <a:avLst/>
            </a:prstGeom>
            <a:noFill/>
          </p:spPr>
          <p:txBody>
            <a:bodyPr wrap="none" lIns="248694" tIns="198955" rIns="248694" bIns="198955"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68405">
                <a:lnSpc>
                  <a:spcPct val="90000"/>
                </a:lnSpc>
                <a:spcAft>
                  <a:spcPts val="544"/>
                </a:spcAft>
                <a:defRPr/>
              </a:pPr>
              <a:r>
                <a:rPr lang="en-US" sz="1632" b="1" kern="0" dirty="0">
                  <a:gradFill>
                    <a:gsLst>
                      <a:gs pos="2917">
                        <a:srgbClr val="0078D7"/>
                      </a:gs>
                      <a:gs pos="30000">
                        <a:srgbClr val="0078D7"/>
                      </a:gs>
                    </a:gsLst>
                    <a:lin ang="5400000" scaled="0"/>
                  </a:gradFill>
                </a:rPr>
                <a:t>.M</a:t>
              </a:r>
            </a:p>
          </p:txBody>
        </p:sp>
        <p:sp>
          <p:nvSpPr>
            <p:cNvPr id="28" name="Freeform 27"/>
            <p:cNvSpPr>
              <a:spLocks noEditPoints="1"/>
            </p:cNvSpPr>
            <p:nvPr/>
          </p:nvSpPr>
          <p:spPr bwMode="auto">
            <a:xfrm>
              <a:off x="5737283" y="2663638"/>
              <a:ext cx="1325232" cy="1709618"/>
            </a:xfrm>
            <a:custGeom>
              <a:avLst/>
              <a:gdLst>
                <a:gd name="T0" fmla="*/ 995 w 1548"/>
                <a:gd name="T1" fmla="*/ 0 h 1997"/>
                <a:gd name="T2" fmla="*/ 0 w 1548"/>
                <a:gd name="T3" fmla="*/ 0 h 1997"/>
                <a:gd name="T4" fmla="*/ 0 w 1548"/>
                <a:gd name="T5" fmla="*/ 1997 h 1997"/>
                <a:gd name="T6" fmla="*/ 1548 w 1548"/>
                <a:gd name="T7" fmla="*/ 1997 h 1997"/>
                <a:gd name="T8" fmla="*/ 1548 w 1548"/>
                <a:gd name="T9" fmla="*/ 553 h 1997"/>
                <a:gd name="T10" fmla="*/ 995 w 1548"/>
                <a:gd name="T11" fmla="*/ 0 h 1997"/>
                <a:gd name="T12" fmla="*/ 1021 w 1548"/>
                <a:gd name="T13" fmla="*/ 144 h 1997"/>
                <a:gd name="T14" fmla="*/ 1404 w 1548"/>
                <a:gd name="T15" fmla="*/ 530 h 1997"/>
                <a:gd name="T16" fmla="*/ 1021 w 1548"/>
                <a:gd name="T17" fmla="*/ 530 h 1997"/>
                <a:gd name="T18" fmla="*/ 1021 w 1548"/>
                <a:gd name="T19" fmla="*/ 144 h 1997"/>
                <a:gd name="T20" fmla="*/ 85 w 1548"/>
                <a:gd name="T21" fmla="*/ 1912 h 1997"/>
                <a:gd name="T22" fmla="*/ 85 w 1548"/>
                <a:gd name="T23" fmla="*/ 85 h 1997"/>
                <a:gd name="T24" fmla="*/ 936 w 1548"/>
                <a:gd name="T25" fmla="*/ 85 h 1997"/>
                <a:gd name="T26" fmla="*/ 936 w 1548"/>
                <a:gd name="T27" fmla="*/ 615 h 1997"/>
                <a:gd name="T28" fmla="*/ 1463 w 1548"/>
                <a:gd name="T29" fmla="*/ 615 h 1997"/>
                <a:gd name="T30" fmla="*/ 1463 w 1548"/>
                <a:gd name="T31" fmla="*/ 1912 h 1997"/>
                <a:gd name="T32" fmla="*/ 85 w 1548"/>
                <a:gd name="T33" fmla="*/ 1912 h 1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8" h="1997">
                  <a:moveTo>
                    <a:pt x="995" y="0"/>
                  </a:moveTo>
                  <a:lnTo>
                    <a:pt x="0" y="0"/>
                  </a:lnTo>
                  <a:lnTo>
                    <a:pt x="0" y="1997"/>
                  </a:lnTo>
                  <a:lnTo>
                    <a:pt x="1548" y="1997"/>
                  </a:lnTo>
                  <a:lnTo>
                    <a:pt x="1548" y="553"/>
                  </a:lnTo>
                  <a:lnTo>
                    <a:pt x="995" y="0"/>
                  </a:lnTo>
                  <a:close/>
                  <a:moveTo>
                    <a:pt x="1021" y="144"/>
                  </a:moveTo>
                  <a:lnTo>
                    <a:pt x="1404" y="530"/>
                  </a:lnTo>
                  <a:lnTo>
                    <a:pt x="1021" y="530"/>
                  </a:lnTo>
                  <a:lnTo>
                    <a:pt x="1021" y="144"/>
                  </a:lnTo>
                  <a:close/>
                  <a:moveTo>
                    <a:pt x="85" y="1912"/>
                  </a:moveTo>
                  <a:lnTo>
                    <a:pt x="85" y="85"/>
                  </a:lnTo>
                  <a:lnTo>
                    <a:pt x="936" y="85"/>
                  </a:lnTo>
                  <a:lnTo>
                    <a:pt x="936" y="615"/>
                  </a:lnTo>
                  <a:lnTo>
                    <a:pt x="1463" y="615"/>
                  </a:lnTo>
                  <a:lnTo>
                    <a:pt x="1463" y="1912"/>
                  </a:lnTo>
                  <a:lnTo>
                    <a:pt x="85" y="191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68405">
                <a:defRPr/>
              </a:pPr>
              <a:endParaRPr lang="en-US" sz="2448" kern="0">
                <a:solidFill>
                  <a:srgbClr val="FFFFFF"/>
                </a:solidFill>
              </a:endParaRPr>
            </a:p>
          </p:txBody>
        </p:sp>
      </p:grpSp>
      <p:sp>
        <p:nvSpPr>
          <p:cNvPr id="12" name="TextBox 30"/>
          <p:cNvSpPr txBox="1"/>
          <p:nvPr/>
        </p:nvSpPr>
        <p:spPr>
          <a:xfrm>
            <a:off x="4299143" y="2876864"/>
            <a:ext cx="309327" cy="627820"/>
          </a:xfrm>
          <a:prstGeom prst="rect">
            <a:avLst/>
          </a:prstGeom>
          <a:noFill/>
        </p:spPr>
        <p:txBody>
          <a:bodyPr wrap="square" lIns="248694" tIns="198955" rIns="248694" bIns="198955"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68405">
              <a:lnSpc>
                <a:spcPct val="90000"/>
              </a:lnSpc>
              <a:spcAft>
                <a:spcPts val="544"/>
              </a:spcAft>
              <a:defRPr/>
            </a:pPr>
            <a:endParaRPr lang="en-US" sz="1632" b="1" kern="0" dirty="0">
              <a:gradFill>
                <a:gsLst>
                  <a:gs pos="2917">
                    <a:srgbClr val="0078D7"/>
                  </a:gs>
                  <a:gs pos="30000">
                    <a:srgbClr val="0078D7"/>
                  </a:gs>
                </a:gsLst>
                <a:lin ang="5400000" scaled="0"/>
              </a:gradFill>
            </a:endParaRPr>
          </a:p>
        </p:txBody>
      </p:sp>
      <p:grpSp>
        <p:nvGrpSpPr>
          <p:cNvPr id="17" name="Group 16"/>
          <p:cNvGrpSpPr/>
          <p:nvPr/>
        </p:nvGrpSpPr>
        <p:grpSpPr>
          <a:xfrm>
            <a:off x="2047705" y="2534265"/>
            <a:ext cx="758726" cy="857832"/>
            <a:chOff x="5655562" y="2663638"/>
            <a:chExt cx="1488669" cy="1709618"/>
          </a:xfrm>
        </p:grpSpPr>
        <p:sp>
          <p:nvSpPr>
            <p:cNvPr id="25" name="TextBox 34"/>
            <p:cNvSpPr txBox="1"/>
            <p:nvPr/>
          </p:nvSpPr>
          <p:spPr>
            <a:xfrm>
              <a:off x="5655562" y="3100814"/>
              <a:ext cx="1488669" cy="1251216"/>
            </a:xfrm>
            <a:prstGeom prst="rect">
              <a:avLst/>
            </a:prstGeom>
            <a:noFill/>
          </p:spPr>
          <p:txBody>
            <a:bodyPr wrap="none" lIns="248694" tIns="198955" rIns="248694" bIns="198955"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68405">
                <a:lnSpc>
                  <a:spcPct val="90000"/>
                </a:lnSpc>
                <a:spcAft>
                  <a:spcPts val="544"/>
                </a:spcAft>
                <a:defRPr/>
              </a:pPr>
              <a:r>
                <a:rPr lang="en-US" sz="1632" b="1" kern="0" dirty="0">
                  <a:gradFill>
                    <a:gsLst>
                      <a:gs pos="2917">
                        <a:srgbClr val="0078D7"/>
                      </a:gs>
                      <a:gs pos="30000">
                        <a:srgbClr val="0078D7"/>
                      </a:gs>
                    </a:gsLst>
                    <a:lin ang="5400000" scaled="0"/>
                  </a:gradFill>
                </a:rPr>
                <a:t>.M</a:t>
              </a:r>
            </a:p>
          </p:txBody>
        </p:sp>
        <p:sp>
          <p:nvSpPr>
            <p:cNvPr id="26" name="Freeform 25"/>
            <p:cNvSpPr>
              <a:spLocks noEditPoints="1"/>
            </p:cNvSpPr>
            <p:nvPr/>
          </p:nvSpPr>
          <p:spPr bwMode="auto">
            <a:xfrm>
              <a:off x="5737283" y="2663638"/>
              <a:ext cx="1325232" cy="1709618"/>
            </a:xfrm>
            <a:custGeom>
              <a:avLst/>
              <a:gdLst>
                <a:gd name="T0" fmla="*/ 995 w 1548"/>
                <a:gd name="T1" fmla="*/ 0 h 1997"/>
                <a:gd name="T2" fmla="*/ 0 w 1548"/>
                <a:gd name="T3" fmla="*/ 0 h 1997"/>
                <a:gd name="T4" fmla="*/ 0 w 1548"/>
                <a:gd name="T5" fmla="*/ 1997 h 1997"/>
                <a:gd name="T6" fmla="*/ 1548 w 1548"/>
                <a:gd name="T7" fmla="*/ 1997 h 1997"/>
                <a:gd name="T8" fmla="*/ 1548 w 1548"/>
                <a:gd name="T9" fmla="*/ 553 h 1997"/>
                <a:gd name="T10" fmla="*/ 995 w 1548"/>
                <a:gd name="T11" fmla="*/ 0 h 1997"/>
                <a:gd name="T12" fmla="*/ 1021 w 1548"/>
                <a:gd name="T13" fmla="*/ 144 h 1997"/>
                <a:gd name="T14" fmla="*/ 1404 w 1548"/>
                <a:gd name="T15" fmla="*/ 530 h 1997"/>
                <a:gd name="T16" fmla="*/ 1021 w 1548"/>
                <a:gd name="T17" fmla="*/ 530 h 1997"/>
                <a:gd name="T18" fmla="*/ 1021 w 1548"/>
                <a:gd name="T19" fmla="*/ 144 h 1997"/>
                <a:gd name="T20" fmla="*/ 85 w 1548"/>
                <a:gd name="T21" fmla="*/ 1912 h 1997"/>
                <a:gd name="T22" fmla="*/ 85 w 1548"/>
                <a:gd name="T23" fmla="*/ 85 h 1997"/>
                <a:gd name="T24" fmla="*/ 936 w 1548"/>
                <a:gd name="T25" fmla="*/ 85 h 1997"/>
                <a:gd name="T26" fmla="*/ 936 w 1548"/>
                <a:gd name="T27" fmla="*/ 615 h 1997"/>
                <a:gd name="T28" fmla="*/ 1463 w 1548"/>
                <a:gd name="T29" fmla="*/ 615 h 1997"/>
                <a:gd name="T30" fmla="*/ 1463 w 1548"/>
                <a:gd name="T31" fmla="*/ 1912 h 1997"/>
                <a:gd name="T32" fmla="*/ 85 w 1548"/>
                <a:gd name="T33" fmla="*/ 1912 h 1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8" h="1997">
                  <a:moveTo>
                    <a:pt x="995" y="0"/>
                  </a:moveTo>
                  <a:lnTo>
                    <a:pt x="0" y="0"/>
                  </a:lnTo>
                  <a:lnTo>
                    <a:pt x="0" y="1997"/>
                  </a:lnTo>
                  <a:lnTo>
                    <a:pt x="1548" y="1997"/>
                  </a:lnTo>
                  <a:lnTo>
                    <a:pt x="1548" y="553"/>
                  </a:lnTo>
                  <a:lnTo>
                    <a:pt x="995" y="0"/>
                  </a:lnTo>
                  <a:close/>
                  <a:moveTo>
                    <a:pt x="1021" y="144"/>
                  </a:moveTo>
                  <a:lnTo>
                    <a:pt x="1404" y="530"/>
                  </a:lnTo>
                  <a:lnTo>
                    <a:pt x="1021" y="530"/>
                  </a:lnTo>
                  <a:lnTo>
                    <a:pt x="1021" y="144"/>
                  </a:lnTo>
                  <a:close/>
                  <a:moveTo>
                    <a:pt x="85" y="1912"/>
                  </a:moveTo>
                  <a:lnTo>
                    <a:pt x="85" y="85"/>
                  </a:lnTo>
                  <a:lnTo>
                    <a:pt x="936" y="85"/>
                  </a:lnTo>
                  <a:lnTo>
                    <a:pt x="936" y="615"/>
                  </a:lnTo>
                  <a:lnTo>
                    <a:pt x="1463" y="615"/>
                  </a:lnTo>
                  <a:lnTo>
                    <a:pt x="1463" y="1912"/>
                  </a:lnTo>
                  <a:lnTo>
                    <a:pt x="85" y="191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68405">
                <a:defRPr/>
              </a:pPr>
              <a:endParaRPr lang="en-US" sz="2448" kern="0">
                <a:solidFill>
                  <a:srgbClr val="FFFFFF"/>
                </a:solidFill>
              </a:endParaRPr>
            </a:p>
          </p:txBody>
        </p:sp>
      </p:grpSp>
      <p:sp>
        <p:nvSpPr>
          <p:cNvPr id="18" name="Up-Down Arrow 17"/>
          <p:cNvSpPr/>
          <p:nvPr/>
        </p:nvSpPr>
        <p:spPr bwMode="auto">
          <a:xfrm>
            <a:off x="2147190" y="3674347"/>
            <a:ext cx="474702" cy="955995"/>
          </a:xfrm>
          <a:prstGeom prst="upDownArrow">
            <a:avLst/>
          </a:prstGeom>
          <a:solidFill>
            <a:srgbClr val="0078D7"/>
          </a:solidFill>
          <a:ln w="10795" cap="flat" cmpd="sng" algn="ctr">
            <a:noFill/>
            <a:prstDash val="solid"/>
            <a:headEnd type="none" w="med" len="med"/>
            <a:tailEnd type="none" w="med" len="med"/>
          </a:ln>
          <a:effectLst/>
        </p:spPr>
        <p:txBody>
          <a:bodyPr rot="0" spcFirstLastPara="0" vert="horz" wrap="square" lIns="248694" tIns="198955" rIns="248694" bIns="198955"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68037" fontAlgn="base">
              <a:lnSpc>
                <a:spcPct val="90000"/>
              </a:lnSpc>
              <a:spcBef>
                <a:spcPct val="0"/>
              </a:spcBef>
              <a:spcAft>
                <a:spcPct val="0"/>
              </a:spcAft>
              <a:defRPr/>
            </a:pPr>
            <a:endParaRPr lang="en-US" sz="3264" kern="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9" name="Group 18"/>
          <p:cNvGrpSpPr/>
          <p:nvPr/>
        </p:nvGrpSpPr>
        <p:grpSpPr>
          <a:xfrm>
            <a:off x="3164189" y="2523243"/>
            <a:ext cx="944674" cy="857832"/>
            <a:chOff x="5473147" y="2663638"/>
            <a:chExt cx="1853507" cy="1709618"/>
          </a:xfrm>
        </p:grpSpPr>
        <p:sp>
          <p:nvSpPr>
            <p:cNvPr id="23" name="TextBox 38"/>
            <p:cNvSpPr txBox="1"/>
            <p:nvPr/>
          </p:nvSpPr>
          <p:spPr>
            <a:xfrm>
              <a:off x="5473147" y="3100814"/>
              <a:ext cx="1853507" cy="1251216"/>
            </a:xfrm>
            <a:prstGeom prst="rect">
              <a:avLst/>
            </a:prstGeom>
            <a:noFill/>
          </p:spPr>
          <p:txBody>
            <a:bodyPr wrap="none" lIns="248694" tIns="198955" rIns="248694" bIns="198955"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68405">
                <a:lnSpc>
                  <a:spcPct val="90000"/>
                </a:lnSpc>
                <a:spcAft>
                  <a:spcPts val="544"/>
                </a:spcAft>
              </a:pPr>
              <a:r>
                <a:rPr lang="en-US" sz="1632" b="1" kern="0">
                  <a:gradFill>
                    <a:gsLst>
                      <a:gs pos="2917">
                        <a:srgbClr val="0078D7"/>
                      </a:gs>
                      <a:gs pos="30000">
                        <a:srgbClr val="0078D7"/>
                      </a:gs>
                    </a:gsLst>
                    <a:lin ang="5400000" scaled="0"/>
                  </a:gradFill>
                </a:rPr>
                <a:t>.CPP</a:t>
              </a:r>
              <a:endParaRPr lang="en-US" sz="1632" b="1" kern="0" dirty="0">
                <a:gradFill>
                  <a:gsLst>
                    <a:gs pos="2917">
                      <a:srgbClr val="0078D7"/>
                    </a:gs>
                    <a:gs pos="30000">
                      <a:srgbClr val="0078D7"/>
                    </a:gs>
                  </a:gsLst>
                  <a:lin ang="5400000" scaled="0"/>
                </a:gradFill>
              </a:endParaRPr>
            </a:p>
          </p:txBody>
        </p:sp>
        <p:sp>
          <p:nvSpPr>
            <p:cNvPr id="24" name="Freeform 23"/>
            <p:cNvSpPr>
              <a:spLocks noEditPoints="1"/>
            </p:cNvSpPr>
            <p:nvPr/>
          </p:nvSpPr>
          <p:spPr bwMode="auto">
            <a:xfrm>
              <a:off x="5737283" y="2663638"/>
              <a:ext cx="1325232" cy="1709618"/>
            </a:xfrm>
            <a:custGeom>
              <a:avLst/>
              <a:gdLst>
                <a:gd name="T0" fmla="*/ 995 w 1548"/>
                <a:gd name="T1" fmla="*/ 0 h 1997"/>
                <a:gd name="T2" fmla="*/ 0 w 1548"/>
                <a:gd name="T3" fmla="*/ 0 h 1997"/>
                <a:gd name="T4" fmla="*/ 0 w 1548"/>
                <a:gd name="T5" fmla="*/ 1997 h 1997"/>
                <a:gd name="T6" fmla="*/ 1548 w 1548"/>
                <a:gd name="T7" fmla="*/ 1997 h 1997"/>
                <a:gd name="T8" fmla="*/ 1548 w 1548"/>
                <a:gd name="T9" fmla="*/ 553 h 1997"/>
                <a:gd name="T10" fmla="*/ 995 w 1548"/>
                <a:gd name="T11" fmla="*/ 0 h 1997"/>
                <a:gd name="T12" fmla="*/ 1021 w 1548"/>
                <a:gd name="T13" fmla="*/ 144 h 1997"/>
                <a:gd name="T14" fmla="*/ 1404 w 1548"/>
                <a:gd name="T15" fmla="*/ 530 h 1997"/>
                <a:gd name="T16" fmla="*/ 1021 w 1548"/>
                <a:gd name="T17" fmla="*/ 530 h 1997"/>
                <a:gd name="T18" fmla="*/ 1021 w 1548"/>
                <a:gd name="T19" fmla="*/ 144 h 1997"/>
                <a:gd name="T20" fmla="*/ 85 w 1548"/>
                <a:gd name="T21" fmla="*/ 1912 h 1997"/>
                <a:gd name="T22" fmla="*/ 85 w 1548"/>
                <a:gd name="T23" fmla="*/ 85 h 1997"/>
                <a:gd name="T24" fmla="*/ 936 w 1548"/>
                <a:gd name="T25" fmla="*/ 85 h 1997"/>
                <a:gd name="T26" fmla="*/ 936 w 1548"/>
                <a:gd name="T27" fmla="*/ 615 h 1997"/>
                <a:gd name="T28" fmla="*/ 1463 w 1548"/>
                <a:gd name="T29" fmla="*/ 615 h 1997"/>
                <a:gd name="T30" fmla="*/ 1463 w 1548"/>
                <a:gd name="T31" fmla="*/ 1912 h 1997"/>
                <a:gd name="T32" fmla="*/ 85 w 1548"/>
                <a:gd name="T33" fmla="*/ 1912 h 1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8" h="1997">
                  <a:moveTo>
                    <a:pt x="995" y="0"/>
                  </a:moveTo>
                  <a:lnTo>
                    <a:pt x="0" y="0"/>
                  </a:lnTo>
                  <a:lnTo>
                    <a:pt x="0" y="1997"/>
                  </a:lnTo>
                  <a:lnTo>
                    <a:pt x="1548" y="1997"/>
                  </a:lnTo>
                  <a:lnTo>
                    <a:pt x="1548" y="553"/>
                  </a:lnTo>
                  <a:lnTo>
                    <a:pt x="995" y="0"/>
                  </a:lnTo>
                  <a:close/>
                  <a:moveTo>
                    <a:pt x="1021" y="144"/>
                  </a:moveTo>
                  <a:lnTo>
                    <a:pt x="1404" y="530"/>
                  </a:lnTo>
                  <a:lnTo>
                    <a:pt x="1021" y="530"/>
                  </a:lnTo>
                  <a:lnTo>
                    <a:pt x="1021" y="144"/>
                  </a:lnTo>
                  <a:close/>
                  <a:moveTo>
                    <a:pt x="85" y="1912"/>
                  </a:moveTo>
                  <a:lnTo>
                    <a:pt x="85" y="85"/>
                  </a:lnTo>
                  <a:lnTo>
                    <a:pt x="936" y="85"/>
                  </a:lnTo>
                  <a:lnTo>
                    <a:pt x="936" y="615"/>
                  </a:lnTo>
                  <a:lnTo>
                    <a:pt x="1463" y="615"/>
                  </a:lnTo>
                  <a:lnTo>
                    <a:pt x="1463" y="1912"/>
                  </a:lnTo>
                  <a:lnTo>
                    <a:pt x="85" y="191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68405">
                <a:defRPr/>
              </a:pPr>
              <a:endParaRPr lang="en-US" sz="2448" kern="0">
                <a:solidFill>
                  <a:srgbClr val="FFFFFF"/>
                </a:solidFill>
              </a:endParaRPr>
            </a:p>
          </p:txBody>
        </p:sp>
      </p:grpSp>
      <p:pic>
        <p:nvPicPr>
          <p:cNvPr id="31" name="Picture 30"/>
          <p:cNvPicPr>
            <a:picLocks noChangeAspect="1"/>
          </p:cNvPicPr>
          <p:nvPr/>
        </p:nvPicPr>
        <p:blipFill>
          <a:blip r:embed="rId3"/>
          <a:stretch>
            <a:fillRect/>
          </a:stretch>
        </p:blipFill>
        <p:spPr>
          <a:xfrm>
            <a:off x="1420773" y="4630341"/>
            <a:ext cx="1927533" cy="1927533"/>
          </a:xfrm>
          <a:prstGeom prst="rect">
            <a:avLst/>
          </a:prstGeom>
        </p:spPr>
      </p:pic>
      <p:sp>
        <p:nvSpPr>
          <p:cNvPr id="2" name="TextBox 1"/>
          <p:cNvSpPr txBox="1"/>
          <p:nvPr/>
        </p:nvSpPr>
        <p:spPr>
          <a:xfrm>
            <a:off x="3587427" y="6224219"/>
            <a:ext cx="7014721" cy="565075"/>
          </a:xfrm>
          <a:prstGeom prst="rect">
            <a:avLst/>
          </a:prstGeom>
          <a:noFill/>
        </p:spPr>
        <p:txBody>
          <a:bodyPr wrap="none" lIns="186521" tIns="149217" rIns="186521" bIns="149217" rtlCol="0">
            <a:spAutoFit/>
          </a:bodyPr>
          <a:lstStyle/>
          <a:p>
            <a:pPr defTabSz="932619">
              <a:lnSpc>
                <a:spcPct val="90000"/>
              </a:lnSpc>
              <a:spcBef>
                <a:spcPts val="816"/>
              </a:spcBef>
            </a:pPr>
            <a:r>
              <a:rPr lang="fr-FR" sz="1904" dirty="0">
                <a:solidFill>
                  <a:srgbClr val="737373"/>
                </a:solidFill>
              </a:rPr>
              <a:t>Projet Open Source : </a:t>
            </a:r>
            <a:r>
              <a:rPr lang="fr-FR" sz="1904" dirty="0">
                <a:solidFill>
                  <a:srgbClr val="737373"/>
                </a:solidFill>
                <a:hlinkClick r:id="rId4"/>
              </a:rPr>
              <a:t>https://github.com/Microsoft/WinObjC/</a:t>
            </a:r>
            <a:r>
              <a:rPr lang="fr-FR" sz="1904" dirty="0">
                <a:solidFill>
                  <a:srgbClr val="737373"/>
                </a:solidFill>
              </a:rPr>
              <a:t> </a:t>
            </a:r>
          </a:p>
        </p:txBody>
      </p:sp>
    </p:spTree>
    <p:extLst>
      <p:ext uri="{BB962C8B-B14F-4D97-AF65-F5344CB8AC3E}">
        <p14:creationId xmlns:p14="http://schemas.microsoft.com/office/powerpoint/2010/main" val="1574940068"/>
      </p:ext>
    </p:extLst>
  </p:cSld>
  <p:clrMapOvr>
    <a:masterClrMapping/>
  </p:clrMapOvr>
  <p:transition spd="slow">
    <p:cove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gradFill>
                  <a:gsLst>
                    <a:gs pos="0">
                      <a:srgbClr val="0078D7"/>
                    </a:gs>
                    <a:gs pos="100000">
                      <a:srgbClr val="0078D7"/>
                    </a:gs>
                  </a:gsLst>
                  <a:lin ang="5400000" scaled="1"/>
                </a:gradFill>
              </a:rPr>
              <a:t>Windows Bridge pour iOS - </a:t>
            </a:r>
            <a:r>
              <a:rPr lang="en-US" dirty="0" err="1" smtClean="0">
                <a:gradFill>
                  <a:gsLst>
                    <a:gs pos="0">
                      <a:srgbClr val="0078D7"/>
                    </a:gs>
                    <a:gs pos="100000">
                      <a:srgbClr val="0078D7"/>
                    </a:gs>
                  </a:gsLst>
                  <a:lin ang="5400000" scaled="1"/>
                </a:gradFill>
              </a:rPr>
              <a:t>Compatibilité</a:t>
            </a:r>
            <a:r>
              <a:rPr lang="en-US" sz="2176" dirty="0"/>
              <a:t/>
            </a:r>
            <a:br>
              <a:rPr lang="en-US" sz="2176" dirty="0"/>
            </a:br>
            <a:r>
              <a:rPr lang="en-US" sz="2176" dirty="0" err="1"/>
              <a:t>Fonctions</a:t>
            </a:r>
            <a:r>
              <a:rPr lang="en-US" sz="2176" dirty="0"/>
              <a:t> </a:t>
            </a:r>
            <a:r>
              <a:rPr lang="en-US" sz="2176" dirty="0" err="1" smtClean="0"/>
              <a:t>supportées</a:t>
            </a:r>
            <a:endParaRPr lang="en-US" sz="2176" dirty="0">
              <a:solidFill>
                <a:schemeClr val="tx1"/>
              </a:solidFill>
              <a:latin typeface="+mn-lt"/>
            </a:endParaRPr>
          </a:p>
        </p:txBody>
      </p:sp>
      <p:sp>
        <p:nvSpPr>
          <p:cNvPr id="7" name="Content Placeholder 3"/>
          <p:cNvSpPr>
            <a:spLocks noGrp="1"/>
          </p:cNvSpPr>
          <p:nvPr>
            <p:ph sz="quarter" idx="14"/>
          </p:nvPr>
        </p:nvSpPr>
        <p:spPr>
          <a:xfrm>
            <a:off x="275483" y="1423913"/>
            <a:ext cx="5942756" cy="5070995"/>
          </a:xfrm>
        </p:spPr>
        <p:txBody>
          <a:bodyPr/>
          <a:lstStyle/>
          <a:p>
            <a:pPr marL="233155" indent="-233155">
              <a:buFontTx/>
              <a:buChar char="-"/>
            </a:pPr>
            <a:r>
              <a:rPr lang="en-US" sz="2448" dirty="0">
                <a:gradFill>
                  <a:gsLst>
                    <a:gs pos="0">
                      <a:schemeClr val="tx1"/>
                    </a:gs>
                    <a:gs pos="100000">
                      <a:schemeClr val="tx1"/>
                    </a:gs>
                  </a:gsLst>
                  <a:lin ang="5400000" scaled="1"/>
                </a:gradFill>
                <a:latin typeface="+mn-lt"/>
              </a:rPr>
              <a:t>Most used APIs are implemented first</a:t>
            </a:r>
          </a:p>
          <a:p>
            <a:pPr marL="233155" indent="-233155">
              <a:buFontTx/>
              <a:buChar char="-"/>
            </a:pPr>
            <a:r>
              <a:rPr lang="en-US" sz="2448" dirty="0">
                <a:gradFill>
                  <a:gsLst>
                    <a:gs pos="0">
                      <a:schemeClr val="tx1"/>
                    </a:gs>
                    <a:gs pos="100000">
                      <a:schemeClr val="tx1"/>
                    </a:gs>
                  </a:gsLst>
                  <a:lin ang="5400000" scaled="1"/>
                </a:gradFill>
                <a:latin typeface="+mn-lt"/>
              </a:rPr>
              <a:t>Supports a subset of iOS APIs</a:t>
            </a:r>
          </a:p>
          <a:p>
            <a:pPr marL="854901" lvl="1" indent="-233155">
              <a:buFontTx/>
              <a:buChar char="-"/>
            </a:pPr>
            <a:r>
              <a:rPr lang="en-US" sz="2448" dirty="0"/>
              <a:t>The most-used APIs are implemented already</a:t>
            </a:r>
          </a:p>
          <a:p>
            <a:pPr marL="854901" lvl="1" indent="-233155">
              <a:buFontTx/>
              <a:buChar char="-"/>
            </a:pPr>
            <a:r>
              <a:rPr lang="en-US" sz="2448" dirty="0"/>
              <a:t>Expect more in future releases</a:t>
            </a:r>
          </a:p>
          <a:p>
            <a:pPr marL="233155" indent="-233155">
              <a:buFontTx/>
              <a:buChar char="-"/>
            </a:pPr>
            <a:r>
              <a:rPr lang="en-US" sz="2448" dirty="0">
                <a:gradFill>
                  <a:gsLst>
                    <a:gs pos="0">
                      <a:schemeClr val="tx1"/>
                    </a:gs>
                    <a:gs pos="100000">
                      <a:schemeClr val="tx1"/>
                    </a:gs>
                  </a:gsLst>
                  <a:lin ang="5400000" scaled="1"/>
                </a:gradFill>
                <a:latin typeface="+mn-lt"/>
              </a:rPr>
              <a:t>Games: OpenGL (ANGLE, </a:t>
            </a:r>
            <a:r>
              <a:rPr lang="en-US" sz="2448" dirty="0" err="1">
                <a:gradFill>
                  <a:gsLst>
                    <a:gs pos="0">
                      <a:schemeClr val="tx1"/>
                    </a:gs>
                    <a:gs pos="100000">
                      <a:schemeClr val="tx1"/>
                    </a:gs>
                  </a:gsLst>
                  <a:lin ang="5400000" scaled="1"/>
                </a:gradFill>
                <a:latin typeface="+mn-lt"/>
              </a:rPr>
              <a:t>CAEAGLLayer</a:t>
            </a:r>
            <a:r>
              <a:rPr lang="en-US" sz="2448" dirty="0">
                <a:gradFill>
                  <a:gsLst>
                    <a:gs pos="0">
                      <a:schemeClr val="tx1"/>
                    </a:gs>
                    <a:gs pos="100000">
                      <a:schemeClr val="tx1"/>
                    </a:gs>
                  </a:gsLst>
                  <a:lin ang="5400000" scaled="1"/>
                </a:gradFill>
                <a:latin typeface="+mn-lt"/>
              </a:rPr>
              <a:t>, </a:t>
            </a:r>
            <a:r>
              <a:rPr lang="en-US" sz="2448" dirty="0" err="1">
                <a:gradFill>
                  <a:gsLst>
                    <a:gs pos="0">
                      <a:schemeClr val="tx1"/>
                    </a:gs>
                    <a:gs pos="100000">
                      <a:schemeClr val="tx1"/>
                    </a:gs>
                  </a:gsLst>
                  <a:lin ang="5400000" scaled="1"/>
                </a:gradFill>
                <a:latin typeface="+mn-lt"/>
              </a:rPr>
              <a:t>EAGLContext</a:t>
            </a:r>
            <a:r>
              <a:rPr lang="en-US" sz="2448" dirty="0">
                <a:gradFill>
                  <a:gsLst>
                    <a:gs pos="0">
                      <a:schemeClr val="tx1"/>
                    </a:gs>
                    <a:gs pos="100000">
                      <a:schemeClr val="tx1"/>
                    </a:gs>
                  </a:gsLst>
                  <a:lin ang="5400000" scaled="1"/>
                </a:gradFill>
                <a:latin typeface="+mn-lt"/>
              </a:rPr>
              <a:t>), </a:t>
            </a:r>
            <a:r>
              <a:rPr lang="en-US" sz="2448" dirty="0" err="1">
                <a:gradFill>
                  <a:gsLst>
                    <a:gs pos="0">
                      <a:schemeClr val="tx1"/>
                    </a:gs>
                    <a:gs pos="100000">
                      <a:schemeClr val="tx1"/>
                    </a:gs>
                  </a:gsLst>
                  <a:lin ang="5400000" scaled="1"/>
                </a:gradFill>
                <a:latin typeface="+mn-lt"/>
              </a:rPr>
              <a:t>OpenAL</a:t>
            </a:r>
            <a:r>
              <a:rPr lang="en-US" sz="2448" dirty="0">
                <a:gradFill>
                  <a:gsLst>
                    <a:gs pos="0">
                      <a:schemeClr val="tx1"/>
                    </a:gs>
                    <a:gs pos="100000">
                      <a:schemeClr val="tx1"/>
                    </a:gs>
                  </a:gsLst>
                  <a:lin ang="5400000" scaled="1"/>
                </a:gradFill>
                <a:latin typeface="+mn-lt"/>
              </a:rPr>
              <a:t>, Sensors</a:t>
            </a:r>
          </a:p>
          <a:p>
            <a:pPr marL="233155" indent="-233155">
              <a:buFontTx/>
              <a:buChar char="-"/>
            </a:pPr>
            <a:r>
              <a:rPr lang="en-US" sz="2448" dirty="0">
                <a:gradFill>
                  <a:gsLst>
                    <a:gs pos="0">
                      <a:schemeClr val="tx1"/>
                    </a:gs>
                    <a:gs pos="100000">
                      <a:schemeClr val="tx1"/>
                    </a:gs>
                  </a:gsLst>
                  <a:lin ang="5400000" scaled="1"/>
                </a:gradFill>
                <a:latin typeface="+mn-lt"/>
              </a:rPr>
              <a:t>UI: </a:t>
            </a:r>
            <a:r>
              <a:rPr lang="en-US" sz="2448" dirty="0" err="1">
                <a:gradFill>
                  <a:gsLst>
                    <a:gs pos="0">
                      <a:schemeClr val="tx1"/>
                    </a:gs>
                    <a:gs pos="100000">
                      <a:schemeClr val="tx1"/>
                    </a:gs>
                  </a:gsLst>
                  <a:lin ang="5400000" scaled="1"/>
                </a:gradFill>
                <a:latin typeface="+mn-lt"/>
              </a:rPr>
              <a:t>UIKit</a:t>
            </a:r>
            <a:r>
              <a:rPr lang="en-US" sz="2448" dirty="0">
                <a:gradFill>
                  <a:gsLst>
                    <a:gs pos="0">
                      <a:schemeClr val="tx1"/>
                    </a:gs>
                    <a:gs pos="100000">
                      <a:schemeClr val="tx1"/>
                    </a:gs>
                  </a:gsLst>
                  <a:lin ang="5400000" scaled="1"/>
                </a:gradFill>
                <a:latin typeface="+mn-lt"/>
              </a:rPr>
              <a:t>, </a:t>
            </a:r>
            <a:r>
              <a:rPr lang="en-US" sz="2448" dirty="0" err="1">
                <a:gradFill>
                  <a:gsLst>
                    <a:gs pos="0">
                      <a:schemeClr val="tx1"/>
                    </a:gs>
                    <a:gs pos="100000">
                      <a:schemeClr val="tx1"/>
                    </a:gs>
                  </a:gsLst>
                  <a:lin ang="5400000" scaled="1"/>
                </a:gradFill>
                <a:latin typeface="+mn-lt"/>
              </a:rPr>
              <a:t>CoreAnimation</a:t>
            </a:r>
            <a:r>
              <a:rPr lang="en-US" sz="2448" dirty="0">
                <a:gradFill>
                  <a:gsLst>
                    <a:gs pos="0">
                      <a:schemeClr val="tx1"/>
                    </a:gs>
                    <a:gs pos="100000">
                      <a:schemeClr val="tx1"/>
                    </a:gs>
                  </a:gsLst>
                  <a:lin ang="5400000" scaled="1"/>
                </a:gradFill>
                <a:latin typeface="+mn-lt"/>
              </a:rPr>
              <a:t>, </a:t>
            </a:r>
            <a:r>
              <a:rPr lang="en-US" sz="2448" dirty="0" err="1">
                <a:gradFill>
                  <a:gsLst>
                    <a:gs pos="0">
                      <a:schemeClr val="tx1"/>
                    </a:gs>
                    <a:gs pos="100000">
                      <a:schemeClr val="tx1"/>
                    </a:gs>
                  </a:gsLst>
                  <a:lin ang="5400000" scaled="1"/>
                </a:gradFill>
                <a:latin typeface="+mn-lt"/>
              </a:rPr>
              <a:t>CoreGraphics</a:t>
            </a:r>
            <a:r>
              <a:rPr lang="en-US" sz="2448" dirty="0">
                <a:gradFill>
                  <a:gsLst>
                    <a:gs pos="0">
                      <a:schemeClr val="tx1"/>
                    </a:gs>
                    <a:gs pos="100000">
                      <a:schemeClr val="tx1"/>
                    </a:gs>
                  </a:gsLst>
                  <a:lin ang="5400000" scaled="1"/>
                </a:gradFill>
                <a:latin typeface="+mn-lt"/>
              </a:rPr>
              <a:t>, </a:t>
            </a:r>
            <a:r>
              <a:rPr lang="en-US" sz="2448" dirty="0" err="1">
                <a:gradFill>
                  <a:gsLst>
                    <a:gs pos="0">
                      <a:schemeClr val="tx1"/>
                    </a:gs>
                    <a:gs pos="100000">
                      <a:schemeClr val="tx1"/>
                    </a:gs>
                  </a:gsLst>
                  <a:lin ang="5400000" scaled="1"/>
                </a:gradFill>
                <a:latin typeface="+mn-lt"/>
              </a:rPr>
              <a:t>CoreText</a:t>
            </a:r>
            <a:r>
              <a:rPr lang="en-US" sz="2448" dirty="0">
                <a:gradFill>
                  <a:gsLst>
                    <a:gs pos="0">
                      <a:schemeClr val="tx1"/>
                    </a:gs>
                    <a:gs pos="100000">
                      <a:schemeClr val="tx1"/>
                    </a:gs>
                  </a:gsLst>
                  <a:lin ang="5400000" scaled="1"/>
                </a:gradFill>
                <a:latin typeface="+mn-lt"/>
              </a:rPr>
              <a:t>, Touch</a:t>
            </a:r>
          </a:p>
        </p:txBody>
      </p:sp>
      <p:sp>
        <p:nvSpPr>
          <p:cNvPr id="4" name="Content Placeholder 3"/>
          <p:cNvSpPr>
            <a:spLocks noGrp="1"/>
          </p:cNvSpPr>
          <p:nvPr>
            <p:ph sz="quarter" idx="15"/>
          </p:nvPr>
        </p:nvSpPr>
        <p:spPr>
          <a:xfrm>
            <a:off x="6218237" y="1435737"/>
            <a:ext cx="5942756" cy="5070995"/>
          </a:xfrm>
        </p:spPr>
        <p:txBody>
          <a:bodyPr/>
          <a:lstStyle/>
          <a:p>
            <a:pPr marL="233155" indent="-233155">
              <a:buFontTx/>
              <a:buChar char="-"/>
            </a:pPr>
            <a:r>
              <a:rPr lang="en-US" sz="2448" dirty="0">
                <a:gradFill>
                  <a:gsLst>
                    <a:gs pos="0">
                      <a:schemeClr val="tx1"/>
                    </a:gs>
                    <a:gs pos="100000">
                      <a:schemeClr val="tx1"/>
                    </a:gs>
                  </a:gsLst>
                  <a:lin ang="5400000" scaled="1"/>
                </a:gradFill>
                <a:latin typeface="+mn-lt"/>
              </a:rPr>
              <a:t>Objective-C: ARC, blocks (== lambda expression)</a:t>
            </a:r>
          </a:p>
          <a:p>
            <a:pPr marL="233155" indent="-233155">
              <a:buFontTx/>
              <a:buChar char="-"/>
            </a:pPr>
            <a:r>
              <a:rPr lang="en-US" sz="2448" dirty="0">
                <a:gradFill>
                  <a:gsLst>
                    <a:gs pos="0">
                      <a:schemeClr val="tx1"/>
                    </a:gs>
                    <a:gs pos="100000">
                      <a:schemeClr val="tx1"/>
                    </a:gs>
                  </a:gsLst>
                  <a:lin ang="5400000" scaled="1"/>
                </a:gradFill>
                <a:latin typeface="+mn-lt"/>
              </a:rPr>
              <a:t>Foundation / </a:t>
            </a:r>
            <a:r>
              <a:rPr lang="en-US" sz="2448" dirty="0" err="1">
                <a:gradFill>
                  <a:gsLst>
                    <a:gs pos="0">
                      <a:schemeClr val="tx1"/>
                    </a:gs>
                    <a:gs pos="100000">
                      <a:schemeClr val="tx1"/>
                    </a:gs>
                  </a:gsLst>
                  <a:lin ang="5400000" scaled="1"/>
                </a:gradFill>
                <a:latin typeface="+mn-lt"/>
              </a:rPr>
              <a:t>CoreFoundation</a:t>
            </a:r>
            <a:endParaRPr lang="en-US" sz="2448" dirty="0">
              <a:gradFill>
                <a:gsLst>
                  <a:gs pos="0">
                    <a:schemeClr val="tx1"/>
                  </a:gs>
                  <a:gs pos="100000">
                    <a:schemeClr val="tx1"/>
                  </a:gs>
                </a:gsLst>
                <a:lin ang="5400000" scaled="1"/>
              </a:gradFill>
              <a:latin typeface="+mn-lt"/>
            </a:endParaRPr>
          </a:p>
          <a:p>
            <a:pPr marL="233155" indent="-233155">
              <a:buFontTx/>
              <a:buChar char="-"/>
            </a:pPr>
            <a:r>
              <a:rPr lang="en-US" sz="2448" dirty="0">
                <a:gradFill>
                  <a:gsLst>
                    <a:gs pos="0">
                      <a:schemeClr val="tx1"/>
                    </a:gs>
                    <a:gs pos="100000">
                      <a:schemeClr val="tx1"/>
                    </a:gs>
                  </a:gsLst>
                  <a:lin ang="5400000" scaled="1"/>
                </a:gradFill>
                <a:latin typeface="+mn-lt"/>
              </a:rPr>
              <a:t>Services: </a:t>
            </a:r>
            <a:r>
              <a:rPr lang="en-US" sz="2448" dirty="0" err="1">
                <a:gradFill>
                  <a:gsLst>
                    <a:gs pos="0">
                      <a:schemeClr val="tx1"/>
                    </a:gs>
                    <a:gs pos="100000">
                      <a:schemeClr val="tx1"/>
                    </a:gs>
                  </a:gsLst>
                  <a:lin ang="5400000" scaled="1"/>
                </a:gradFill>
                <a:latin typeface="+mn-lt"/>
              </a:rPr>
              <a:t>StoreKit</a:t>
            </a:r>
            <a:r>
              <a:rPr lang="en-US" sz="2448" dirty="0">
                <a:gradFill>
                  <a:gsLst>
                    <a:gs pos="0">
                      <a:schemeClr val="tx1"/>
                    </a:gs>
                    <a:gs pos="100000">
                      <a:schemeClr val="tx1"/>
                    </a:gs>
                  </a:gsLst>
                  <a:lin ang="5400000" scaled="1"/>
                </a:gradFill>
                <a:latin typeface="+mn-lt"/>
              </a:rPr>
              <a:t> (IAP), Social, Notifications, …</a:t>
            </a:r>
          </a:p>
          <a:p>
            <a:endParaRPr lang="fr-FR" sz="4896" dirty="0"/>
          </a:p>
        </p:txBody>
      </p:sp>
      <p:sp>
        <p:nvSpPr>
          <p:cNvPr id="2" name="TextBox 1"/>
          <p:cNvSpPr txBox="1"/>
          <p:nvPr/>
        </p:nvSpPr>
        <p:spPr>
          <a:xfrm>
            <a:off x="886446" y="6425045"/>
            <a:ext cx="7014721" cy="565075"/>
          </a:xfrm>
          <a:prstGeom prst="rect">
            <a:avLst/>
          </a:prstGeom>
          <a:noFill/>
        </p:spPr>
        <p:txBody>
          <a:bodyPr wrap="none" lIns="186521" tIns="149217" rIns="186521" bIns="149217" rtlCol="0">
            <a:spAutoFit/>
          </a:bodyPr>
          <a:lstStyle/>
          <a:p>
            <a:pPr defTabSz="932619">
              <a:lnSpc>
                <a:spcPct val="90000"/>
              </a:lnSpc>
              <a:spcBef>
                <a:spcPts val="816"/>
              </a:spcBef>
            </a:pPr>
            <a:r>
              <a:rPr lang="fr-FR" sz="1904" dirty="0">
                <a:solidFill>
                  <a:srgbClr val="737373"/>
                </a:solidFill>
              </a:rPr>
              <a:t>Projet Open Source : </a:t>
            </a:r>
            <a:r>
              <a:rPr lang="fr-FR" sz="1904" dirty="0">
                <a:solidFill>
                  <a:srgbClr val="737373"/>
                </a:solidFill>
                <a:hlinkClick r:id="rId3"/>
              </a:rPr>
              <a:t>https://github.com/Microsoft/WinObjC/</a:t>
            </a:r>
            <a:r>
              <a:rPr lang="fr-FR" sz="1904" dirty="0">
                <a:solidFill>
                  <a:srgbClr val="737373"/>
                </a:solidFill>
              </a:rPr>
              <a:t> </a:t>
            </a:r>
          </a:p>
        </p:txBody>
      </p:sp>
    </p:spTree>
    <p:extLst>
      <p:ext uri="{BB962C8B-B14F-4D97-AF65-F5344CB8AC3E}">
        <p14:creationId xmlns:p14="http://schemas.microsoft.com/office/powerpoint/2010/main" val="895072927"/>
      </p:ext>
    </p:extLst>
  </p:cSld>
  <p:clrMapOvr>
    <a:masterClrMapping/>
  </p:clrMapOvr>
  <p:transition spd="slow">
    <p:cove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gradFill>
                  <a:gsLst>
                    <a:gs pos="0">
                      <a:srgbClr val="0078D7"/>
                    </a:gs>
                    <a:gs pos="100000">
                      <a:srgbClr val="0078D7"/>
                    </a:gs>
                  </a:gsLst>
                  <a:lin ang="5400000" scaled="1"/>
                </a:gradFill>
              </a:rPr>
              <a:t>Windows Bridge pour iOS - </a:t>
            </a:r>
            <a:r>
              <a:rPr lang="en-US" dirty="0" err="1" smtClean="0">
                <a:gradFill>
                  <a:gsLst>
                    <a:gs pos="0">
                      <a:srgbClr val="0078D7"/>
                    </a:gs>
                    <a:gs pos="100000">
                      <a:srgbClr val="0078D7"/>
                    </a:gs>
                  </a:gsLst>
                  <a:lin ang="5400000" scaled="1"/>
                </a:gradFill>
              </a:rPr>
              <a:t>Compatibilité</a:t>
            </a:r>
            <a:r>
              <a:rPr lang="en-US" sz="2176" dirty="0"/>
              <a:t/>
            </a:r>
            <a:br>
              <a:rPr lang="en-US" sz="2176" dirty="0"/>
            </a:br>
            <a:r>
              <a:rPr lang="en-US" sz="2176" dirty="0" err="1"/>
              <a:t>Fonctions</a:t>
            </a:r>
            <a:r>
              <a:rPr lang="en-US" sz="2176" dirty="0"/>
              <a:t> non </a:t>
            </a:r>
            <a:r>
              <a:rPr lang="en-US" sz="2176" dirty="0" err="1" smtClean="0"/>
              <a:t>supportées</a:t>
            </a:r>
            <a:endParaRPr lang="en-US" sz="2176" dirty="0">
              <a:solidFill>
                <a:schemeClr val="tx1"/>
              </a:solidFill>
              <a:latin typeface="+mn-lt"/>
            </a:endParaRPr>
          </a:p>
        </p:txBody>
      </p:sp>
      <p:sp>
        <p:nvSpPr>
          <p:cNvPr id="7" name="Content Placeholder 3"/>
          <p:cNvSpPr>
            <a:spLocks noGrp="1"/>
          </p:cNvSpPr>
          <p:nvPr>
            <p:ph sz="quarter" idx="14"/>
          </p:nvPr>
        </p:nvSpPr>
        <p:spPr>
          <a:xfrm>
            <a:off x="275483" y="1423913"/>
            <a:ext cx="5942756" cy="5070995"/>
          </a:xfrm>
        </p:spPr>
        <p:txBody>
          <a:bodyPr/>
          <a:lstStyle/>
          <a:p>
            <a:pPr marL="388591" indent="-388591">
              <a:buFont typeface="Arial" panose="020B0604020202020204" pitchFamily="34" charset="0"/>
              <a:buChar char="•"/>
            </a:pPr>
            <a:r>
              <a:rPr lang="en-US" sz="2448" dirty="0">
                <a:gradFill>
                  <a:gsLst>
                    <a:gs pos="0">
                      <a:schemeClr val="tx1"/>
                    </a:gs>
                    <a:gs pos="100000">
                      <a:schemeClr val="tx1"/>
                    </a:gs>
                  </a:gsLst>
                  <a:lin ang="5400000" scaled="1"/>
                </a:gradFill>
                <a:latin typeface="+mn-lt"/>
              </a:rPr>
              <a:t>x86 only today (ARM support coming soon)</a:t>
            </a:r>
          </a:p>
          <a:p>
            <a:pPr marL="388591" indent="-388591">
              <a:buFont typeface="Arial" panose="020B0604020202020204" pitchFamily="34" charset="0"/>
              <a:buChar char="•"/>
            </a:pPr>
            <a:r>
              <a:rPr lang="en-US" sz="2448" dirty="0">
                <a:gradFill>
                  <a:gsLst>
                    <a:gs pos="0">
                      <a:schemeClr val="tx1"/>
                    </a:gs>
                    <a:gs pos="100000">
                      <a:schemeClr val="tx1"/>
                    </a:gs>
                  </a:gsLst>
                  <a:lin ang="5400000" scaled="1"/>
                </a:gradFill>
                <a:latin typeface="+mn-lt"/>
              </a:rPr>
              <a:t>Compiler optimizations (will not work and will likely crash clang, debug builds only)</a:t>
            </a:r>
          </a:p>
          <a:p>
            <a:pPr marL="388591" indent="-388591">
              <a:buFont typeface="Arial" panose="020B0604020202020204" pitchFamily="34" charset="0"/>
              <a:buChar char="•"/>
            </a:pPr>
            <a:r>
              <a:rPr lang="en-US" sz="2448" dirty="0" err="1">
                <a:gradFill>
                  <a:gsLst>
                    <a:gs pos="0">
                      <a:schemeClr val="tx1"/>
                    </a:gs>
                    <a:gs pos="100000">
                      <a:schemeClr val="tx1"/>
                    </a:gs>
                  </a:gsLst>
                  <a:lin ang="5400000" scaled="1"/>
                </a:gradFill>
                <a:latin typeface="+mn-lt"/>
              </a:rPr>
              <a:t>Autolayout</a:t>
            </a:r>
            <a:endParaRPr lang="en-US" sz="2448" dirty="0">
              <a:gradFill>
                <a:gsLst>
                  <a:gs pos="0">
                    <a:schemeClr val="tx1"/>
                  </a:gs>
                  <a:gs pos="100000">
                    <a:schemeClr val="tx1"/>
                  </a:gs>
                </a:gsLst>
                <a:lin ang="5400000" scaled="1"/>
              </a:gradFill>
              <a:latin typeface="+mn-lt"/>
            </a:endParaRPr>
          </a:p>
          <a:p>
            <a:pPr marL="388591" indent="-388591">
              <a:buFont typeface="Arial" panose="020B0604020202020204" pitchFamily="34" charset="0"/>
              <a:buChar char="•"/>
            </a:pPr>
            <a:r>
              <a:rPr lang="en-US" sz="2448" dirty="0">
                <a:gradFill>
                  <a:gsLst>
                    <a:gs pos="0">
                      <a:schemeClr val="tx1"/>
                    </a:gs>
                    <a:gs pos="100000">
                      <a:schemeClr val="tx1"/>
                    </a:gs>
                  </a:gsLst>
                  <a:lin ang="5400000" scaled="1"/>
                </a:gradFill>
                <a:latin typeface="+mn-lt"/>
              </a:rPr>
              <a:t>Storyboard support</a:t>
            </a:r>
          </a:p>
          <a:p>
            <a:pPr marL="388591" indent="-388591">
              <a:buFont typeface="Arial" panose="020B0604020202020204" pitchFamily="34" charset="0"/>
              <a:buChar char="•"/>
            </a:pPr>
            <a:r>
              <a:rPr lang="en-US" sz="2448" dirty="0" err="1">
                <a:gradFill>
                  <a:gsLst>
                    <a:gs pos="0">
                      <a:schemeClr val="tx1"/>
                    </a:gs>
                    <a:gs pos="100000">
                      <a:schemeClr val="tx1"/>
                    </a:gs>
                  </a:gsLst>
                  <a:lin ang="5400000" scaled="1"/>
                </a:gradFill>
                <a:latin typeface="+mn-lt"/>
              </a:rPr>
              <a:t>MapKit</a:t>
            </a:r>
            <a:endParaRPr lang="en-US" sz="2448" dirty="0">
              <a:gradFill>
                <a:gsLst>
                  <a:gs pos="0">
                    <a:schemeClr val="tx1"/>
                  </a:gs>
                  <a:gs pos="100000">
                    <a:schemeClr val="tx1"/>
                  </a:gs>
                </a:gsLst>
                <a:lin ang="5400000" scaled="1"/>
              </a:gradFill>
              <a:latin typeface="+mn-lt"/>
            </a:endParaRPr>
          </a:p>
        </p:txBody>
      </p:sp>
      <p:sp>
        <p:nvSpPr>
          <p:cNvPr id="4" name="Content Placeholder 3"/>
          <p:cNvSpPr>
            <a:spLocks noGrp="1"/>
          </p:cNvSpPr>
          <p:nvPr>
            <p:ph sz="quarter" idx="15"/>
          </p:nvPr>
        </p:nvSpPr>
        <p:spPr>
          <a:xfrm>
            <a:off x="6218237" y="1435737"/>
            <a:ext cx="5942756" cy="5070995"/>
          </a:xfrm>
        </p:spPr>
        <p:txBody>
          <a:bodyPr/>
          <a:lstStyle/>
          <a:p>
            <a:pPr marL="388591" indent="-388591">
              <a:buFont typeface="Arial" panose="020B0604020202020204" pitchFamily="34" charset="0"/>
              <a:buChar char="•"/>
            </a:pPr>
            <a:r>
              <a:rPr lang="en-US" sz="2448" dirty="0" err="1">
                <a:gradFill>
                  <a:gsLst>
                    <a:gs pos="0">
                      <a:schemeClr val="tx1"/>
                    </a:gs>
                    <a:gs pos="100000">
                      <a:schemeClr val="tx1"/>
                    </a:gs>
                  </a:gsLst>
                  <a:lin ang="5400000" scaled="1"/>
                </a:gradFill>
                <a:latin typeface="+mn-lt"/>
              </a:rPr>
              <a:t>AssetsLibrary</a:t>
            </a:r>
            <a:endParaRPr lang="en-US" sz="2448" dirty="0">
              <a:gradFill>
                <a:gsLst>
                  <a:gs pos="0">
                    <a:schemeClr val="tx1"/>
                  </a:gs>
                  <a:gs pos="100000">
                    <a:schemeClr val="tx1"/>
                  </a:gs>
                </a:gsLst>
                <a:lin ang="5400000" scaled="1"/>
              </a:gradFill>
              <a:latin typeface="+mn-lt"/>
            </a:endParaRPr>
          </a:p>
          <a:p>
            <a:pPr marL="388591" indent="-388591">
              <a:buFont typeface="Arial" panose="020B0604020202020204" pitchFamily="34" charset="0"/>
              <a:buChar char="•"/>
            </a:pPr>
            <a:r>
              <a:rPr lang="en-US" sz="2448" dirty="0" err="1">
                <a:gradFill>
                  <a:gsLst>
                    <a:gs pos="0">
                      <a:schemeClr val="tx1"/>
                    </a:gs>
                    <a:gs pos="100000">
                      <a:schemeClr val="tx1"/>
                    </a:gs>
                  </a:gsLst>
                  <a:lin ang="5400000" scaled="1"/>
                </a:gradFill>
                <a:latin typeface="+mn-lt"/>
              </a:rPr>
              <a:t>AddressBook</a:t>
            </a:r>
            <a:endParaRPr lang="en-US" sz="2448" dirty="0">
              <a:gradFill>
                <a:gsLst>
                  <a:gs pos="0">
                    <a:schemeClr val="tx1"/>
                  </a:gs>
                  <a:gs pos="100000">
                    <a:schemeClr val="tx1"/>
                  </a:gs>
                </a:gsLst>
                <a:lin ang="5400000" scaled="1"/>
              </a:gradFill>
              <a:latin typeface="+mn-lt"/>
            </a:endParaRPr>
          </a:p>
          <a:p>
            <a:pPr marL="388591" indent="-388591">
              <a:buFont typeface="Arial" panose="020B0604020202020204" pitchFamily="34" charset="0"/>
              <a:buChar char="•"/>
            </a:pPr>
            <a:r>
              <a:rPr lang="en-US" sz="2448" dirty="0">
                <a:gradFill>
                  <a:gsLst>
                    <a:gs pos="0">
                      <a:schemeClr val="tx1"/>
                    </a:gs>
                    <a:gs pos="100000">
                      <a:schemeClr val="tx1"/>
                    </a:gs>
                  </a:gsLst>
                  <a:lin ang="5400000" scaled="1"/>
                </a:gradFill>
                <a:latin typeface="+mn-lt"/>
              </a:rPr>
              <a:t>Ads</a:t>
            </a:r>
          </a:p>
          <a:p>
            <a:pPr marL="388591" indent="-388591">
              <a:buFont typeface="Arial" panose="020B0604020202020204" pitchFamily="34" charset="0"/>
              <a:buChar char="•"/>
            </a:pPr>
            <a:r>
              <a:rPr lang="en-US" sz="2448" dirty="0">
                <a:gradFill>
                  <a:gsLst>
                    <a:gs pos="0">
                      <a:schemeClr val="tx1"/>
                    </a:gs>
                    <a:gs pos="100000">
                      <a:schemeClr val="tx1"/>
                    </a:gs>
                  </a:gsLst>
                  <a:lin ang="5400000" scaled="1"/>
                </a:gradFill>
                <a:latin typeface="+mn-lt"/>
              </a:rPr>
              <a:t>Objective-C annotations</a:t>
            </a:r>
          </a:p>
          <a:p>
            <a:pPr marL="388591" indent="-388591">
              <a:buFont typeface="Arial" panose="020B0604020202020204" pitchFamily="34" charset="0"/>
              <a:buChar char="•"/>
            </a:pPr>
            <a:r>
              <a:rPr lang="en-US" sz="2448" dirty="0">
                <a:gradFill>
                  <a:gsLst>
                    <a:gs pos="0">
                      <a:schemeClr val="tx1"/>
                    </a:gs>
                    <a:gs pos="100000">
                      <a:schemeClr val="tx1"/>
                    </a:gs>
                  </a:gsLst>
                  <a:lin ang="5400000" scaled="1"/>
                </a:gradFill>
                <a:latin typeface="+mn-lt"/>
              </a:rPr>
              <a:t>Media Capture and Playback</a:t>
            </a:r>
          </a:p>
          <a:p>
            <a:pPr marL="388591" indent="-388591">
              <a:buFont typeface="Arial" panose="020B0604020202020204" pitchFamily="34" charset="0"/>
              <a:buChar char="•"/>
            </a:pPr>
            <a:r>
              <a:rPr lang="en-US" sz="2448" dirty="0">
                <a:gradFill>
                  <a:gsLst>
                    <a:gs pos="0">
                      <a:schemeClr val="tx1"/>
                    </a:gs>
                    <a:gs pos="100000">
                      <a:schemeClr val="tx1"/>
                    </a:gs>
                  </a:gsLst>
                  <a:lin ang="5400000" scaled="1"/>
                </a:gradFill>
                <a:latin typeface="+mn-lt"/>
              </a:rPr>
              <a:t>SWIFT</a:t>
            </a:r>
          </a:p>
          <a:p>
            <a:endParaRPr lang="fr-FR" sz="4896" dirty="0"/>
          </a:p>
        </p:txBody>
      </p:sp>
      <p:sp>
        <p:nvSpPr>
          <p:cNvPr id="2" name="TextBox 1"/>
          <p:cNvSpPr txBox="1"/>
          <p:nvPr/>
        </p:nvSpPr>
        <p:spPr>
          <a:xfrm>
            <a:off x="886446" y="6425045"/>
            <a:ext cx="7014721" cy="565075"/>
          </a:xfrm>
          <a:prstGeom prst="rect">
            <a:avLst/>
          </a:prstGeom>
          <a:noFill/>
        </p:spPr>
        <p:txBody>
          <a:bodyPr wrap="none" lIns="186521" tIns="149217" rIns="186521" bIns="149217" rtlCol="0">
            <a:spAutoFit/>
          </a:bodyPr>
          <a:lstStyle/>
          <a:p>
            <a:pPr defTabSz="932619">
              <a:lnSpc>
                <a:spcPct val="90000"/>
              </a:lnSpc>
              <a:spcBef>
                <a:spcPts val="816"/>
              </a:spcBef>
            </a:pPr>
            <a:r>
              <a:rPr lang="fr-FR" sz="1904" dirty="0">
                <a:solidFill>
                  <a:srgbClr val="737373"/>
                </a:solidFill>
              </a:rPr>
              <a:t>Projet Open Source : </a:t>
            </a:r>
            <a:r>
              <a:rPr lang="fr-FR" sz="1904" dirty="0">
                <a:solidFill>
                  <a:srgbClr val="737373"/>
                </a:solidFill>
                <a:hlinkClick r:id="rId3"/>
              </a:rPr>
              <a:t>https://github.com/Microsoft/WinObjC/</a:t>
            </a:r>
            <a:r>
              <a:rPr lang="fr-FR" sz="1904" dirty="0">
                <a:solidFill>
                  <a:srgbClr val="737373"/>
                </a:solidFill>
              </a:rPr>
              <a:t> </a:t>
            </a:r>
          </a:p>
        </p:txBody>
      </p:sp>
    </p:spTree>
    <p:extLst>
      <p:ext uri="{BB962C8B-B14F-4D97-AF65-F5344CB8AC3E}">
        <p14:creationId xmlns:p14="http://schemas.microsoft.com/office/powerpoint/2010/main" val="2707883036"/>
      </p:ext>
    </p:extLst>
  </p:cSld>
  <p:clrMapOvr>
    <a:masterClrMapping/>
  </p:clrMapOvr>
  <p:transition spd="slow">
    <p:cove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89037" y="830262"/>
            <a:ext cx="10058399" cy="3428999"/>
          </a:xfrm>
        </p:spPr>
        <p:txBody>
          <a:bodyPr anchor="ctr"/>
          <a:lstStyle/>
          <a:p>
            <a:pPr algn="ctr"/>
            <a:r>
              <a:rPr lang="fr-FR" dirty="0" smtClean="0"/>
              <a:t>Merci</a:t>
            </a:r>
            <a:br>
              <a:rPr lang="fr-FR" dirty="0" smtClean="0"/>
            </a:br>
            <a:endParaRPr lang="fr-FR" dirty="0"/>
          </a:p>
        </p:txBody>
      </p:sp>
      <p:sp>
        <p:nvSpPr>
          <p:cNvPr id="5" name="Subtitle 2"/>
          <p:cNvSpPr txBox="1">
            <a:spLocks/>
          </p:cNvSpPr>
          <p:nvPr/>
        </p:nvSpPr>
        <p:spPr>
          <a:xfrm>
            <a:off x="1647188" y="4373562"/>
            <a:ext cx="9142098" cy="236220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t>Etienne </a:t>
            </a:r>
            <a:r>
              <a:rPr lang="en-US" b="1" dirty="0" smtClean="0"/>
              <a:t>MARGRAFF</a:t>
            </a:r>
          </a:p>
          <a:p>
            <a:pPr marL="0" indent="0" algn="ctr">
              <a:buNone/>
            </a:pPr>
            <a:r>
              <a:rPr lang="en-US" dirty="0" smtClean="0"/>
              <a:t>@</a:t>
            </a:r>
            <a:r>
              <a:rPr lang="en-US" dirty="0" err="1" smtClean="0"/>
              <a:t>meulta</a:t>
            </a:r>
            <a:endParaRPr lang="en-US" dirty="0"/>
          </a:p>
        </p:txBody>
      </p:sp>
    </p:spTree>
    <p:extLst>
      <p:ext uri="{BB962C8B-B14F-4D97-AF65-F5344CB8AC3E}">
        <p14:creationId xmlns:p14="http://schemas.microsoft.com/office/powerpoint/2010/main" val="166582455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type="body" sz="quarter" idx="15"/>
          </p:nvPr>
        </p:nvSpPr>
        <p:spPr>
          <a:xfrm>
            <a:off x="4465637" y="1744661"/>
            <a:ext cx="7848600" cy="3505201"/>
          </a:xfrm>
          <a:prstGeom prst="rect">
            <a:avLst/>
          </a:prstGeom>
        </p:spPr>
        <p:txBody>
          <a:bodyPr anchor="ctr"/>
          <a:lstStyle/>
          <a:p>
            <a:pPr marL="571500" indent="-571500">
              <a:buFont typeface="Arial" panose="020B0604020202020204" pitchFamily="34" charset="0"/>
              <a:buChar char="•"/>
            </a:pPr>
            <a:r>
              <a:rPr lang="fr-FR" dirty="0"/>
              <a:t>Vous voulez créer une application cross-plateformes</a:t>
            </a:r>
          </a:p>
          <a:p>
            <a:pPr marL="1016000" lvl="3" indent="-571500">
              <a:lnSpc>
                <a:spcPct val="95000"/>
              </a:lnSpc>
              <a:spcBef>
                <a:spcPts val="0"/>
              </a:spcBef>
              <a:spcAft>
                <a:spcPts val="1632"/>
              </a:spcAft>
            </a:pPr>
            <a:r>
              <a:rPr lang="fr-FR" sz="2800" dirty="0">
                <a:gradFill>
                  <a:gsLst>
                    <a:gs pos="28302">
                      <a:schemeClr val="tx1">
                        <a:lumMod val="75000"/>
                        <a:lumOff val="25000"/>
                      </a:schemeClr>
                    </a:gs>
                    <a:gs pos="67000">
                      <a:schemeClr val="tx1">
                        <a:lumMod val="75000"/>
                        <a:lumOff val="25000"/>
                      </a:schemeClr>
                    </a:gs>
                  </a:gsLst>
                  <a:lin ang="5400000" scaled="0"/>
                </a:gradFill>
                <a:latin typeface="+mj-lt"/>
              </a:rPr>
              <a:t>Ou vous voulez la réécrire pour cibler toutes les </a:t>
            </a:r>
            <a:r>
              <a:rPr lang="fr-FR" sz="2800" dirty="0" smtClean="0">
                <a:gradFill>
                  <a:gsLst>
                    <a:gs pos="28302">
                      <a:schemeClr val="tx1">
                        <a:lumMod val="75000"/>
                        <a:lumOff val="25000"/>
                      </a:schemeClr>
                    </a:gs>
                    <a:gs pos="67000">
                      <a:schemeClr val="tx1">
                        <a:lumMod val="75000"/>
                        <a:lumOff val="25000"/>
                      </a:schemeClr>
                    </a:gs>
                  </a:gsLst>
                  <a:lin ang="5400000" scaled="0"/>
                </a:gradFill>
                <a:latin typeface="+mj-lt"/>
              </a:rPr>
              <a:t>plateformes</a:t>
            </a:r>
            <a:endParaRPr lang="fr-FR" dirty="0"/>
          </a:p>
          <a:p>
            <a:pPr marL="571500" indent="-571500">
              <a:buFont typeface="Arial" panose="020B0604020202020204" pitchFamily="34" charset="0"/>
              <a:buChar char="•"/>
            </a:pPr>
            <a:r>
              <a:rPr lang="fr-FR" dirty="0"/>
              <a:t>Vous n’avez pas encore de version sur une </a:t>
            </a:r>
            <a:r>
              <a:rPr lang="fr-FR" dirty="0" smtClean="0"/>
              <a:t>plateforme</a:t>
            </a:r>
            <a:endParaRPr lang="fr-FR" dirty="0"/>
          </a:p>
          <a:p>
            <a:pPr marL="571500" indent="-571500">
              <a:buFont typeface="Arial" panose="020B0604020202020204" pitchFamily="34" charset="0"/>
              <a:buChar char="•"/>
            </a:pPr>
            <a:r>
              <a:rPr lang="fr-FR" dirty="0"/>
              <a:t>Quel outil choisir ?</a:t>
            </a:r>
          </a:p>
        </p:txBody>
      </p:sp>
      <p:sp>
        <p:nvSpPr>
          <p:cNvPr id="8" name="Title 7"/>
          <p:cNvSpPr>
            <a:spLocks noGrp="1"/>
          </p:cNvSpPr>
          <p:nvPr>
            <p:ph type="ctrTitle"/>
          </p:nvPr>
        </p:nvSpPr>
        <p:spPr>
          <a:solidFill>
            <a:srgbClr val="525252"/>
          </a:solidFill>
        </p:spPr>
        <p:txBody>
          <a:bodyPr/>
          <a:lstStyle/>
          <a:p>
            <a:r>
              <a:rPr lang="fr-FR" dirty="0" smtClean="0"/>
              <a:t>Partir de zéro</a:t>
            </a:r>
            <a:endParaRPr lang="fr-FR" dirty="0"/>
          </a:p>
        </p:txBody>
      </p:sp>
    </p:spTree>
    <p:extLst>
      <p:ext uri="{BB962C8B-B14F-4D97-AF65-F5344CB8AC3E}">
        <p14:creationId xmlns:p14="http://schemas.microsoft.com/office/powerpoint/2010/main" val="174432248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type="body" sz="quarter" idx="15"/>
          </p:nvPr>
        </p:nvSpPr>
        <p:spPr>
          <a:xfrm>
            <a:off x="4465637" y="1744661"/>
            <a:ext cx="7848600" cy="3505201"/>
          </a:xfrm>
          <a:prstGeom prst="rect">
            <a:avLst/>
          </a:prstGeom>
        </p:spPr>
        <p:txBody>
          <a:bodyPr anchor="ctr"/>
          <a:lstStyle/>
          <a:p>
            <a:pPr marL="571500" indent="-571500">
              <a:buFont typeface="Arial" panose="020B0604020202020204" pitchFamily="34" charset="0"/>
              <a:buChar char="•"/>
            </a:pPr>
            <a:r>
              <a:rPr lang="fr-FR" dirty="0"/>
              <a:t>L’application est déjà disponible sur une ou plusieurs </a:t>
            </a:r>
            <a:r>
              <a:rPr lang="fr-FR" dirty="0" smtClean="0"/>
              <a:t>plateformes</a:t>
            </a:r>
            <a:endParaRPr lang="fr-FR" dirty="0"/>
          </a:p>
          <a:p>
            <a:pPr marL="571500" indent="-571500">
              <a:buFont typeface="Arial" panose="020B0604020202020204" pitchFamily="34" charset="0"/>
              <a:buChar char="•"/>
            </a:pPr>
            <a:r>
              <a:rPr lang="fr-FR" dirty="0"/>
              <a:t>Comment faire pour cibler la plateforme Windows Universelle ?</a:t>
            </a:r>
          </a:p>
        </p:txBody>
      </p:sp>
      <p:sp>
        <p:nvSpPr>
          <p:cNvPr id="8" name="Title 7"/>
          <p:cNvSpPr>
            <a:spLocks noGrp="1"/>
          </p:cNvSpPr>
          <p:nvPr>
            <p:ph type="ctrTitle"/>
          </p:nvPr>
        </p:nvSpPr>
        <p:spPr>
          <a:solidFill>
            <a:srgbClr val="525252"/>
          </a:solidFill>
        </p:spPr>
        <p:txBody>
          <a:bodyPr/>
          <a:lstStyle/>
          <a:p>
            <a:r>
              <a:rPr lang="fr-FR" dirty="0" smtClean="0"/>
              <a:t>Vous avez déjà une application</a:t>
            </a:r>
            <a:endParaRPr lang="fr-FR" dirty="0"/>
          </a:p>
        </p:txBody>
      </p:sp>
    </p:spTree>
    <p:extLst>
      <p:ext uri="{BB962C8B-B14F-4D97-AF65-F5344CB8AC3E}">
        <p14:creationId xmlns:p14="http://schemas.microsoft.com/office/powerpoint/2010/main" val="11983901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t"/>
          <a:lstStyle/>
          <a:p>
            <a:r>
              <a:rPr lang="fr-FR" dirty="0"/>
              <a:t>Créer pour toutes les plateformes</a:t>
            </a:r>
          </a:p>
        </p:txBody>
      </p:sp>
      <p:sp>
        <p:nvSpPr>
          <p:cNvPr id="2" name="Text Placeholder 1"/>
          <p:cNvSpPr>
            <a:spLocks noGrp="1"/>
          </p:cNvSpPr>
          <p:nvPr>
            <p:ph type="body" sz="quarter" idx="12"/>
          </p:nvPr>
        </p:nvSpPr>
        <p:spPr/>
        <p:txBody>
          <a:bodyPr/>
          <a:lstStyle/>
          <a:p>
            <a:endParaRPr lang="fr-FR"/>
          </a:p>
        </p:txBody>
      </p:sp>
    </p:spTree>
    <p:extLst>
      <p:ext uri="{BB962C8B-B14F-4D97-AF65-F5344CB8AC3E}">
        <p14:creationId xmlns:p14="http://schemas.microsoft.com/office/powerpoint/2010/main" val="39850665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485" y="192424"/>
            <a:ext cx="11887878" cy="917445"/>
          </a:xfrm>
        </p:spPr>
        <p:txBody>
          <a:bodyPr/>
          <a:lstStyle/>
          <a:p>
            <a:r>
              <a:rPr lang="en-US" dirty="0" err="1" smtClean="0"/>
              <a:t>Stratégies</a:t>
            </a:r>
            <a:r>
              <a:rPr lang="en-US" dirty="0" smtClean="0"/>
              <a:t> de dev mobile</a:t>
            </a:r>
            <a:endParaRPr lang="en-US" dirty="0"/>
          </a:p>
        </p:txBody>
      </p:sp>
      <p:sp>
        <p:nvSpPr>
          <p:cNvPr id="23" name="Pentagon 22"/>
          <p:cNvSpPr/>
          <p:nvPr/>
        </p:nvSpPr>
        <p:spPr bwMode="auto">
          <a:xfrm>
            <a:off x="1077053" y="4004056"/>
            <a:ext cx="6531908" cy="1421906"/>
          </a:xfrm>
          <a:prstGeom prst="homePlate">
            <a:avLst/>
          </a:prstGeom>
          <a:solidFill>
            <a:srgbClr val="68217A"/>
          </a:solidFill>
          <a:ln w="25400" cap="flat" cmpd="sng" algn="ctr">
            <a:noFill/>
            <a:prstDash val="solid"/>
            <a:headEnd type="none" w="med" len="med"/>
            <a:tailEnd type="none" w="med" len="med"/>
          </a:ln>
          <a:effectLst/>
        </p:spPr>
        <p:txBody>
          <a:bodyPr vert="horz" wrap="square" lIns="1279978" tIns="0" rIns="91370" bIns="0" numCol="1" rtlCol="0" anchor="ctr" anchorCtr="0" compatLnSpc="1">
            <a:prstTxWarp prst="textNoShape">
              <a:avLst/>
            </a:prstTxWarp>
          </a:bodyPr>
          <a:lstStyle/>
          <a:p>
            <a:pPr marL="116568" lvl="1" defTabSz="699373">
              <a:lnSpc>
                <a:spcPct val="90000"/>
              </a:lnSpc>
              <a:spcBef>
                <a:spcPts val="460"/>
              </a:spcBef>
              <a:buSzPct val="90000"/>
              <a:tabLst>
                <a:tab pos="233133" algn="l"/>
                <a:tab pos="480839" algn="l"/>
              </a:tabLst>
              <a:defRPr/>
            </a:pPr>
            <a:r>
              <a:rPr lang="en-US" sz="1904" kern="0" spc="-23" dirty="0" err="1" smtClean="0">
                <a:gradFill>
                  <a:gsLst>
                    <a:gs pos="0">
                      <a:srgbClr val="FFFFFF"/>
                    </a:gs>
                    <a:gs pos="86000">
                      <a:srgbClr val="FFFFFF"/>
                    </a:gs>
                  </a:gsLst>
                  <a:path path="circle">
                    <a:fillToRect r="100000" b="100000"/>
                  </a:path>
                </a:gradFill>
              </a:rPr>
              <a:t>Accès</a:t>
            </a:r>
            <a:r>
              <a:rPr lang="en-US" sz="1904" kern="0" spc="-23" dirty="0" smtClean="0">
                <a:gradFill>
                  <a:gsLst>
                    <a:gs pos="0">
                      <a:srgbClr val="FFFFFF"/>
                    </a:gs>
                    <a:gs pos="86000">
                      <a:srgbClr val="FFFFFF"/>
                    </a:gs>
                  </a:gsLst>
                  <a:path path="circle">
                    <a:fillToRect r="100000" b="100000"/>
                  </a:path>
                </a:gradFill>
              </a:rPr>
              <a:t> </a:t>
            </a:r>
            <a:r>
              <a:rPr lang="en-US" sz="1904" kern="0" spc="-23" dirty="0" err="1" smtClean="0">
                <a:gradFill>
                  <a:gsLst>
                    <a:gs pos="0">
                      <a:srgbClr val="FFFFFF"/>
                    </a:gs>
                    <a:gs pos="86000">
                      <a:srgbClr val="FFFFFF"/>
                    </a:gs>
                  </a:gsLst>
                  <a:path path="circle">
                    <a:fillToRect r="100000" b="100000"/>
                  </a:path>
                </a:gradFill>
              </a:rPr>
              <a:t>limité</a:t>
            </a:r>
            <a:r>
              <a:rPr lang="en-US" sz="1904" kern="0" spc="-23" dirty="0" smtClean="0">
                <a:gradFill>
                  <a:gsLst>
                    <a:gs pos="0">
                      <a:srgbClr val="FFFFFF"/>
                    </a:gs>
                    <a:gs pos="86000">
                      <a:srgbClr val="FFFFFF"/>
                    </a:gs>
                  </a:gsLst>
                  <a:path path="circle">
                    <a:fillToRect r="100000" b="100000"/>
                  </a:path>
                </a:gradFill>
              </a:rPr>
              <a:t> aux features</a:t>
            </a:r>
            <a:endParaRPr lang="en-US" sz="1904" kern="0" spc="-23" dirty="0">
              <a:gradFill>
                <a:gsLst>
                  <a:gs pos="0">
                    <a:srgbClr val="FFFFFF"/>
                  </a:gs>
                  <a:gs pos="86000">
                    <a:srgbClr val="FFFFFF"/>
                  </a:gs>
                </a:gsLst>
                <a:path path="circle">
                  <a:fillToRect r="100000" b="100000"/>
                </a:path>
              </a:gradFill>
            </a:endParaRPr>
          </a:p>
          <a:p>
            <a:pPr marL="116568" lvl="1" defTabSz="699373">
              <a:lnSpc>
                <a:spcPct val="90000"/>
              </a:lnSpc>
              <a:spcBef>
                <a:spcPts val="460"/>
              </a:spcBef>
              <a:buSzPct val="90000"/>
              <a:tabLst>
                <a:tab pos="233133" algn="l"/>
                <a:tab pos="480839" algn="l"/>
              </a:tabLst>
              <a:defRPr/>
            </a:pPr>
            <a:r>
              <a:rPr lang="en-US" sz="1904" kern="0" spc="-23" dirty="0" smtClean="0">
                <a:gradFill>
                  <a:gsLst>
                    <a:gs pos="0">
                      <a:srgbClr val="FFFFFF"/>
                    </a:gs>
                    <a:gs pos="86000">
                      <a:srgbClr val="FFFFFF"/>
                    </a:gs>
                  </a:gsLst>
                  <a:path path="circle">
                    <a:fillToRect r="100000" b="100000"/>
                  </a:path>
                </a:gradFill>
              </a:rPr>
              <a:t>Performance web</a:t>
            </a:r>
            <a:endParaRPr lang="en-US" sz="1904" kern="0" spc="-23" dirty="0">
              <a:gradFill>
                <a:gsLst>
                  <a:gs pos="0">
                    <a:srgbClr val="FFFFFF"/>
                  </a:gs>
                  <a:gs pos="86000">
                    <a:srgbClr val="FFFFFF"/>
                  </a:gs>
                </a:gsLst>
                <a:path path="circle">
                  <a:fillToRect r="100000" b="100000"/>
                </a:path>
              </a:gradFill>
            </a:endParaRPr>
          </a:p>
          <a:p>
            <a:pPr marL="116568" lvl="1" defTabSz="699373">
              <a:lnSpc>
                <a:spcPct val="90000"/>
              </a:lnSpc>
              <a:spcBef>
                <a:spcPts val="460"/>
              </a:spcBef>
              <a:buSzPct val="90000"/>
              <a:tabLst>
                <a:tab pos="233133" algn="l"/>
                <a:tab pos="480839" algn="l"/>
              </a:tabLst>
              <a:defRPr/>
            </a:pPr>
            <a:r>
              <a:rPr lang="en-US" sz="1904" kern="0" spc="-23" dirty="0" err="1" smtClean="0">
                <a:gradFill>
                  <a:gsLst>
                    <a:gs pos="0">
                      <a:srgbClr val="FFFFFF"/>
                    </a:gs>
                    <a:gs pos="86000">
                      <a:srgbClr val="FFFFFF"/>
                    </a:gs>
                  </a:gsLst>
                  <a:path path="circle">
                    <a:fillToRect r="100000" b="100000"/>
                  </a:path>
                </a:gradFill>
              </a:rPr>
              <a:t>Indépendant</a:t>
            </a:r>
            <a:r>
              <a:rPr lang="en-US" sz="1904" kern="0" spc="-23" dirty="0" smtClean="0">
                <a:gradFill>
                  <a:gsLst>
                    <a:gs pos="0">
                      <a:srgbClr val="FFFFFF"/>
                    </a:gs>
                    <a:gs pos="86000">
                      <a:srgbClr val="FFFFFF"/>
                    </a:gs>
                  </a:gsLst>
                  <a:path path="circle">
                    <a:fillToRect r="100000" b="100000"/>
                  </a:path>
                </a:gradFill>
              </a:rPr>
              <a:t> du device</a:t>
            </a:r>
            <a:endParaRPr lang="en-US" sz="1904" kern="0" spc="-23" dirty="0">
              <a:gradFill>
                <a:gsLst>
                  <a:gs pos="0">
                    <a:srgbClr val="FFFFFF"/>
                  </a:gs>
                  <a:gs pos="86000">
                    <a:srgbClr val="FFFFFF"/>
                  </a:gs>
                </a:gsLst>
                <a:path path="circle">
                  <a:fillToRect r="100000" b="100000"/>
                </a:path>
              </a:gradFill>
            </a:endParaRPr>
          </a:p>
          <a:p>
            <a:pPr marL="116568" lvl="1" defTabSz="699373">
              <a:lnSpc>
                <a:spcPct val="90000"/>
              </a:lnSpc>
              <a:spcBef>
                <a:spcPts val="460"/>
              </a:spcBef>
              <a:buSzPct val="90000"/>
              <a:tabLst>
                <a:tab pos="233133" algn="l"/>
                <a:tab pos="480839" algn="l"/>
              </a:tabLst>
              <a:defRPr/>
            </a:pPr>
            <a:r>
              <a:rPr lang="en-US" sz="1904" kern="0" spc="-23" dirty="0" err="1" smtClean="0">
                <a:gradFill>
                  <a:gsLst>
                    <a:gs pos="0">
                      <a:srgbClr val="FFFFFF"/>
                    </a:gs>
                    <a:gs pos="86000">
                      <a:srgbClr val="FFFFFF"/>
                    </a:gs>
                  </a:gsLst>
                  <a:path path="circle">
                    <a:fillToRect r="100000" b="100000"/>
                  </a:path>
                </a:gradFill>
              </a:rPr>
              <a:t>Gestion</a:t>
            </a:r>
            <a:r>
              <a:rPr lang="en-US" sz="1904" kern="0" spc="-23" dirty="0" smtClean="0">
                <a:gradFill>
                  <a:gsLst>
                    <a:gs pos="0">
                      <a:srgbClr val="FFFFFF"/>
                    </a:gs>
                    <a:gs pos="86000">
                      <a:srgbClr val="FFFFFF"/>
                    </a:gs>
                  </a:gsLst>
                  <a:path path="circle">
                    <a:fillToRect r="100000" b="100000"/>
                  </a:path>
                </a:gradFill>
              </a:rPr>
              <a:t> plus simple</a:t>
            </a:r>
            <a:endParaRPr lang="en-US" sz="1904" kern="0" spc="-23" dirty="0">
              <a:gradFill>
                <a:gsLst>
                  <a:gs pos="0">
                    <a:srgbClr val="FFFFFF"/>
                  </a:gs>
                  <a:gs pos="86000">
                    <a:srgbClr val="FFFFFF"/>
                  </a:gs>
                </a:gsLst>
                <a:path path="circle">
                  <a:fillToRect r="100000" b="100000"/>
                </a:path>
              </a:gradFill>
            </a:endParaRPr>
          </a:p>
        </p:txBody>
      </p:sp>
      <p:sp>
        <p:nvSpPr>
          <p:cNvPr id="56" name="Rectangle 55"/>
          <p:cNvSpPr/>
          <p:nvPr/>
        </p:nvSpPr>
        <p:spPr>
          <a:xfrm>
            <a:off x="643777" y="5405595"/>
            <a:ext cx="4120039" cy="646331"/>
          </a:xfrm>
          <a:prstGeom prst="rect">
            <a:avLst/>
          </a:prstGeom>
        </p:spPr>
        <p:txBody>
          <a:bodyPr wrap="none">
            <a:spAutoFit/>
          </a:bodyPr>
          <a:lstStyle/>
          <a:p>
            <a:pPr defTabSz="932407"/>
            <a:r>
              <a:rPr lang="en-US" sz="3600" kern="0" dirty="0" smtClean="0">
                <a:solidFill>
                  <a:srgbClr val="616161"/>
                </a:solidFill>
                <a:cs typeface="Segoe UI" panose="020B0502040204020203" pitchFamily="34" charset="0"/>
              </a:rPr>
              <a:t>Technologies </a:t>
            </a:r>
            <a:r>
              <a:rPr lang="en-US" sz="3600" b="1" kern="0" dirty="0" smtClean="0">
                <a:solidFill>
                  <a:srgbClr val="616161"/>
                </a:solidFill>
                <a:cs typeface="Segoe UI" panose="020B0502040204020203" pitchFamily="34" charset="0"/>
              </a:rPr>
              <a:t>Web</a:t>
            </a:r>
            <a:endParaRPr lang="en-US" sz="2800" kern="0" dirty="0">
              <a:solidFill>
                <a:srgbClr val="616161"/>
              </a:solidFill>
              <a:latin typeface="Segoe UI Light"/>
              <a:cs typeface="Segoe UI" panose="020B0502040204020203" pitchFamily="34" charset="0"/>
            </a:endParaRPr>
          </a:p>
        </p:txBody>
      </p:sp>
      <p:sp>
        <p:nvSpPr>
          <p:cNvPr id="57" name="Oval 56"/>
          <p:cNvSpPr/>
          <p:nvPr/>
        </p:nvSpPr>
        <p:spPr bwMode="auto">
          <a:xfrm>
            <a:off x="421356" y="4034011"/>
            <a:ext cx="1314135" cy="1371586"/>
          </a:xfrm>
          <a:prstGeom prst="ellipse">
            <a:avLst/>
          </a:prstGeom>
          <a:solidFill>
            <a:srgbClr val="FFFFFF"/>
          </a:solidFill>
          <a:ln>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411" fontAlgn="base">
              <a:lnSpc>
                <a:spcPct val="90000"/>
              </a:lnSpc>
              <a:spcBef>
                <a:spcPct val="0"/>
              </a:spcBef>
              <a:spcAft>
                <a:spcPct val="0"/>
              </a:spcAft>
            </a:pPr>
            <a:endParaRPr lang="en-US" sz="9600" dirty="0" err="1">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58" name="W Oval 1"/>
          <p:cNvSpPr/>
          <p:nvPr/>
        </p:nvSpPr>
        <p:spPr bwMode="auto">
          <a:xfrm>
            <a:off x="421356" y="4034011"/>
            <a:ext cx="1314135" cy="1371586"/>
          </a:xfrm>
          <a:prstGeom prst="ellipse">
            <a:avLst/>
          </a:prstGeom>
          <a:noFill/>
          <a:ln w="73025" cap="flat" cmpd="sng" algn="ctr">
            <a:solidFill>
              <a:srgbClr val="68217A"/>
            </a:solidFill>
            <a:prstDash val="solid"/>
            <a:headEnd type="none" w="med" len="med"/>
            <a:tailEnd type="none" w="med" len="med"/>
          </a:ln>
          <a:effectLst/>
        </p:spPr>
        <p:txBody>
          <a:bodyPr vert="horz" wrap="square" lIns="91423" tIns="45711" rIns="91423" bIns="45711" numCol="1" rtlCol="0" anchor="ctr" anchorCtr="0" compatLnSpc="1">
            <a:prstTxWarp prst="textNoShape">
              <a:avLst/>
            </a:prstTxWarp>
          </a:bodyPr>
          <a:lstStyle/>
          <a:p>
            <a:pPr algn="ctr" defTabSz="914039" fontAlgn="base">
              <a:lnSpc>
                <a:spcPct val="90000"/>
              </a:lnSpc>
              <a:spcBef>
                <a:spcPct val="0"/>
              </a:spcBef>
              <a:spcAft>
                <a:spcPct val="0"/>
              </a:spcAft>
              <a:defRPr/>
            </a:pPr>
            <a:endParaRPr lang="en-US" sz="2000" kern="0" spc="-50" dirty="0">
              <a:gradFill>
                <a:gsLst>
                  <a:gs pos="0">
                    <a:srgbClr val="FFFFFF"/>
                  </a:gs>
                  <a:gs pos="100000">
                    <a:srgbClr val="FFFFFF"/>
                  </a:gs>
                </a:gsLst>
                <a:lin ang="5400000" scaled="0"/>
              </a:gradFill>
            </a:endParaRPr>
          </a:p>
        </p:txBody>
      </p:sp>
      <p:sp>
        <p:nvSpPr>
          <p:cNvPr id="59" name="Freeform 6"/>
          <p:cNvSpPr>
            <a:spLocks noEditPoints="1"/>
          </p:cNvSpPr>
          <p:nvPr/>
        </p:nvSpPr>
        <p:spPr bwMode="auto">
          <a:xfrm flipV="1">
            <a:off x="719226" y="4344904"/>
            <a:ext cx="718395" cy="749801"/>
          </a:xfrm>
          <a:custGeom>
            <a:avLst/>
            <a:gdLst>
              <a:gd name="T0" fmla="*/ 0 w 1530"/>
              <a:gd name="T1" fmla="*/ 765 h 1530"/>
              <a:gd name="T2" fmla="*/ 1530 w 1530"/>
              <a:gd name="T3" fmla="*/ 765 h 1530"/>
              <a:gd name="T4" fmla="*/ 798 w 1530"/>
              <a:gd name="T5" fmla="*/ 1369 h 1530"/>
              <a:gd name="T6" fmla="*/ 748 w 1530"/>
              <a:gd name="T7" fmla="*/ 1369 h 1530"/>
              <a:gd name="T8" fmla="*/ 741 w 1530"/>
              <a:gd name="T9" fmla="*/ 1127 h 1530"/>
              <a:gd name="T10" fmla="*/ 968 w 1530"/>
              <a:gd name="T11" fmla="*/ 1114 h 1530"/>
              <a:gd name="T12" fmla="*/ 798 w 1530"/>
              <a:gd name="T13" fmla="*/ 1369 h 1530"/>
              <a:gd name="T14" fmla="*/ 532 w 1530"/>
              <a:gd name="T15" fmla="*/ 1023 h 1530"/>
              <a:gd name="T16" fmla="*/ 511 w 1530"/>
              <a:gd name="T17" fmla="*/ 702 h 1530"/>
              <a:gd name="T18" fmla="*/ 769 w 1530"/>
              <a:gd name="T19" fmla="*/ 734 h 1530"/>
              <a:gd name="T20" fmla="*/ 1024 w 1530"/>
              <a:gd name="T21" fmla="*/ 788 h 1530"/>
              <a:gd name="T22" fmla="*/ 744 w 1530"/>
              <a:gd name="T23" fmla="*/ 1047 h 1530"/>
              <a:gd name="T24" fmla="*/ 217 w 1530"/>
              <a:gd name="T25" fmla="*/ 509 h 1530"/>
              <a:gd name="T26" fmla="*/ 433 w 1530"/>
              <a:gd name="T27" fmla="*/ 677 h 1530"/>
              <a:gd name="T28" fmla="*/ 446 w 1530"/>
              <a:gd name="T29" fmla="*/ 1002 h 1530"/>
              <a:gd name="T30" fmla="*/ 161 w 1530"/>
              <a:gd name="T31" fmla="*/ 762 h 1530"/>
              <a:gd name="T32" fmla="*/ 747 w 1530"/>
              <a:gd name="T33" fmla="*/ 160 h 1530"/>
              <a:gd name="T34" fmla="*/ 774 w 1530"/>
              <a:gd name="T35" fmla="*/ 160 h 1530"/>
              <a:gd name="T36" fmla="*/ 520 w 1530"/>
              <a:gd name="T37" fmla="*/ 621 h 1530"/>
              <a:gd name="T38" fmla="*/ 747 w 1530"/>
              <a:gd name="T39" fmla="*/ 160 h 1530"/>
              <a:gd name="T40" fmla="*/ 1178 w 1530"/>
              <a:gd name="T41" fmla="*/ 641 h 1530"/>
              <a:gd name="T42" fmla="*/ 1370 w 1530"/>
              <a:gd name="T43" fmla="*/ 760 h 1530"/>
              <a:gd name="T44" fmla="*/ 1078 w 1530"/>
              <a:gd name="T45" fmla="*/ 1010 h 1530"/>
              <a:gd name="T46" fmla="*/ 1103 w 1530"/>
              <a:gd name="T47" fmla="*/ 676 h 1530"/>
              <a:gd name="T48" fmla="*/ 1138 w 1530"/>
              <a:gd name="T49" fmla="*/ 571 h 1530"/>
              <a:gd name="T50" fmla="*/ 1041 w 1530"/>
              <a:gd name="T51" fmla="*/ 367 h 1530"/>
              <a:gd name="T52" fmla="*/ 1260 w 1530"/>
              <a:gd name="T53" fmla="*/ 417 h 1530"/>
              <a:gd name="T54" fmla="*/ 515 w 1530"/>
              <a:gd name="T55" fmla="*/ 329 h 1530"/>
              <a:gd name="T56" fmla="*/ 391 w 1530"/>
              <a:gd name="T57" fmla="*/ 569 h 1530"/>
              <a:gd name="T58" fmla="*/ 600 w 1530"/>
              <a:gd name="T59" fmla="*/ 183 h 1530"/>
              <a:gd name="T60" fmla="*/ 303 w 1530"/>
              <a:gd name="T61" fmla="*/ 1034 h 1530"/>
              <a:gd name="T62" fmla="*/ 492 w 1530"/>
              <a:gd name="T63" fmla="*/ 1168 h 1530"/>
              <a:gd name="T64" fmla="*/ 195 w 1530"/>
              <a:gd name="T65" fmla="*/ 968 h 1530"/>
              <a:gd name="T66" fmla="*/ 1018 w 1530"/>
              <a:gd name="T67" fmla="*/ 1206 h 1530"/>
              <a:gd name="T68" fmla="*/ 1333 w 1530"/>
              <a:gd name="T69" fmla="*/ 974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30" h="1530">
                <a:moveTo>
                  <a:pt x="765" y="0"/>
                </a:moveTo>
                <a:cubicBezTo>
                  <a:pt x="343" y="0"/>
                  <a:pt x="0" y="343"/>
                  <a:pt x="0" y="765"/>
                </a:cubicBezTo>
                <a:cubicBezTo>
                  <a:pt x="0" y="1186"/>
                  <a:pt x="343" y="1530"/>
                  <a:pt x="765" y="1530"/>
                </a:cubicBezTo>
                <a:cubicBezTo>
                  <a:pt x="1187" y="1530"/>
                  <a:pt x="1530" y="1186"/>
                  <a:pt x="1530" y="765"/>
                </a:cubicBezTo>
                <a:cubicBezTo>
                  <a:pt x="1530" y="343"/>
                  <a:pt x="1187" y="0"/>
                  <a:pt x="765" y="0"/>
                </a:cubicBezTo>
                <a:close/>
                <a:moveTo>
                  <a:pt x="798" y="1369"/>
                </a:moveTo>
                <a:cubicBezTo>
                  <a:pt x="787" y="1369"/>
                  <a:pt x="776" y="1370"/>
                  <a:pt x="765" y="1370"/>
                </a:cubicBezTo>
                <a:cubicBezTo>
                  <a:pt x="759" y="1370"/>
                  <a:pt x="754" y="1369"/>
                  <a:pt x="748" y="1369"/>
                </a:cubicBezTo>
                <a:cubicBezTo>
                  <a:pt x="655" y="1316"/>
                  <a:pt x="593" y="1220"/>
                  <a:pt x="556" y="1109"/>
                </a:cubicBezTo>
                <a:cubicBezTo>
                  <a:pt x="615" y="1119"/>
                  <a:pt x="678" y="1125"/>
                  <a:pt x="741" y="1127"/>
                </a:cubicBezTo>
                <a:cubicBezTo>
                  <a:pt x="755" y="1127"/>
                  <a:pt x="768" y="1127"/>
                  <a:pt x="781" y="1127"/>
                </a:cubicBezTo>
                <a:cubicBezTo>
                  <a:pt x="844" y="1127"/>
                  <a:pt x="907" y="1123"/>
                  <a:pt x="968" y="1114"/>
                </a:cubicBezTo>
                <a:cubicBezTo>
                  <a:pt x="961" y="1135"/>
                  <a:pt x="953" y="1155"/>
                  <a:pt x="945" y="1175"/>
                </a:cubicBezTo>
                <a:cubicBezTo>
                  <a:pt x="905" y="1268"/>
                  <a:pt x="854" y="1335"/>
                  <a:pt x="798" y="1369"/>
                </a:cubicBezTo>
                <a:close/>
                <a:moveTo>
                  <a:pt x="744" y="1047"/>
                </a:moveTo>
                <a:cubicBezTo>
                  <a:pt x="670" y="1045"/>
                  <a:pt x="599" y="1037"/>
                  <a:pt x="532" y="1023"/>
                </a:cubicBezTo>
                <a:cubicBezTo>
                  <a:pt x="512" y="933"/>
                  <a:pt x="506" y="837"/>
                  <a:pt x="509" y="747"/>
                </a:cubicBezTo>
                <a:cubicBezTo>
                  <a:pt x="509" y="732"/>
                  <a:pt x="510" y="717"/>
                  <a:pt x="511" y="702"/>
                </a:cubicBezTo>
                <a:cubicBezTo>
                  <a:pt x="589" y="722"/>
                  <a:pt x="675" y="733"/>
                  <a:pt x="765" y="734"/>
                </a:cubicBezTo>
                <a:cubicBezTo>
                  <a:pt x="766" y="734"/>
                  <a:pt x="768" y="734"/>
                  <a:pt x="769" y="734"/>
                </a:cubicBezTo>
                <a:cubicBezTo>
                  <a:pt x="859" y="734"/>
                  <a:pt x="947" y="723"/>
                  <a:pt x="1024" y="702"/>
                </a:cubicBezTo>
                <a:cubicBezTo>
                  <a:pt x="1025" y="731"/>
                  <a:pt x="1025" y="760"/>
                  <a:pt x="1024" y="788"/>
                </a:cubicBezTo>
                <a:cubicBezTo>
                  <a:pt x="1022" y="871"/>
                  <a:pt x="1010" y="953"/>
                  <a:pt x="992" y="1029"/>
                </a:cubicBezTo>
                <a:cubicBezTo>
                  <a:pt x="912" y="1043"/>
                  <a:pt x="826" y="1049"/>
                  <a:pt x="744" y="1047"/>
                </a:cubicBezTo>
                <a:close/>
                <a:moveTo>
                  <a:pt x="160" y="762"/>
                </a:moveTo>
                <a:cubicBezTo>
                  <a:pt x="161" y="672"/>
                  <a:pt x="181" y="586"/>
                  <a:pt x="217" y="509"/>
                </a:cubicBezTo>
                <a:cubicBezTo>
                  <a:pt x="244" y="559"/>
                  <a:pt x="289" y="602"/>
                  <a:pt x="351" y="638"/>
                </a:cubicBezTo>
                <a:cubicBezTo>
                  <a:pt x="376" y="652"/>
                  <a:pt x="403" y="665"/>
                  <a:pt x="433" y="677"/>
                </a:cubicBezTo>
                <a:cubicBezTo>
                  <a:pt x="431" y="699"/>
                  <a:pt x="430" y="722"/>
                  <a:pt x="429" y="745"/>
                </a:cubicBezTo>
                <a:cubicBezTo>
                  <a:pt x="426" y="835"/>
                  <a:pt x="432" y="922"/>
                  <a:pt x="446" y="1002"/>
                </a:cubicBezTo>
                <a:cubicBezTo>
                  <a:pt x="407" y="990"/>
                  <a:pt x="371" y="977"/>
                  <a:pt x="338" y="961"/>
                </a:cubicBezTo>
                <a:cubicBezTo>
                  <a:pt x="260" y="925"/>
                  <a:pt x="167" y="861"/>
                  <a:pt x="161" y="762"/>
                </a:cubicBezTo>
                <a:lnTo>
                  <a:pt x="160" y="762"/>
                </a:lnTo>
                <a:close/>
                <a:moveTo>
                  <a:pt x="747" y="160"/>
                </a:moveTo>
                <a:cubicBezTo>
                  <a:pt x="753" y="160"/>
                  <a:pt x="759" y="160"/>
                  <a:pt x="765" y="160"/>
                </a:cubicBezTo>
                <a:cubicBezTo>
                  <a:pt x="768" y="160"/>
                  <a:pt x="771" y="160"/>
                  <a:pt x="774" y="160"/>
                </a:cubicBezTo>
                <a:cubicBezTo>
                  <a:pt x="926" y="240"/>
                  <a:pt x="998" y="429"/>
                  <a:pt x="1018" y="621"/>
                </a:cubicBezTo>
                <a:cubicBezTo>
                  <a:pt x="867" y="664"/>
                  <a:pt x="673" y="664"/>
                  <a:pt x="520" y="621"/>
                </a:cubicBezTo>
                <a:cubicBezTo>
                  <a:pt x="533" y="526"/>
                  <a:pt x="556" y="437"/>
                  <a:pt x="589" y="361"/>
                </a:cubicBezTo>
                <a:cubicBezTo>
                  <a:pt x="631" y="261"/>
                  <a:pt x="687" y="191"/>
                  <a:pt x="747" y="160"/>
                </a:cubicBezTo>
                <a:close/>
                <a:moveTo>
                  <a:pt x="1103" y="676"/>
                </a:moveTo>
                <a:cubicBezTo>
                  <a:pt x="1130" y="666"/>
                  <a:pt x="1155" y="654"/>
                  <a:pt x="1178" y="641"/>
                </a:cubicBezTo>
                <a:cubicBezTo>
                  <a:pt x="1241" y="604"/>
                  <a:pt x="1286" y="560"/>
                  <a:pt x="1313" y="508"/>
                </a:cubicBezTo>
                <a:cubicBezTo>
                  <a:pt x="1349" y="585"/>
                  <a:pt x="1369" y="670"/>
                  <a:pt x="1370" y="760"/>
                </a:cubicBezTo>
                <a:cubicBezTo>
                  <a:pt x="1369" y="760"/>
                  <a:pt x="1369" y="760"/>
                  <a:pt x="1369" y="760"/>
                </a:cubicBezTo>
                <a:cubicBezTo>
                  <a:pt x="1355" y="885"/>
                  <a:pt x="1234" y="967"/>
                  <a:pt x="1078" y="1010"/>
                </a:cubicBezTo>
                <a:cubicBezTo>
                  <a:pt x="1093" y="939"/>
                  <a:pt x="1102" y="865"/>
                  <a:pt x="1104" y="791"/>
                </a:cubicBezTo>
                <a:cubicBezTo>
                  <a:pt x="1106" y="752"/>
                  <a:pt x="1105" y="714"/>
                  <a:pt x="1103" y="676"/>
                </a:cubicBezTo>
                <a:close/>
                <a:moveTo>
                  <a:pt x="1260" y="417"/>
                </a:moveTo>
                <a:cubicBezTo>
                  <a:pt x="1250" y="478"/>
                  <a:pt x="1209" y="530"/>
                  <a:pt x="1138" y="571"/>
                </a:cubicBezTo>
                <a:cubicBezTo>
                  <a:pt x="1125" y="579"/>
                  <a:pt x="1111" y="586"/>
                  <a:pt x="1096" y="593"/>
                </a:cubicBezTo>
                <a:cubicBezTo>
                  <a:pt x="1086" y="511"/>
                  <a:pt x="1067" y="435"/>
                  <a:pt x="1041" y="367"/>
                </a:cubicBezTo>
                <a:cubicBezTo>
                  <a:pt x="1013" y="295"/>
                  <a:pt x="976" y="233"/>
                  <a:pt x="931" y="183"/>
                </a:cubicBezTo>
                <a:cubicBezTo>
                  <a:pt x="1065" y="221"/>
                  <a:pt x="1181" y="305"/>
                  <a:pt x="1260" y="417"/>
                </a:cubicBezTo>
                <a:close/>
                <a:moveTo>
                  <a:pt x="600" y="183"/>
                </a:moveTo>
                <a:cubicBezTo>
                  <a:pt x="568" y="223"/>
                  <a:pt x="540" y="272"/>
                  <a:pt x="515" y="329"/>
                </a:cubicBezTo>
                <a:cubicBezTo>
                  <a:pt x="482" y="407"/>
                  <a:pt x="457" y="498"/>
                  <a:pt x="443" y="594"/>
                </a:cubicBezTo>
                <a:cubicBezTo>
                  <a:pt x="424" y="587"/>
                  <a:pt x="407" y="578"/>
                  <a:pt x="391" y="569"/>
                </a:cubicBezTo>
                <a:cubicBezTo>
                  <a:pt x="320" y="528"/>
                  <a:pt x="279" y="478"/>
                  <a:pt x="269" y="419"/>
                </a:cubicBezTo>
                <a:cubicBezTo>
                  <a:pt x="348" y="306"/>
                  <a:pt x="464" y="221"/>
                  <a:pt x="600" y="183"/>
                </a:cubicBezTo>
                <a:close/>
                <a:moveTo>
                  <a:pt x="195" y="968"/>
                </a:moveTo>
                <a:cubicBezTo>
                  <a:pt x="226" y="992"/>
                  <a:pt x="262" y="1014"/>
                  <a:pt x="303" y="1034"/>
                </a:cubicBezTo>
                <a:cubicBezTo>
                  <a:pt x="352" y="1057"/>
                  <a:pt x="407" y="1075"/>
                  <a:pt x="467" y="1090"/>
                </a:cubicBezTo>
                <a:cubicBezTo>
                  <a:pt x="474" y="1117"/>
                  <a:pt x="483" y="1143"/>
                  <a:pt x="492" y="1168"/>
                </a:cubicBezTo>
                <a:cubicBezTo>
                  <a:pt x="519" y="1237"/>
                  <a:pt x="554" y="1297"/>
                  <a:pt x="597" y="1346"/>
                </a:cubicBezTo>
                <a:cubicBezTo>
                  <a:pt x="410" y="1291"/>
                  <a:pt x="260" y="1150"/>
                  <a:pt x="195" y="968"/>
                </a:cubicBezTo>
                <a:close/>
                <a:moveTo>
                  <a:pt x="940" y="1344"/>
                </a:moveTo>
                <a:cubicBezTo>
                  <a:pt x="969" y="1306"/>
                  <a:pt x="995" y="1260"/>
                  <a:pt x="1018" y="1206"/>
                </a:cubicBezTo>
                <a:cubicBezTo>
                  <a:pt x="1033" y="1172"/>
                  <a:pt x="1045" y="1136"/>
                  <a:pt x="1057" y="1098"/>
                </a:cubicBezTo>
                <a:cubicBezTo>
                  <a:pt x="1165" y="1073"/>
                  <a:pt x="1262" y="1032"/>
                  <a:pt x="1333" y="974"/>
                </a:cubicBezTo>
                <a:cubicBezTo>
                  <a:pt x="1267" y="1150"/>
                  <a:pt x="1122" y="1288"/>
                  <a:pt x="940" y="1344"/>
                </a:cubicBezTo>
                <a:close/>
              </a:path>
            </a:pathLst>
          </a:custGeom>
          <a:solidFill>
            <a:srgbClr val="68217A"/>
          </a:solidFill>
          <a:ln>
            <a:noFill/>
          </a:ln>
        </p:spPr>
        <p:txBody>
          <a:bodyPr vert="horz" wrap="square" lIns="91427" tIns="45714" rIns="91427" bIns="45714" numCol="1" anchor="t" anchorCtr="0" compatLnSpc="1">
            <a:prstTxWarp prst="textNoShape">
              <a:avLst/>
            </a:prstTxWarp>
          </a:bodyPr>
          <a:lstStyle/>
          <a:p>
            <a:pPr defTabSz="932407"/>
            <a:endParaRPr lang="en-US" sz="1300">
              <a:solidFill>
                <a:srgbClr val="000000"/>
              </a:solidFill>
            </a:endParaRPr>
          </a:p>
        </p:txBody>
      </p:sp>
      <p:sp>
        <p:nvSpPr>
          <p:cNvPr id="26" name="Pentagon 25"/>
          <p:cNvSpPr/>
          <p:nvPr/>
        </p:nvSpPr>
        <p:spPr bwMode="auto">
          <a:xfrm>
            <a:off x="1077053" y="1718086"/>
            <a:ext cx="6531908" cy="1421906"/>
          </a:xfrm>
          <a:prstGeom prst="homePlate">
            <a:avLst/>
          </a:prstGeom>
          <a:solidFill>
            <a:srgbClr val="68217A"/>
          </a:solidFill>
          <a:ln w="25400" cap="flat" cmpd="sng" algn="ctr">
            <a:noFill/>
            <a:prstDash val="solid"/>
            <a:headEnd type="none" w="med" len="med"/>
            <a:tailEnd type="none" w="med" len="med"/>
          </a:ln>
          <a:effectLst/>
        </p:spPr>
        <p:txBody>
          <a:bodyPr vert="horz" wrap="square" lIns="1279978" tIns="0" rIns="91370" bIns="0" numCol="1" rtlCol="0" anchor="ctr" anchorCtr="0" compatLnSpc="1">
            <a:prstTxWarp prst="textNoShape">
              <a:avLst/>
            </a:prstTxWarp>
          </a:bodyPr>
          <a:lstStyle/>
          <a:p>
            <a:pPr marL="116568" lvl="1" defTabSz="699373">
              <a:lnSpc>
                <a:spcPct val="90000"/>
              </a:lnSpc>
              <a:spcBef>
                <a:spcPts val="460"/>
              </a:spcBef>
              <a:buSzPct val="90000"/>
              <a:tabLst>
                <a:tab pos="233133" algn="l"/>
                <a:tab pos="480839" algn="l"/>
              </a:tabLst>
              <a:defRPr/>
            </a:pPr>
            <a:r>
              <a:rPr lang="en-US" sz="1904" kern="0" spc="-23" dirty="0" err="1" smtClean="0">
                <a:gradFill>
                  <a:gsLst>
                    <a:gs pos="0">
                      <a:srgbClr val="FFFFFF"/>
                    </a:gs>
                    <a:gs pos="86000">
                      <a:srgbClr val="FFFFFF"/>
                    </a:gs>
                  </a:gsLst>
                  <a:path path="circle">
                    <a:fillToRect r="100000" b="100000"/>
                  </a:path>
                </a:gradFill>
              </a:rPr>
              <a:t>Accès</a:t>
            </a:r>
            <a:r>
              <a:rPr lang="en-US" sz="1904" kern="0" spc="-23" dirty="0" smtClean="0">
                <a:gradFill>
                  <a:gsLst>
                    <a:gs pos="0">
                      <a:srgbClr val="FFFFFF"/>
                    </a:gs>
                    <a:gs pos="86000">
                      <a:srgbClr val="FFFFFF"/>
                    </a:gs>
                  </a:gsLst>
                  <a:path path="circle">
                    <a:fillToRect r="100000" b="100000"/>
                  </a:path>
                </a:gradFill>
              </a:rPr>
              <a:t> </a:t>
            </a:r>
            <a:r>
              <a:rPr lang="en-US" sz="1904" kern="0" spc="-23" dirty="0" err="1" smtClean="0">
                <a:gradFill>
                  <a:gsLst>
                    <a:gs pos="0">
                      <a:srgbClr val="FFFFFF"/>
                    </a:gs>
                    <a:gs pos="86000">
                      <a:srgbClr val="FFFFFF"/>
                    </a:gs>
                  </a:gsLst>
                  <a:path path="circle">
                    <a:fillToRect r="100000" b="100000"/>
                  </a:path>
                </a:gradFill>
              </a:rPr>
              <a:t>complet</a:t>
            </a:r>
            <a:r>
              <a:rPr lang="en-US" sz="1904" kern="0" spc="-23" dirty="0" smtClean="0">
                <a:gradFill>
                  <a:gsLst>
                    <a:gs pos="0">
                      <a:srgbClr val="FFFFFF"/>
                    </a:gs>
                    <a:gs pos="86000">
                      <a:srgbClr val="FFFFFF"/>
                    </a:gs>
                  </a:gsLst>
                  <a:path path="circle">
                    <a:fillToRect r="100000" b="100000"/>
                  </a:path>
                </a:gradFill>
              </a:rPr>
              <a:t> aux features</a:t>
            </a:r>
            <a:endParaRPr lang="en-US" sz="1904" kern="0" spc="-23" dirty="0">
              <a:gradFill>
                <a:gsLst>
                  <a:gs pos="0">
                    <a:srgbClr val="FFFFFF"/>
                  </a:gs>
                  <a:gs pos="86000">
                    <a:srgbClr val="FFFFFF"/>
                  </a:gs>
                </a:gsLst>
                <a:path path="circle">
                  <a:fillToRect r="100000" b="100000"/>
                </a:path>
              </a:gradFill>
            </a:endParaRPr>
          </a:p>
          <a:p>
            <a:pPr marL="116568" lvl="1" defTabSz="699373">
              <a:lnSpc>
                <a:spcPct val="90000"/>
              </a:lnSpc>
              <a:spcBef>
                <a:spcPts val="460"/>
              </a:spcBef>
              <a:buSzPct val="90000"/>
              <a:tabLst>
                <a:tab pos="233133" algn="l"/>
                <a:tab pos="480839" algn="l"/>
              </a:tabLst>
              <a:defRPr/>
            </a:pPr>
            <a:r>
              <a:rPr lang="en-US" sz="1904" kern="0" spc="-23" dirty="0" smtClean="0">
                <a:gradFill>
                  <a:gsLst>
                    <a:gs pos="0">
                      <a:srgbClr val="FFFFFF"/>
                    </a:gs>
                    <a:gs pos="86000">
                      <a:srgbClr val="FFFFFF"/>
                    </a:gs>
                  </a:gsLst>
                  <a:path path="circle">
                    <a:fillToRect r="100000" b="100000"/>
                  </a:path>
                </a:gradFill>
              </a:rPr>
              <a:t>Performances natives</a:t>
            </a:r>
            <a:endParaRPr lang="en-US" sz="1904" kern="0" spc="-23" dirty="0">
              <a:gradFill>
                <a:gsLst>
                  <a:gs pos="0">
                    <a:srgbClr val="FFFFFF"/>
                  </a:gs>
                  <a:gs pos="86000">
                    <a:srgbClr val="FFFFFF"/>
                  </a:gs>
                </a:gsLst>
                <a:path path="circle">
                  <a:fillToRect r="100000" b="100000"/>
                </a:path>
              </a:gradFill>
            </a:endParaRPr>
          </a:p>
          <a:p>
            <a:pPr marL="116568" lvl="1" defTabSz="699373">
              <a:lnSpc>
                <a:spcPct val="90000"/>
              </a:lnSpc>
              <a:spcBef>
                <a:spcPts val="460"/>
              </a:spcBef>
              <a:buSzPct val="90000"/>
              <a:tabLst>
                <a:tab pos="482053" algn="l"/>
              </a:tabLst>
              <a:defRPr/>
            </a:pPr>
            <a:r>
              <a:rPr lang="en-US" sz="1904" kern="0" spc="-23" dirty="0" err="1" smtClean="0">
                <a:gradFill>
                  <a:gsLst>
                    <a:gs pos="0">
                      <a:srgbClr val="FFFFFF"/>
                    </a:gs>
                    <a:gs pos="86000">
                      <a:srgbClr val="FFFFFF"/>
                    </a:gs>
                  </a:gsLst>
                  <a:path path="circle">
                    <a:fillToRect r="100000" b="100000"/>
                  </a:path>
                </a:gradFill>
              </a:rPr>
              <a:t>Très</a:t>
            </a:r>
            <a:r>
              <a:rPr lang="en-US" sz="1904" kern="0" spc="-23" dirty="0" smtClean="0">
                <a:gradFill>
                  <a:gsLst>
                    <a:gs pos="0">
                      <a:srgbClr val="FFFFFF"/>
                    </a:gs>
                    <a:gs pos="86000">
                      <a:srgbClr val="FFFFFF"/>
                    </a:gs>
                  </a:gsLst>
                  <a:path path="circle">
                    <a:fillToRect r="100000" b="100000"/>
                  </a:path>
                </a:gradFill>
              </a:rPr>
              <a:t> </a:t>
            </a:r>
            <a:r>
              <a:rPr lang="en-US" sz="1904" kern="0" spc="-23" dirty="0" err="1" smtClean="0">
                <a:gradFill>
                  <a:gsLst>
                    <a:gs pos="0">
                      <a:srgbClr val="FFFFFF"/>
                    </a:gs>
                    <a:gs pos="86000">
                      <a:srgbClr val="FFFFFF"/>
                    </a:gs>
                  </a:gsLst>
                  <a:path path="circle">
                    <a:fillToRect r="100000" b="100000"/>
                  </a:path>
                </a:gradFill>
              </a:rPr>
              <a:t>personnalisé</a:t>
            </a:r>
            <a:r>
              <a:rPr lang="en-US" sz="1904" kern="0" spc="-23" dirty="0" smtClean="0">
                <a:gradFill>
                  <a:gsLst>
                    <a:gs pos="0">
                      <a:srgbClr val="FFFFFF"/>
                    </a:gs>
                    <a:gs pos="86000">
                      <a:srgbClr val="FFFFFF"/>
                    </a:gs>
                  </a:gsLst>
                  <a:path path="circle">
                    <a:fillToRect r="100000" b="100000"/>
                  </a:path>
                </a:gradFill>
              </a:rPr>
              <a:t> pour </a:t>
            </a:r>
            <a:r>
              <a:rPr lang="en-US" sz="1904" kern="0" spc="-23" dirty="0" err="1" smtClean="0">
                <a:gradFill>
                  <a:gsLst>
                    <a:gs pos="0">
                      <a:srgbClr val="FFFFFF"/>
                    </a:gs>
                    <a:gs pos="86000">
                      <a:srgbClr val="FFFFFF"/>
                    </a:gs>
                  </a:gsLst>
                  <a:path path="circle">
                    <a:fillToRect r="100000" b="100000"/>
                  </a:path>
                </a:gradFill>
              </a:rPr>
              <a:t>chaque</a:t>
            </a:r>
            <a:r>
              <a:rPr lang="en-US" sz="1904" kern="0" spc="-23" dirty="0" smtClean="0">
                <a:gradFill>
                  <a:gsLst>
                    <a:gs pos="0">
                      <a:srgbClr val="FFFFFF"/>
                    </a:gs>
                    <a:gs pos="86000">
                      <a:srgbClr val="FFFFFF"/>
                    </a:gs>
                  </a:gsLst>
                  <a:path path="circle">
                    <a:fillToRect r="100000" b="100000"/>
                  </a:path>
                </a:gradFill>
              </a:rPr>
              <a:t> device</a:t>
            </a:r>
            <a:endParaRPr lang="en-US" sz="1904" kern="0" spc="-23" dirty="0">
              <a:gradFill>
                <a:gsLst>
                  <a:gs pos="0">
                    <a:srgbClr val="FFFFFF"/>
                  </a:gs>
                  <a:gs pos="86000">
                    <a:srgbClr val="FFFFFF"/>
                  </a:gs>
                </a:gsLst>
                <a:path path="circle">
                  <a:fillToRect r="100000" b="100000"/>
                </a:path>
              </a:gradFill>
            </a:endParaRPr>
          </a:p>
        </p:txBody>
      </p:sp>
      <p:grpSp>
        <p:nvGrpSpPr>
          <p:cNvPr id="28" name="Group 27"/>
          <p:cNvGrpSpPr/>
          <p:nvPr/>
        </p:nvGrpSpPr>
        <p:grpSpPr>
          <a:xfrm>
            <a:off x="421355" y="1746213"/>
            <a:ext cx="4893293" cy="2017918"/>
            <a:chOff x="2586038" y="4286154"/>
            <a:chExt cx="6128728" cy="2421526"/>
          </a:xfrm>
        </p:grpSpPr>
        <p:sp>
          <p:nvSpPr>
            <p:cNvPr id="29" name="Rectangle 28"/>
            <p:cNvSpPr/>
            <p:nvPr/>
          </p:nvSpPr>
          <p:spPr>
            <a:xfrm>
              <a:off x="2697224" y="5932075"/>
              <a:ext cx="6017542" cy="775605"/>
            </a:xfrm>
            <a:prstGeom prst="rect">
              <a:avLst/>
            </a:prstGeom>
          </p:spPr>
          <p:txBody>
            <a:bodyPr wrap="none">
              <a:spAutoFit/>
            </a:bodyPr>
            <a:lstStyle/>
            <a:p>
              <a:pPr defTabSz="932407"/>
              <a:r>
                <a:rPr lang="en-US" sz="3600" kern="0" dirty="0" smtClean="0">
                  <a:solidFill>
                    <a:srgbClr val="616161"/>
                  </a:solidFill>
                  <a:cs typeface="Segoe UI" panose="020B0502040204020203" pitchFamily="34" charset="0"/>
                </a:rPr>
                <a:t>Technologies</a:t>
              </a:r>
              <a:r>
                <a:rPr lang="en-US" sz="3600" b="1" kern="0" dirty="0" smtClean="0">
                  <a:solidFill>
                    <a:srgbClr val="616161"/>
                  </a:solidFill>
                  <a:cs typeface="Segoe UI" panose="020B0502040204020203" pitchFamily="34" charset="0"/>
                </a:rPr>
                <a:t> Natives</a:t>
              </a:r>
              <a:endParaRPr lang="en-US" sz="2800" kern="0" dirty="0">
                <a:solidFill>
                  <a:srgbClr val="616161"/>
                </a:solidFill>
                <a:latin typeface="Segoe UI Light"/>
                <a:cs typeface="Segoe UI" panose="020B0502040204020203" pitchFamily="34" charset="0"/>
              </a:endParaRPr>
            </a:p>
          </p:txBody>
        </p:sp>
        <p:sp>
          <p:nvSpPr>
            <p:cNvPr id="30" name="Oval 29"/>
            <p:cNvSpPr/>
            <p:nvPr/>
          </p:nvSpPr>
          <p:spPr bwMode="auto">
            <a:xfrm>
              <a:off x="2586038" y="4286155"/>
              <a:ext cx="1645920" cy="1645920"/>
            </a:xfrm>
            <a:prstGeom prst="ellipse">
              <a:avLst/>
            </a:prstGeom>
            <a:solidFill>
              <a:srgbClr val="FFFFFF"/>
            </a:solidFill>
            <a:ln>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411" fontAlgn="base">
                <a:lnSpc>
                  <a:spcPct val="90000"/>
                </a:lnSpc>
                <a:spcBef>
                  <a:spcPct val="0"/>
                </a:spcBef>
                <a:spcAft>
                  <a:spcPct val="0"/>
                </a:spcAft>
              </a:pPr>
              <a:endParaRPr lang="en-US" sz="9600" dirty="0" err="1">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31" name="W Oval 1"/>
            <p:cNvSpPr/>
            <p:nvPr/>
          </p:nvSpPr>
          <p:spPr bwMode="auto">
            <a:xfrm>
              <a:off x="2586038" y="4286154"/>
              <a:ext cx="1645920" cy="1645919"/>
            </a:xfrm>
            <a:prstGeom prst="ellipse">
              <a:avLst/>
            </a:prstGeom>
            <a:noFill/>
            <a:ln w="73025" cap="flat" cmpd="sng" algn="ctr">
              <a:solidFill>
                <a:srgbClr val="68217A"/>
              </a:solidFill>
              <a:prstDash val="solid"/>
              <a:headEnd type="none" w="med" len="med"/>
              <a:tailEnd type="none" w="med" len="med"/>
            </a:ln>
            <a:effectLst/>
          </p:spPr>
          <p:txBody>
            <a:bodyPr vert="horz" wrap="square" lIns="91423" tIns="45711" rIns="91423" bIns="45711" numCol="1" rtlCol="0" anchor="ctr" anchorCtr="0" compatLnSpc="1">
              <a:prstTxWarp prst="textNoShape">
                <a:avLst/>
              </a:prstTxWarp>
            </a:bodyPr>
            <a:lstStyle/>
            <a:p>
              <a:pPr algn="ctr" defTabSz="914039" fontAlgn="base">
                <a:lnSpc>
                  <a:spcPct val="90000"/>
                </a:lnSpc>
                <a:spcBef>
                  <a:spcPct val="0"/>
                </a:spcBef>
                <a:spcAft>
                  <a:spcPct val="0"/>
                </a:spcAft>
                <a:defRPr/>
              </a:pPr>
              <a:endParaRPr lang="en-US" sz="2000" kern="0" spc="-50" dirty="0">
                <a:gradFill>
                  <a:gsLst>
                    <a:gs pos="0">
                      <a:srgbClr val="FFFFFF"/>
                    </a:gs>
                    <a:gs pos="100000">
                      <a:srgbClr val="FFFFFF"/>
                    </a:gs>
                  </a:gsLst>
                  <a:lin ang="5400000" scaled="0"/>
                </a:gradFill>
              </a:endParaRPr>
            </a:p>
          </p:txBody>
        </p:sp>
        <p:grpSp>
          <p:nvGrpSpPr>
            <p:cNvPr id="32" name="Group 31"/>
            <p:cNvGrpSpPr/>
            <p:nvPr/>
          </p:nvGrpSpPr>
          <p:grpSpPr>
            <a:xfrm>
              <a:off x="2914334" y="4695123"/>
              <a:ext cx="995060" cy="802635"/>
              <a:chOff x="1791391" y="5129451"/>
              <a:chExt cx="570921" cy="460516"/>
            </a:xfrm>
            <a:solidFill>
              <a:srgbClr val="68217A"/>
            </a:solidFill>
          </p:grpSpPr>
          <p:sp>
            <p:nvSpPr>
              <p:cNvPr id="33" name="Freeform 86"/>
              <p:cNvSpPr>
                <a:spLocks noEditPoints="1"/>
              </p:cNvSpPr>
              <p:nvPr/>
            </p:nvSpPr>
            <p:spPr bwMode="black">
              <a:xfrm>
                <a:off x="1791391" y="5174365"/>
                <a:ext cx="416863" cy="415602"/>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32407"/>
                <a:endParaRPr lang="en-US" sz="1599" dirty="0">
                  <a:solidFill>
                    <a:srgbClr val="000000"/>
                  </a:solidFill>
                </a:endParaRPr>
              </a:p>
            </p:txBody>
          </p:sp>
          <p:sp>
            <p:nvSpPr>
              <p:cNvPr id="34" name="Oval 87"/>
              <p:cNvSpPr>
                <a:spLocks noChangeArrowheads="1"/>
              </p:cNvSpPr>
              <p:nvPr/>
            </p:nvSpPr>
            <p:spPr bwMode="black">
              <a:xfrm>
                <a:off x="1961157" y="5351026"/>
                <a:ext cx="77331" cy="766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32407"/>
                <a:endParaRPr lang="en-US" sz="1599" dirty="0">
                  <a:solidFill>
                    <a:srgbClr val="000000"/>
                  </a:solidFill>
                </a:endParaRPr>
              </a:p>
            </p:txBody>
          </p:sp>
          <p:sp>
            <p:nvSpPr>
              <p:cNvPr id="35" name="Freeform 88"/>
              <p:cNvSpPr>
                <a:spLocks noEditPoints="1"/>
              </p:cNvSpPr>
              <p:nvPr/>
            </p:nvSpPr>
            <p:spPr bwMode="black">
              <a:xfrm>
                <a:off x="2150860" y="5129451"/>
                <a:ext cx="211452" cy="225767"/>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32407"/>
                <a:endParaRPr lang="en-US" sz="1599" dirty="0">
                  <a:solidFill>
                    <a:srgbClr val="000000"/>
                  </a:solidFill>
                </a:endParaRPr>
              </a:p>
            </p:txBody>
          </p:sp>
        </p:grpSp>
      </p:grpSp>
    </p:spTree>
    <p:extLst>
      <p:ext uri="{BB962C8B-B14F-4D97-AF65-F5344CB8AC3E}">
        <p14:creationId xmlns:p14="http://schemas.microsoft.com/office/powerpoint/2010/main" val="1235265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49299" y="296185"/>
            <a:ext cx="11885415" cy="917315"/>
          </a:xfrm>
        </p:spPr>
        <p:txBody>
          <a:bodyPr/>
          <a:lstStyle/>
          <a:p>
            <a:r>
              <a:rPr lang="en-US" sz="4896" dirty="0"/>
              <a:t>Developer tools</a:t>
            </a:r>
          </a:p>
        </p:txBody>
      </p:sp>
      <p:grpSp>
        <p:nvGrpSpPr>
          <p:cNvPr id="15" name="Group 14"/>
          <p:cNvGrpSpPr/>
          <p:nvPr/>
        </p:nvGrpSpPr>
        <p:grpSpPr>
          <a:xfrm>
            <a:off x="5848917" y="3985440"/>
            <a:ext cx="6139897" cy="1527311"/>
            <a:chOff x="5848864" y="3985509"/>
            <a:chExt cx="6140768" cy="1527528"/>
          </a:xfrm>
        </p:grpSpPr>
        <p:sp>
          <p:nvSpPr>
            <p:cNvPr id="9" name="3 arrow"/>
            <p:cNvSpPr/>
            <p:nvPr/>
          </p:nvSpPr>
          <p:spPr bwMode="auto">
            <a:xfrm>
              <a:off x="10834404" y="3985509"/>
              <a:ext cx="1155228" cy="1527528"/>
            </a:xfrm>
            <a:prstGeom prst="homePlate">
              <a:avLst>
                <a:gd name="adj" fmla="val 0"/>
              </a:avLst>
            </a:prstGeom>
            <a:solidFill>
              <a:srgbClr val="0072C6"/>
            </a:solidFill>
            <a:ln w="25400" cap="flat" cmpd="sng" algn="ctr">
              <a:noFill/>
              <a:prstDash val="solid"/>
              <a:headEnd type="none" w="med" len="med"/>
              <a:tailEnd type="none" w="med" len="med"/>
            </a:ln>
            <a:effectLst/>
          </p:spPr>
          <p:txBody>
            <a:bodyPr vert="horz" wrap="square" lIns="91378" tIns="182754" rIns="91324" bIns="182754" numCol="1" rtlCol="0" anchor="ctr" anchorCtr="0" compatLnSpc="1">
              <a:prstTxWarp prst="textNoShape">
                <a:avLst/>
              </a:prstTxWarp>
            </a:bodyPr>
            <a:lstStyle/>
            <a:p>
              <a:pPr algn="ctr" defTabSz="913265"/>
              <a:r>
                <a:rPr lang="en-US" sz="2000" kern="0" dirty="0">
                  <a:gradFill>
                    <a:gsLst>
                      <a:gs pos="9583">
                        <a:srgbClr val="FFFFFF"/>
                      </a:gs>
                      <a:gs pos="24000">
                        <a:srgbClr val="FFFFFF"/>
                      </a:gs>
                    </a:gsLst>
                    <a:lin ang="5400000" scaled="0"/>
                  </a:gradFill>
                  <a:cs typeface="Segoe UI" panose="020B0502040204020203" pitchFamily="34" charset="0"/>
                </a:rPr>
                <a:t>HTML</a:t>
              </a:r>
            </a:p>
          </p:txBody>
        </p:sp>
        <p:sp>
          <p:nvSpPr>
            <p:cNvPr id="10" name="Right Arrow 9"/>
            <p:cNvSpPr/>
            <p:nvPr/>
          </p:nvSpPr>
          <p:spPr bwMode="auto">
            <a:xfrm flipH="1">
              <a:off x="5848864" y="3992216"/>
              <a:ext cx="4917989" cy="1520821"/>
            </a:xfrm>
            <a:prstGeom prst="rightArrow">
              <a:avLst>
                <a:gd name="adj1" fmla="val 100000"/>
                <a:gd name="adj2" fmla="val 33317"/>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82754" tIns="146205" rIns="182754" bIns="146205" numCol="1" spcCol="0" rtlCol="0" fromWordArt="0" anchor="ctr" anchorCtr="0" forceAA="0" compatLnSpc="1">
              <a:prstTxWarp prst="textNoShape">
                <a:avLst/>
              </a:prstTxWarp>
              <a:noAutofit/>
            </a:bodyPr>
            <a:lstStyle/>
            <a:p>
              <a:pPr algn="ctr" defTabSz="931862" fontAlgn="base">
                <a:lnSpc>
                  <a:spcPct val="90000"/>
                </a:lnSpc>
                <a:spcBef>
                  <a:spcPct val="0"/>
                </a:spcBef>
                <a:spcAft>
                  <a:spcPct val="0"/>
                </a:spcAft>
                <a:defRPr/>
              </a:pPr>
              <a:r>
                <a:rPr lang="en-US" sz="2000" kern="0" dirty="0" smtClean="0">
                  <a:solidFill>
                    <a:srgbClr val="FFFFFF"/>
                  </a:solidFill>
                  <a:latin typeface="Segoe UI Light"/>
                  <a:ea typeface="Segoe UI" pitchFamily="34" charset="0"/>
                  <a:cs typeface="Segoe UI" pitchFamily="34" charset="0"/>
                </a:rPr>
                <a:t>Applications web</a:t>
              </a:r>
              <a:endParaRPr lang="en-US" sz="2000" kern="0" dirty="0">
                <a:solidFill>
                  <a:srgbClr val="FFFFFF"/>
                </a:solidFill>
                <a:latin typeface="Segoe UI Light"/>
                <a:ea typeface="Segoe UI" pitchFamily="34" charset="0"/>
                <a:cs typeface="Segoe UI" pitchFamily="34" charset="0"/>
              </a:endParaRPr>
            </a:p>
          </p:txBody>
        </p:sp>
      </p:grpSp>
      <p:sp>
        <p:nvSpPr>
          <p:cNvPr id="27" name="Chevron 26"/>
          <p:cNvSpPr/>
          <p:nvPr/>
        </p:nvSpPr>
        <p:spPr bwMode="auto">
          <a:xfrm flipH="1">
            <a:off x="1680045" y="3985440"/>
            <a:ext cx="4555995" cy="1527312"/>
          </a:xfrm>
          <a:prstGeom prst="chevron">
            <a:avLst>
              <a:gd name="adj" fmla="val 33702"/>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82754" tIns="146205" rIns="182754" bIns="146205" numCol="1" spcCol="0" rtlCol="0" fromWordArt="0" anchor="ctr" anchorCtr="0" forceAA="0" compatLnSpc="1">
            <a:prstTxWarp prst="textNoShape">
              <a:avLst/>
            </a:prstTxWarp>
            <a:noAutofit/>
          </a:bodyPr>
          <a:lstStyle/>
          <a:p>
            <a:pPr algn="ctr" defTabSz="931862" fontAlgn="base">
              <a:lnSpc>
                <a:spcPct val="90000"/>
              </a:lnSpc>
              <a:spcBef>
                <a:spcPct val="0"/>
              </a:spcBef>
              <a:spcAft>
                <a:spcPct val="0"/>
              </a:spcAft>
              <a:defRPr/>
            </a:pPr>
            <a:r>
              <a:rPr lang="en-US" sz="2000" kern="0" dirty="0">
                <a:solidFill>
                  <a:srgbClr val="FFFFFF"/>
                </a:solidFill>
                <a:latin typeface="Segoe UI Light"/>
                <a:ea typeface="Segoe UI" pitchFamily="34" charset="0"/>
                <a:cs typeface="Segoe UI" pitchFamily="34" charset="0"/>
              </a:rPr>
              <a:t>Visual Studio tools for</a:t>
            </a:r>
          </a:p>
          <a:p>
            <a:pPr algn="ctr" defTabSz="931862" fontAlgn="base">
              <a:lnSpc>
                <a:spcPct val="90000"/>
              </a:lnSpc>
              <a:spcBef>
                <a:spcPct val="0"/>
              </a:spcBef>
              <a:spcAft>
                <a:spcPct val="0"/>
              </a:spcAft>
              <a:defRPr/>
            </a:pPr>
            <a:r>
              <a:rPr lang="en-US" sz="2000" b="1" kern="0" dirty="0">
                <a:solidFill>
                  <a:srgbClr val="FFFFFF"/>
                </a:solidFill>
                <a:latin typeface="Segoe UI Light"/>
                <a:ea typeface="Segoe UI" pitchFamily="34" charset="0"/>
                <a:cs typeface="Segoe UI" pitchFamily="34" charset="0"/>
              </a:rPr>
              <a:t>Apache Cordova</a:t>
            </a:r>
          </a:p>
        </p:txBody>
      </p:sp>
      <p:grpSp>
        <p:nvGrpSpPr>
          <p:cNvPr id="12" name="Group 11"/>
          <p:cNvGrpSpPr/>
          <p:nvPr/>
        </p:nvGrpSpPr>
        <p:grpSpPr>
          <a:xfrm>
            <a:off x="6373647" y="2404259"/>
            <a:ext cx="4968077" cy="1517927"/>
            <a:chOff x="6373669" y="2601815"/>
            <a:chExt cx="4968782" cy="1518143"/>
          </a:xfrm>
        </p:grpSpPr>
        <p:sp>
          <p:nvSpPr>
            <p:cNvPr id="43" name="Chevron 42"/>
            <p:cNvSpPr/>
            <p:nvPr/>
          </p:nvSpPr>
          <p:spPr bwMode="auto">
            <a:xfrm>
              <a:off x="6373669" y="2601815"/>
              <a:ext cx="4968782" cy="1512170"/>
            </a:xfrm>
            <a:prstGeom prst="chevron">
              <a:avLst>
                <a:gd name="adj" fmla="val 33702"/>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82754" tIns="146205" rIns="182754" bIns="146205" numCol="1" spcCol="0" rtlCol="0" fromWordArt="0" anchor="ctr" anchorCtr="0" forceAA="0" compatLnSpc="1">
              <a:prstTxWarp prst="textNoShape">
                <a:avLst/>
              </a:prstTxWarp>
              <a:noAutofit/>
            </a:bodyPr>
            <a:lstStyle/>
            <a:p>
              <a:pPr algn="ctr" defTabSz="931862" fontAlgn="base">
                <a:lnSpc>
                  <a:spcPct val="90000"/>
                </a:lnSpc>
                <a:spcBef>
                  <a:spcPct val="0"/>
                </a:spcBef>
                <a:spcAft>
                  <a:spcPct val="0"/>
                </a:spcAft>
                <a:defRPr/>
              </a:pPr>
              <a:endParaRPr lang="en-US" sz="2000" kern="0" dirty="0">
                <a:solidFill>
                  <a:srgbClr val="404040"/>
                </a:solidFill>
                <a:latin typeface="Segoe UI Light"/>
                <a:ea typeface="Segoe UI" pitchFamily="34" charset="0"/>
                <a:cs typeface="Segoe UI" pitchFamily="34" charset="0"/>
              </a:endParaRPr>
            </a:p>
          </p:txBody>
        </p:sp>
        <p:sp>
          <p:nvSpPr>
            <p:cNvPr id="46" name="Freeform 45"/>
            <p:cNvSpPr/>
            <p:nvPr/>
          </p:nvSpPr>
          <p:spPr bwMode="auto">
            <a:xfrm>
              <a:off x="6375360" y="3697038"/>
              <a:ext cx="4736998" cy="422920"/>
            </a:xfrm>
            <a:custGeom>
              <a:avLst/>
              <a:gdLst>
                <a:gd name="connsiteX0" fmla="*/ 285066 w 4736998"/>
                <a:gd name="connsiteY0" fmla="*/ 0 h 422920"/>
                <a:gd name="connsiteX1" fmla="*/ 4736998 w 4736998"/>
                <a:gd name="connsiteY1" fmla="*/ 0 h 422920"/>
                <a:gd name="connsiteX2" fmla="*/ 4451933 w 4736998"/>
                <a:gd name="connsiteY2" fmla="*/ 422920 h 422920"/>
                <a:gd name="connsiteX3" fmla="*/ 0 w 4736998"/>
                <a:gd name="connsiteY3" fmla="*/ 422920 h 422920"/>
              </a:gdLst>
              <a:ahLst/>
              <a:cxnLst>
                <a:cxn ang="0">
                  <a:pos x="connsiteX0" y="connsiteY0"/>
                </a:cxn>
                <a:cxn ang="0">
                  <a:pos x="connsiteX1" y="connsiteY1"/>
                </a:cxn>
                <a:cxn ang="0">
                  <a:pos x="connsiteX2" y="connsiteY2"/>
                </a:cxn>
                <a:cxn ang="0">
                  <a:pos x="connsiteX3" y="connsiteY3"/>
                </a:cxn>
              </a:cxnLst>
              <a:rect l="l" t="t" r="r" b="b"/>
              <a:pathLst>
                <a:path w="4736998" h="422920">
                  <a:moveTo>
                    <a:pt x="285066" y="0"/>
                  </a:moveTo>
                  <a:lnTo>
                    <a:pt x="4736998" y="0"/>
                  </a:lnTo>
                  <a:lnTo>
                    <a:pt x="4451933" y="422920"/>
                  </a:lnTo>
                  <a:lnTo>
                    <a:pt x="0" y="422920"/>
                  </a:lnTo>
                  <a:close/>
                </a:path>
              </a:pathLst>
            </a:custGeom>
            <a:solidFill>
              <a:srgbClr val="4F1A5C"/>
            </a:solidFill>
            <a:ln w="9525" cap="flat" cmpd="sng" algn="ctr">
              <a:noFill/>
              <a:prstDash val="solid"/>
              <a:headEnd type="none" w="med" len="med"/>
              <a:tailEnd type="none" w="med" len="med"/>
            </a:ln>
            <a:effectLst/>
          </p:spPr>
          <p:txBody>
            <a:bodyPr rot="0" spcFirstLastPara="0" vertOverflow="overflow" horzOverflow="overflow" vert="horz" wrap="square" lIns="182754" tIns="0" rIns="182754" bIns="0" numCol="1" spcCol="0" rtlCol="0" fromWordArt="0" anchor="ctr" anchorCtr="0" forceAA="0" compatLnSpc="1">
              <a:prstTxWarp prst="textNoShape">
                <a:avLst/>
              </a:prstTxWarp>
              <a:noAutofit/>
            </a:bodyPr>
            <a:lstStyle/>
            <a:p>
              <a:pPr algn="ctr" defTabSz="931862" fontAlgn="base">
                <a:lnSpc>
                  <a:spcPct val="90000"/>
                </a:lnSpc>
                <a:spcBef>
                  <a:spcPct val="0"/>
                </a:spcBef>
                <a:spcAft>
                  <a:spcPct val="0"/>
                </a:spcAft>
              </a:pPr>
              <a:r>
                <a:rPr lang="en-US" kern="0" dirty="0">
                  <a:solidFill>
                    <a:srgbClr val="FFFFFF"/>
                  </a:solidFill>
                  <a:latin typeface="Segoe UI Light"/>
                  <a:ea typeface="Segoe UI" pitchFamily="34" charset="0"/>
                  <a:cs typeface="Segoe UI" pitchFamily="34" charset="0"/>
                </a:rPr>
                <a:t>Visual C++ for cross-plat</a:t>
              </a:r>
            </a:p>
          </p:txBody>
        </p:sp>
        <p:pic>
          <p:nvPicPr>
            <p:cNvPr id="36" name="Picture 35"/>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8122587" y="2971043"/>
              <a:ext cx="1499209" cy="363238"/>
            </a:xfrm>
            <a:prstGeom prst="rect">
              <a:avLst/>
            </a:prstGeom>
          </p:spPr>
        </p:pic>
      </p:grpSp>
      <p:grpSp>
        <p:nvGrpSpPr>
          <p:cNvPr id="14" name="Group 13"/>
          <p:cNvGrpSpPr/>
          <p:nvPr/>
        </p:nvGrpSpPr>
        <p:grpSpPr>
          <a:xfrm>
            <a:off x="549299" y="2406605"/>
            <a:ext cx="6225322" cy="1518515"/>
            <a:chOff x="548494" y="2604162"/>
            <a:chExt cx="6226205" cy="1518730"/>
          </a:xfrm>
        </p:grpSpPr>
        <p:sp>
          <p:nvSpPr>
            <p:cNvPr id="39" name="Right Arrow 38"/>
            <p:cNvSpPr/>
            <p:nvPr/>
          </p:nvSpPr>
          <p:spPr bwMode="auto">
            <a:xfrm>
              <a:off x="1766822" y="2610870"/>
              <a:ext cx="5007877" cy="1502900"/>
            </a:xfrm>
            <a:prstGeom prst="rightArrow">
              <a:avLst>
                <a:gd name="adj1" fmla="val 100000"/>
                <a:gd name="adj2" fmla="val 33317"/>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82754" tIns="146205" rIns="182754" bIns="146205" numCol="1" spcCol="0" rtlCol="0" fromWordArt="0" anchor="ctr" anchorCtr="0" forceAA="0" compatLnSpc="1">
              <a:prstTxWarp prst="textNoShape">
                <a:avLst/>
              </a:prstTxWarp>
              <a:noAutofit/>
            </a:bodyPr>
            <a:lstStyle/>
            <a:p>
              <a:pPr algn="ctr" defTabSz="931862" fontAlgn="base">
                <a:lnSpc>
                  <a:spcPct val="90000"/>
                </a:lnSpc>
                <a:spcBef>
                  <a:spcPct val="0"/>
                </a:spcBef>
                <a:spcAft>
                  <a:spcPct val="0"/>
                </a:spcAft>
                <a:defRPr/>
              </a:pPr>
              <a:endParaRPr lang="en-US" sz="2000" kern="0" dirty="0">
                <a:solidFill>
                  <a:srgbClr val="FFFFFF"/>
                </a:solidFill>
                <a:latin typeface="Segoe UI Light"/>
                <a:ea typeface="Segoe UI" pitchFamily="34" charset="0"/>
                <a:cs typeface="Segoe UI" pitchFamily="34" charset="0"/>
              </a:endParaRPr>
            </a:p>
          </p:txBody>
        </p:sp>
        <p:sp>
          <p:nvSpPr>
            <p:cNvPr id="6" name="3 arrow"/>
            <p:cNvSpPr/>
            <p:nvPr/>
          </p:nvSpPr>
          <p:spPr bwMode="auto">
            <a:xfrm>
              <a:off x="548494" y="2604162"/>
              <a:ext cx="1130908" cy="1502900"/>
            </a:xfrm>
            <a:prstGeom prst="homePlate">
              <a:avLst>
                <a:gd name="adj" fmla="val 0"/>
              </a:avLst>
            </a:prstGeom>
            <a:solidFill>
              <a:srgbClr val="68217A"/>
            </a:solidFill>
            <a:ln w="25400" cap="flat" cmpd="sng" algn="ctr">
              <a:noFill/>
              <a:prstDash val="solid"/>
              <a:headEnd type="none" w="med" len="med"/>
              <a:tailEnd type="none" w="med" len="med"/>
            </a:ln>
            <a:effectLst/>
          </p:spPr>
          <p:txBody>
            <a:bodyPr vert="horz" wrap="square" lIns="91378" tIns="182754" rIns="91324" bIns="182754" numCol="1" rtlCol="0" anchor="ctr" anchorCtr="0" compatLnSpc="1">
              <a:prstTxWarp prst="textNoShape">
                <a:avLst/>
              </a:prstTxWarp>
            </a:bodyPr>
            <a:lstStyle/>
            <a:p>
              <a:pPr algn="ctr" defTabSz="913265"/>
              <a:endParaRPr lang="en-US" sz="2000" kern="0" dirty="0">
                <a:gradFill>
                  <a:gsLst>
                    <a:gs pos="9583">
                      <a:srgbClr val="FFFFFF"/>
                    </a:gs>
                    <a:gs pos="24000">
                      <a:srgbClr val="FFFFFF"/>
                    </a:gs>
                  </a:gsLst>
                  <a:lin ang="5400000" scaled="0"/>
                </a:gradFill>
              </a:endParaRPr>
            </a:p>
          </p:txBody>
        </p:sp>
        <p:sp>
          <p:nvSpPr>
            <p:cNvPr id="47" name="Freeform 46"/>
            <p:cNvSpPr/>
            <p:nvPr/>
          </p:nvSpPr>
          <p:spPr bwMode="auto">
            <a:xfrm>
              <a:off x="1766825" y="3695536"/>
              <a:ext cx="4781371" cy="411526"/>
            </a:xfrm>
            <a:custGeom>
              <a:avLst/>
              <a:gdLst>
                <a:gd name="connsiteX0" fmla="*/ 0 w 4781371"/>
                <a:gd name="connsiteY0" fmla="*/ 0 h 411526"/>
                <a:gd name="connsiteX1" fmla="*/ 4781371 w 4781371"/>
                <a:gd name="connsiteY1" fmla="*/ 0 h 411526"/>
                <a:gd name="connsiteX2" fmla="*/ 4507155 w 4781371"/>
                <a:gd name="connsiteY2" fmla="*/ 411526 h 411526"/>
                <a:gd name="connsiteX3" fmla="*/ 0 w 4781371"/>
                <a:gd name="connsiteY3" fmla="*/ 411526 h 411526"/>
              </a:gdLst>
              <a:ahLst/>
              <a:cxnLst>
                <a:cxn ang="0">
                  <a:pos x="connsiteX0" y="connsiteY0"/>
                </a:cxn>
                <a:cxn ang="0">
                  <a:pos x="connsiteX1" y="connsiteY1"/>
                </a:cxn>
                <a:cxn ang="0">
                  <a:pos x="connsiteX2" y="connsiteY2"/>
                </a:cxn>
                <a:cxn ang="0">
                  <a:pos x="connsiteX3" y="connsiteY3"/>
                </a:cxn>
              </a:cxnLst>
              <a:rect l="l" t="t" r="r" b="b"/>
              <a:pathLst>
                <a:path w="4781371" h="411526">
                  <a:moveTo>
                    <a:pt x="0" y="0"/>
                  </a:moveTo>
                  <a:lnTo>
                    <a:pt x="4781371" y="0"/>
                  </a:lnTo>
                  <a:lnTo>
                    <a:pt x="4507155" y="411526"/>
                  </a:lnTo>
                  <a:lnTo>
                    <a:pt x="0" y="411526"/>
                  </a:lnTo>
                  <a:close/>
                </a:path>
              </a:pathLst>
            </a:custGeom>
            <a:solidFill>
              <a:srgbClr val="4F1A5C"/>
            </a:solidFill>
            <a:ln w="9525" cap="flat" cmpd="sng" algn="ctr">
              <a:noFill/>
              <a:prstDash val="solid"/>
              <a:headEnd type="none" w="med" len="med"/>
              <a:tailEnd type="none" w="med" len="med"/>
            </a:ln>
            <a:effectLst/>
          </p:spPr>
          <p:txBody>
            <a:bodyPr rot="0" spcFirstLastPara="0" vertOverflow="overflow" horzOverflow="overflow" vert="horz" wrap="square" lIns="182754" tIns="146205" rIns="182754" bIns="146205" numCol="1" spcCol="0" rtlCol="0" fromWordArt="0" anchor="ctr" anchorCtr="0" forceAA="0" compatLnSpc="1">
              <a:prstTxWarp prst="textNoShape">
                <a:avLst/>
              </a:prstTxWarp>
              <a:noAutofit/>
            </a:bodyPr>
            <a:lstStyle/>
            <a:p>
              <a:pPr algn="ctr" defTabSz="931862" fontAlgn="base">
                <a:lnSpc>
                  <a:spcPct val="90000"/>
                </a:lnSpc>
                <a:spcBef>
                  <a:spcPct val="0"/>
                </a:spcBef>
                <a:spcAft>
                  <a:spcPct val="0"/>
                </a:spcAft>
                <a:defRPr/>
              </a:pPr>
              <a:r>
                <a:rPr lang="en-US" kern="0" dirty="0">
                  <a:solidFill>
                    <a:srgbClr val="FFFFFF"/>
                  </a:solidFill>
                  <a:latin typeface="Segoe UI Light"/>
                  <a:ea typeface="Segoe UI" pitchFamily="34" charset="0"/>
                  <a:cs typeface="Segoe UI" pitchFamily="34" charset="0"/>
                </a:rPr>
                <a:t>Win32</a:t>
              </a:r>
            </a:p>
          </p:txBody>
        </p:sp>
        <p:sp>
          <p:nvSpPr>
            <p:cNvPr id="29" name="3 arrow"/>
            <p:cNvSpPr/>
            <p:nvPr/>
          </p:nvSpPr>
          <p:spPr bwMode="auto">
            <a:xfrm>
              <a:off x="548494" y="3695536"/>
              <a:ext cx="1130908" cy="427356"/>
            </a:xfrm>
            <a:prstGeom prst="homePlate">
              <a:avLst>
                <a:gd name="adj" fmla="val 0"/>
              </a:avLst>
            </a:prstGeom>
            <a:solidFill>
              <a:srgbClr val="4F1A5C"/>
            </a:solidFill>
            <a:ln w="25400" cap="flat" cmpd="sng" algn="ctr">
              <a:noFill/>
              <a:prstDash val="solid"/>
              <a:headEnd type="none" w="med" len="med"/>
              <a:tailEnd type="none" w="med" len="med"/>
            </a:ln>
            <a:effectLst/>
          </p:spPr>
          <p:txBody>
            <a:bodyPr vert="horz" wrap="square" lIns="91378" tIns="182754" rIns="91324" bIns="182754" numCol="1" rtlCol="0" anchor="ctr" anchorCtr="0" compatLnSpc="1">
              <a:prstTxWarp prst="textNoShape">
                <a:avLst/>
              </a:prstTxWarp>
            </a:bodyPr>
            <a:lstStyle/>
            <a:p>
              <a:pPr algn="ctr" defTabSz="913265"/>
              <a:r>
                <a:rPr lang="en-US" kern="0" dirty="0">
                  <a:gradFill>
                    <a:gsLst>
                      <a:gs pos="9583">
                        <a:srgbClr val="FFFFFF"/>
                      </a:gs>
                      <a:gs pos="24000">
                        <a:srgbClr val="FFFFFF"/>
                      </a:gs>
                    </a:gsLst>
                    <a:lin ang="5400000" scaled="0"/>
                  </a:gradFill>
                </a:rPr>
                <a:t>C++</a:t>
              </a:r>
            </a:p>
          </p:txBody>
        </p:sp>
        <p:sp>
          <p:nvSpPr>
            <p:cNvPr id="41" name="TextBox 40"/>
            <p:cNvSpPr txBox="1"/>
            <p:nvPr/>
          </p:nvSpPr>
          <p:spPr>
            <a:xfrm>
              <a:off x="2651162" y="2757503"/>
              <a:ext cx="3096427" cy="849541"/>
            </a:xfrm>
            <a:prstGeom prst="rect">
              <a:avLst/>
            </a:prstGeom>
            <a:noFill/>
          </p:spPr>
          <p:txBody>
            <a:bodyPr wrap="none" lIns="182854" tIns="146283" rIns="182854" bIns="146283" rtlCol="0">
              <a:spAutoFit/>
            </a:bodyPr>
            <a:lstStyle/>
            <a:p>
              <a:pPr algn="ctr" defTabSz="931862" fontAlgn="base">
                <a:lnSpc>
                  <a:spcPct val="90000"/>
                </a:lnSpc>
                <a:spcBef>
                  <a:spcPct val="0"/>
                </a:spcBef>
                <a:spcAft>
                  <a:spcPct val="0"/>
                </a:spcAft>
                <a:defRPr/>
              </a:pPr>
              <a:r>
                <a:rPr lang="en-US" sz="2000" kern="0" dirty="0" smtClean="0">
                  <a:solidFill>
                    <a:srgbClr val="FFFFFF"/>
                  </a:solidFill>
                  <a:latin typeface="Segoe UI Light"/>
                  <a:ea typeface="Segoe UI" pitchFamily="34" charset="0"/>
                  <a:cs typeface="Segoe UI" pitchFamily="34" charset="0"/>
                </a:rPr>
                <a:t>Application bureau– </a:t>
              </a:r>
              <a:r>
                <a:rPr lang="en-US" sz="2000" kern="0" dirty="0">
                  <a:solidFill>
                    <a:srgbClr val="FFFFFF"/>
                  </a:solidFill>
                  <a:latin typeface="Segoe UI Light"/>
                  <a:ea typeface="Segoe UI" pitchFamily="34" charset="0"/>
                  <a:cs typeface="Segoe UI" pitchFamily="34" charset="0"/>
                </a:rPr>
                <a:t>WPF</a:t>
              </a:r>
            </a:p>
            <a:p>
              <a:pPr algn="ctr" defTabSz="931862" fontAlgn="base">
                <a:lnSpc>
                  <a:spcPct val="90000"/>
                </a:lnSpc>
                <a:spcBef>
                  <a:spcPct val="0"/>
                </a:spcBef>
                <a:spcAft>
                  <a:spcPct val="0"/>
                </a:spcAft>
                <a:defRPr/>
              </a:pPr>
              <a:r>
                <a:rPr lang="en-US" sz="2000" kern="0" dirty="0">
                  <a:solidFill>
                    <a:srgbClr val="FFFFFF"/>
                  </a:solidFill>
                  <a:latin typeface="Segoe UI Light"/>
                  <a:ea typeface="Segoe UI" pitchFamily="34" charset="0"/>
                  <a:cs typeface="Segoe UI" pitchFamily="34" charset="0"/>
                </a:rPr>
                <a:t>Universal Windows Apps</a:t>
              </a:r>
            </a:p>
          </p:txBody>
        </p:sp>
        <p:sp>
          <p:nvSpPr>
            <p:cNvPr id="42" name="TextBox 41"/>
            <p:cNvSpPr txBox="1"/>
            <p:nvPr/>
          </p:nvSpPr>
          <p:spPr>
            <a:xfrm>
              <a:off x="682780" y="2839594"/>
              <a:ext cx="877863" cy="578019"/>
            </a:xfrm>
            <a:prstGeom prst="rect">
              <a:avLst/>
            </a:prstGeom>
            <a:noFill/>
          </p:spPr>
          <p:txBody>
            <a:bodyPr wrap="none" lIns="182854" tIns="146283" rIns="182854" bIns="146283" rtlCol="0">
              <a:spAutoFit/>
            </a:bodyPr>
            <a:lstStyle/>
            <a:p>
              <a:pPr algn="ctr" defTabSz="931862" fontAlgn="base">
                <a:lnSpc>
                  <a:spcPct val="90000"/>
                </a:lnSpc>
                <a:spcBef>
                  <a:spcPct val="0"/>
                </a:spcBef>
                <a:spcAft>
                  <a:spcPct val="0"/>
                </a:spcAft>
                <a:defRPr/>
              </a:pPr>
              <a:r>
                <a:rPr lang="en-US" sz="2000" kern="0" dirty="0">
                  <a:solidFill>
                    <a:srgbClr val="FFFFFF"/>
                  </a:solidFill>
                  <a:latin typeface="Segoe UI Light"/>
                  <a:ea typeface="Segoe UI" pitchFamily="34" charset="0"/>
                  <a:cs typeface="Segoe UI" pitchFamily="34" charset="0"/>
                </a:rPr>
                <a:t>.NET</a:t>
              </a:r>
            </a:p>
          </p:txBody>
        </p:sp>
      </p:grpSp>
      <p:grpSp>
        <p:nvGrpSpPr>
          <p:cNvPr id="66" name="Group 65"/>
          <p:cNvGrpSpPr/>
          <p:nvPr/>
        </p:nvGrpSpPr>
        <p:grpSpPr>
          <a:xfrm>
            <a:off x="549299" y="3182999"/>
            <a:ext cx="5996878" cy="1130747"/>
            <a:chOff x="293443" y="1212849"/>
            <a:chExt cx="6000994" cy="1131523"/>
          </a:xfrm>
        </p:grpSpPr>
        <p:sp>
          <p:nvSpPr>
            <p:cNvPr id="67" name="3 arrow"/>
            <p:cNvSpPr/>
            <p:nvPr/>
          </p:nvSpPr>
          <p:spPr bwMode="auto">
            <a:xfrm>
              <a:off x="1265237" y="1439862"/>
              <a:ext cx="5029200" cy="685800"/>
            </a:xfrm>
            <a:prstGeom prst="homePlate">
              <a:avLst/>
            </a:prstGeom>
            <a:solidFill>
              <a:srgbClr val="68217A"/>
            </a:solidFill>
            <a:ln w="25400" cap="flat" cmpd="sng" algn="ctr">
              <a:noFill/>
              <a:prstDash val="solid"/>
              <a:headEnd type="none" w="med" len="med"/>
              <a:tailEnd type="none" w="med" len="med"/>
            </a:ln>
            <a:effectLst/>
          </p:spPr>
          <p:txBody>
            <a:bodyPr vert="horz" wrap="square" lIns="548264" tIns="45664" rIns="91324" bIns="73059" numCol="1" rtlCol="0" anchor="ctr" anchorCtr="0" compatLnSpc="1">
              <a:prstTxWarp prst="textNoShape">
                <a:avLst/>
              </a:prstTxWarp>
            </a:bodyPr>
            <a:lstStyle/>
            <a:p>
              <a:pPr defTabSz="913265"/>
              <a:r>
                <a:rPr lang="en-US" sz="2799" kern="0" dirty="0" err="1" smtClean="0">
                  <a:gradFill>
                    <a:gsLst>
                      <a:gs pos="9583">
                        <a:srgbClr val="FFFFFF"/>
                      </a:gs>
                      <a:gs pos="24000">
                        <a:srgbClr val="FFFFFF"/>
                      </a:gs>
                    </a:gsLst>
                    <a:lin ang="5400000" scaled="0"/>
                  </a:gradFill>
                  <a:latin typeface="Segoe UI Light"/>
                </a:rPr>
                <a:t>Expériences</a:t>
              </a:r>
              <a:r>
                <a:rPr lang="en-US" sz="2799" kern="0" dirty="0" smtClean="0">
                  <a:gradFill>
                    <a:gsLst>
                      <a:gs pos="9583">
                        <a:srgbClr val="FFFFFF"/>
                      </a:gs>
                      <a:gs pos="24000">
                        <a:srgbClr val="FFFFFF"/>
                      </a:gs>
                    </a:gsLst>
                    <a:lin ang="5400000" scaled="0"/>
                  </a:gradFill>
                  <a:latin typeface="Segoe UI Light"/>
                </a:rPr>
                <a:t> riches</a:t>
              </a:r>
              <a:endParaRPr lang="en-US" sz="1999" kern="0" dirty="0">
                <a:gradFill>
                  <a:gsLst>
                    <a:gs pos="9583">
                      <a:srgbClr val="FFFFFF"/>
                    </a:gs>
                    <a:gs pos="24000">
                      <a:srgbClr val="FFFFFF"/>
                    </a:gs>
                  </a:gsLst>
                  <a:lin ang="5400000" scaled="0"/>
                </a:gradFill>
                <a:latin typeface="Segoe UI Light"/>
              </a:endParaRPr>
            </a:p>
          </p:txBody>
        </p:sp>
        <p:grpSp>
          <p:nvGrpSpPr>
            <p:cNvPr id="68" name="Group 67"/>
            <p:cNvGrpSpPr/>
            <p:nvPr/>
          </p:nvGrpSpPr>
          <p:grpSpPr>
            <a:xfrm>
              <a:off x="293443" y="1212849"/>
              <a:ext cx="1131523" cy="1131523"/>
              <a:chOff x="31553" y="994139"/>
              <a:chExt cx="1554956" cy="1554956"/>
            </a:xfrm>
          </p:grpSpPr>
          <p:sp>
            <p:nvSpPr>
              <p:cNvPr id="69" name="Oval 68"/>
              <p:cNvSpPr/>
              <p:nvPr/>
            </p:nvSpPr>
            <p:spPr bwMode="auto">
              <a:xfrm>
                <a:off x="31553" y="994139"/>
                <a:ext cx="1554956" cy="1554956"/>
              </a:xfrm>
              <a:prstGeom prst="ellipse">
                <a:avLst/>
              </a:prstGeom>
              <a:solidFill>
                <a:schemeClr val="bg1"/>
              </a:solidFill>
              <a:ln w="76200" cap="flat" cmpd="sng" algn="ctr">
                <a:solidFill>
                  <a:srgbClr val="68217A"/>
                </a:solidFill>
                <a:prstDash val="solid"/>
                <a:headEnd type="none" w="med" len="med"/>
                <a:tailEnd type="none" w="med" len="med"/>
              </a:ln>
              <a:effectLst/>
            </p:spPr>
            <p:txBody>
              <a:bodyPr rot="0" spcFirstLastPara="0" vertOverflow="overflow" horzOverflow="overflow" vert="horz" wrap="square" lIns="182754" tIns="146205" rIns="182754" bIns="146205" numCol="1" spcCol="0" rtlCol="0" fromWordArt="0" anchor="t" anchorCtr="0" forceAA="0" compatLnSpc="1">
                <a:prstTxWarp prst="textNoShape">
                  <a:avLst/>
                </a:prstTxWarp>
                <a:noAutofit/>
              </a:bodyPr>
              <a:lstStyle/>
              <a:p>
                <a:pPr algn="ctr" defTabSz="931862" fontAlgn="base">
                  <a:lnSpc>
                    <a:spcPct val="90000"/>
                  </a:lnSpc>
                  <a:spcBef>
                    <a:spcPct val="0"/>
                  </a:spcBef>
                  <a:spcAft>
                    <a:spcPct val="0"/>
                  </a:spcAft>
                  <a:defRPr/>
                </a:pPr>
                <a:endParaRPr lang="en-US" sz="2399"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Rounded Rectangle 114"/>
              <p:cNvSpPr/>
              <p:nvPr/>
            </p:nvSpPr>
            <p:spPr bwMode="auto">
              <a:xfrm rot="221567" flipH="1">
                <a:off x="402387" y="1335810"/>
                <a:ext cx="813287" cy="817107"/>
              </a:xfrm>
              <a:custGeom>
                <a:avLst/>
                <a:gdLst/>
                <a:ahLst/>
                <a:cxnLst/>
                <a:rect l="l" t="t" r="r" b="b"/>
                <a:pathLst>
                  <a:path w="2827740" h="2841018">
                    <a:moveTo>
                      <a:pt x="2117041" y="2272596"/>
                    </a:moveTo>
                    <a:cubicBezTo>
                      <a:pt x="2274182" y="2430255"/>
                      <a:pt x="2238127" y="2601798"/>
                      <a:pt x="2223679" y="2692721"/>
                    </a:cubicBezTo>
                    <a:cubicBezTo>
                      <a:pt x="2087867" y="2792948"/>
                      <a:pt x="1357746" y="2843650"/>
                      <a:pt x="1121506" y="2840913"/>
                    </a:cubicBezTo>
                    <a:cubicBezTo>
                      <a:pt x="1044789" y="2769727"/>
                      <a:pt x="974832" y="2713830"/>
                      <a:pt x="944068" y="2685198"/>
                    </a:cubicBezTo>
                    <a:lnTo>
                      <a:pt x="949266" y="2662763"/>
                    </a:lnTo>
                    <a:cubicBezTo>
                      <a:pt x="1037829" y="2646207"/>
                      <a:pt x="1103471" y="2652034"/>
                      <a:pt x="1192034" y="2635479"/>
                    </a:cubicBezTo>
                    <a:cubicBezTo>
                      <a:pt x="1195810" y="2689822"/>
                      <a:pt x="1161799" y="2763439"/>
                      <a:pt x="1197770" y="2758909"/>
                    </a:cubicBezTo>
                    <a:cubicBezTo>
                      <a:pt x="1219321" y="2617009"/>
                      <a:pt x="1247325" y="2486286"/>
                      <a:pt x="1070819" y="2355083"/>
                    </a:cubicBezTo>
                    <a:close/>
                    <a:moveTo>
                      <a:pt x="880843" y="1369000"/>
                    </a:moveTo>
                    <a:lnTo>
                      <a:pt x="580558" y="1387799"/>
                    </a:lnTo>
                    <a:lnTo>
                      <a:pt x="592303" y="1748079"/>
                    </a:lnTo>
                    <a:lnTo>
                      <a:pt x="902911" y="1717220"/>
                    </a:lnTo>
                    <a:close/>
                    <a:moveTo>
                      <a:pt x="1907670" y="1396424"/>
                    </a:moveTo>
                    <a:lnTo>
                      <a:pt x="1907670" y="1396424"/>
                    </a:lnTo>
                    <a:lnTo>
                      <a:pt x="1907670" y="1396425"/>
                    </a:lnTo>
                    <a:close/>
                    <a:moveTo>
                      <a:pt x="2509109" y="1363418"/>
                    </a:moveTo>
                    <a:cubicBezTo>
                      <a:pt x="2527338" y="1363418"/>
                      <a:pt x="2542116" y="1378196"/>
                      <a:pt x="2542116" y="1396425"/>
                    </a:cubicBezTo>
                    <a:lnTo>
                      <a:pt x="2542115" y="1396425"/>
                    </a:lnTo>
                    <a:cubicBezTo>
                      <a:pt x="2542115" y="1414654"/>
                      <a:pt x="2527337" y="1429432"/>
                      <a:pt x="2509108" y="1429432"/>
                    </a:cubicBezTo>
                    <a:lnTo>
                      <a:pt x="1940677" y="1429431"/>
                    </a:lnTo>
                    <a:cubicBezTo>
                      <a:pt x="1922448" y="1429431"/>
                      <a:pt x="1907670" y="1414653"/>
                      <a:pt x="1907670" y="1396424"/>
                    </a:cubicBezTo>
                    <a:cubicBezTo>
                      <a:pt x="1907670" y="1378196"/>
                      <a:pt x="1922448" y="1363418"/>
                      <a:pt x="1940677" y="1363418"/>
                    </a:cubicBezTo>
                    <a:close/>
                    <a:moveTo>
                      <a:pt x="1889465" y="1264749"/>
                    </a:moveTo>
                    <a:lnTo>
                      <a:pt x="1889465" y="1264749"/>
                    </a:lnTo>
                    <a:lnTo>
                      <a:pt x="1889465" y="1264750"/>
                    </a:lnTo>
                    <a:close/>
                    <a:moveTo>
                      <a:pt x="2490904" y="1231743"/>
                    </a:moveTo>
                    <a:cubicBezTo>
                      <a:pt x="2509133" y="1231743"/>
                      <a:pt x="2523911" y="1246521"/>
                      <a:pt x="2523911" y="1264750"/>
                    </a:cubicBezTo>
                    <a:lnTo>
                      <a:pt x="2523910" y="1264750"/>
                    </a:lnTo>
                    <a:cubicBezTo>
                      <a:pt x="2523910" y="1282979"/>
                      <a:pt x="2509132" y="1297757"/>
                      <a:pt x="2490903" y="1297757"/>
                    </a:cubicBezTo>
                    <a:lnTo>
                      <a:pt x="1922472" y="1297756"/>
                    </a:lnTo>
                    <a:cubicBezTo>
                      <a:pt x="1904243" y="1297756"/>
                      <a:pt x="1889465" y="1282978"/>
                      <a:pt x="1889465" y="1264749"/>
                    </a:cubicBezTo>
                    <a:cubicBezTo>
                      <a:pt x="1889465" y="1246521"/>
                      <a:pt x="1904243" y="1231743"/>
                      <a:pt x="1922472" y="1231743"/>
                    </a:cubicBezTo>
                    <a:close/>
                    <a:moveTo>
                      <a:pt x="1880465" y="1134574"/>
                    </a:moveTo>
                    <a:lnTo>
                      <a:pt x="1880465" y="1134575"/>
                    </a:lnTo>
                    <a:lnTo>
                      <a:pt x="1880465" y="1134575"/>
                    </a:lnTo>
                    <a:close/>
                    <a:moveTo>
                      <a:pt x="2481904" y="1101568"/>
                    </a:moveTo>
                    <a:cubicBezTo>
                      <a:pt x="2500133" y="1101568"/>
                      <a:pt x="2514911" y="1116346"/>
                      <a:pt x="2514911" y="1134575"/>
                    </a:cubicBezTo>
                    <a:lnTo>
                      <a:pt x="2514910" y="1134575"/>
                    </a:lnTo>
                    <a:cubicBezTo>
                      <a:pt x="2514910" y="1152804"/>
                      <a:pt x="2500132" y="1167582"/>
                      <a:pt x="2481903" y="1167582"/>
                    </a:cubicBezTo>
                    <a:lnTo>
                      <a:pt x="1913472" y="1167581"/>
                    </a:lnTo>
                    <a:cubicBezTo>
                      <a:pt x="1895243" y="1167581"/>
                      <a:pt x="1880465" y="1152803"/>
                      <a:pt x="1880465" y="1134575"/>
                    </a:cubicBezTo>
                    <a:cubicBezTo>
                      <a:pt x="1880465" y="1116346"/>
                      <a:pt x="1895243" y="1101568"/>
                      <a:pt x="1913472" y="1101568"/>
                    </a:cubicBezTo>
                    <a:close/>
                    <a:moveTo>
                      <a:pt x="1670888" y="1044901"/>
                    </a:moveTo>
                    <a:cubicBezTo>
                      <a:pt x="1745356" y="1115767"/>
                      <a:pt x="1792537" y="1219845"/>
                      <a:pt x="1794576" y="1336371"/>
                    </a:cubicBezTo>
                    <a:cubicBezTo>
                      <a:pt x="1796258" y="1432463"/>
                      <a:pt x="1766965" y="1521168"/>
                      <a:pt x="1715392" y="1589971"/>
                    </a:cubicBezTo>
                    <a:lnTo>
                      <a:pt x="1460652" y="1356165"/>
                    </a:lnTo>
                    <a:close/>
                    <a:moveTo>
                      <a:pt x="850961" y="924919"/>
                    </a:moveTo>
                    <a:lnTo>
                      <a:pt x="558241" y="925116"/>
                    </a:lnTo>
                    <a:lnTo>
                      <a:pt x="575096" y="1304815"/>
                    </a:lnTo>
                    <a:lnTo>
                      <a:pt x="868839" y="1288776"/>
                    </a:lnTo>
                    <a:close/>
                    <a:moveTo>
                      <a:pt x="1379551" y="949114"/>
                    </a:moveTo>
                    <a:lnTo>
                      <a:pt x="1446658" y="1376884"/>
                    </a:lnTo>
                    <a:lnTo>
                      <a:pt x="1446659" y="1376882"/>
                    </a:lnTo>
                    <a:lnTo>
                      <a:pt x="1446455" y="1380053"/>
                    </a:lnTo>
                    <a:lnTo>
                      <a:pt x="1699552" y="1611887"/>
                    </a:lnTo>
                    <a:cubicBezTo>
                      <a:pt x="1635404" y="1690619"/>
                      <a:pt x="1542531" y="1740316"/>
                      <a:pt x="1438617" y="1742134"/>
                    </a:cubicBezTo>
                    <a:cubicBezTo>
                      <a:pt x="1238165" y="1745642"/>
                      <a:pt x="1072537" y="1569664"/>
                      <a:pt x="1068677" y="1349075"/>
                    </a:cubicBezTo>
                    <a:cubicBezTo>
                      <a:pt x="1065113" y="1145421"/>
                      <a:pt x="1200678" y="974941"/>
                      <a:pt x="1379551" y="949114"/>
                    </a:cubicBezTo>
                    <a:close/>
                    <a:moveTo>
                      <a:pt x="2446737" y="687457"/>
                    </a:moveTo>
                    <a:lnTo>
                      <a:pt x="903247" y="643293"/>
                    </a:lnTo>
                    <a:lnTo>
                      <a:pt x="906180" y="700861"/>
                    </a:lnTo>
                    <a:lnTo>
                      <a:pt x="2449573" y="744909"/>
                    </a:lnTo>
                    <a:close/>
                    <a:moveTo>
                      <a:pt x="2441085" y="573022"/>
                    </a:moveTo>
                    <a:lnTo>
                      <a:pt x="897418" y="528853"/>
                    </a:lnTo>
                    <a:lnTo>
                      <a:pt x="900350" y="586422"/>
                    </a:lnTo>
                    <a:lnTo>
                      <a:pt x="2443923" y="630476"/>
                    </a:lnTo>
                    <a:close/>
                    <a:moveTo>
                      <a:pt x="2496211" y="489777"/>
                    </a:moveTo>
                    <a:lnTo>
                      <a:pt x="2510220" y="813569"/>
                    </a:lnTo>
                    <a:lnTo>
                      <a:pt x="909594" y="784077"/>
                    </a:lnTo>
                    <a:lnTo>
                      <a:pt x="964396" y="1804001"/>
                    </a:lnTo>
                    <a:lnTo>
                      <a:pt x="524733" y="1842893"/>
                    </a:lnTo>
                    <a:lnTo>
                      <a:pt x="459271" y="410673"/>
                    </a:lnTo>
                    <a:close/>
                    <a:moveTo>
                      <a:pt x="2629588" y="282400"/>
                    </a:moveTo>
                    <a:lnTo>
                      <a:pt x="310251" y="153390"/>
                    </a:lnTo>
                    <a:lnTo>
                      <a:pt x="409854" y="2139731"/>
                    </a:lnTo>
                    <a:lnTo>
                      <a:pt x="2701663" y="2005119"/>
                    </a:lnTo>
                    <a:close/>
                    <a:moveTo>
                      <a:pt x="28715" y="0"/>
                    </a:moveTo>
                    <a:lnTo>
                      <a:pt x="2728199" y="174227"/>
                    </a:lnTo>
                    <a:lnTo>
                      <a:pt x="2827740" y="2181245"/>
                    </a:lnTo>
                    <a:lnTo>
                      <a:pt x="218271" y="2386985"/>
                    </a:lnTo>
                    <a:lnTo>
                      <a:pt x="119907" y="2373001"/>
                    </a:lnTo>
                    <a:lnTo>
                      <a:pt x="13" y="89778"/>
                    </a:lnTo>
                    <a:cubicBezTo>
                      <a:pt x="-722" y="61732"/>
                      <a:pt x="29450" y="28046"/>
                      <a:pt x="28715" y="0"/>
                    </a:cubicBezTo>
                    <a:close/>
                  </a:path>
                </a:pathLst>
              </a:custGeom>
              <a:solidFill>
                <a:srgbClr val="68217A"/>
              </a:solidFill>
              <a:ln w="9525" cap="flat" cmpd="sng" algn="ctr">
                <a:noFill/>
                <a:prstDash val="solid"/>
                <a:headEnd type="none" w="med" len="med"/>
                <a:tailEnd type="none" w="med" len="med"/>
              </a:ln>
              <a:effectLst/>
            </p:spPr>
            <p:txBody>
              <a:bodyPr rot="0" spcFirstLastPara="0" vert="horz" wrap="square" lIns="91378" tIns="45690" rIns="45690" bIns="91378"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3502" fontAlgn="base">
                  <a:spcBef>
                    <a:spcPct val="0"/>
                  </a:spcBef>
                  <a:spcAft>
                    <a:spcPct val="0"/>
                  </a:spcAft>
                  <a:defRPr/>
                </a:pPr>
                <a:endParaRPr lang="en-US" sz="1799" spc="-50"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71" name="Group 70"/>
          <p:cNvGrpSpPr/>
          <p:nvPr/>
        </p:nvGrpSpPr>
        <p:grpSpPr>
          <a:xfrm>
            <a:off x="6546177" y="3192550"/>
            <a:ext cx="5447674" cy="1171563"/>
            <a:chOff x="6294437" y="4997200"/>
            <a:chExt cx="5451413" cy="1172367"/>
          </a:xfrm>
        </p:grpSpPr>
        <p:sp>
          <p:nvSpPr>
            <p:cNvPr id="72" name="3 arrow"/>
            <p:cNvSpPr/>
            <p:nvPr/>
          </p:nvSpPr>
          <p:spPr bwMode="auto">
            <a:xfrm flipH="1">
              <a:off x="6294437" y="5225922"/>
              <a:ext cx="4488510" cy="684945"/>
            </a:xfrm>
            <a:prstGeom prst="homePlate">
              <a:avLst/>
            </a:prstGeom>
            <a:solidFill>
              <a:srgbClr val="0072C6"/>
            </a:solidFill>
            <a:ln w="25400" cap="flat" cmpd="sng" algn="ctr">
              <a:noFill/>
              <a:prstDash val="solid"/>
              <a:headEnd type="none" w="med" len="med"/>
              <a:tailEnd type="none" w="med" len="med"/>
            </a:ln>
            <a:effectLst/>
          </p:spPr>
          <p:txBody>
            <a:bodyPr vert="horz" wrap="square" lIns="548264" tIns="45664" rIns="456886" bIns="73059" numCol="1" rtlCol="0" anchor="ctr" anchorCtr="0" compatLnSpc="1">
              <a:prstTxWarp prst="textNoShape">
                <a:avLst/>
              </a:prstTxWarp>
            </a:bodyPr>
            <a:lstStyle/>
            <a:p>
              <a:pPr algn="r" defTabSz="913265"/>
              <a:r>
                <a:rPr lang="en-US" sz="2799" kern="0" dirty="0" err="1" smtClean="0">
                  <a:gradFill>
                    <a:gsLst>
                      <a:gs pos="9583">
                        <a:srgbClr val="FFFFFF"/>
                      </a:gs>
                      <a:gs pos="24000">
                        <a:srgbClr val="FFFFFF"/>
                      </a:gs>
                    </a:gsLst>
                    <a:lin ang="5400000" scaled="0"/>
                  </a:gradFill>
                  <a:latin typeface="Segoe UI Light"/>
                </a:rPr>
                <a:t>Nombre</a:t>
              </a:r>
              <a:r>
                <a:rPr lang="en-US" sz="2799" kern="0" dirty="0" smtClean="0">
                  <a:gradFill>
                    <a:gsLst>
                      <a:gs pos="9583">
                        <a:srgbClr val="FFFFFF"/>
                      </a:gs>
                      <a:gs pos="24000">
                        <a:srgbClr val="FFFFFF"/>
                      </a:gs>
                    </a:gsLst>
                    <a:lin ang="5400000" scaled="0"/>
                  </a:gradFill>
                  <a:latin typeface="Segoe UI Light"/>
                </a:rPr>
                <a:t> de devices</a:t>
              </a:r>
              <a:endParaRPr lang="en-US" sz="1799" kern="0" dirty="0">
                <a:gradFill>
                  <a:gsLst>
                    <a:gs pos="9583">
                      <a:srgbClr val="FFFFFF"/>
                    </a:gs>
                    <a:gs pos="24000">
                      <a:srgbClr val="FFFFFF"/>
                    </a:gs>
                  </a:gsLst>
                  <a:lin ang="5400000" scaled="0"/>
                </a:gradFill>
              </a:endParaRPr>
            </a:p>
          </p:txBody>
        </p:sp>
        <p:sp>
          <p:nvSpPr>
            <p:cNvPr id="73" name="Oval 72"/>
            <p:cNvSpPr/>
            <p:nvPr/>
          </p:nvSpPr>
          <p:spPr bwMode="auto">
            <a:xfrm>
              <a:off x="10614327" y="4997200"/>
              <a:ext cx="1131523" cy="1131523"/>
            </a:xfrm>
            <a:prstGeom prst="ellipse">
              <a:avLst/>
            </a:prstGeom>
            <a:solidFill>
              <a:schemeClr val="bg1"/>
            </a:solidFill>
            <a:ln w="76200" cap="flat" cmpd="sng" algn="ctr">
              <a:solidFill>
                <a:srgbClr val="0072C6"/>
              </a:solidFill>
              <a:prstDash val="solid"/>
              <a:headEnd type="none" w="med" len="med"/>
              <a:tailEnd type="none" w="med" len="med"/>
            </a:ln>
            <a:effectLst/>
          </p:spPr>
          <p:txBody>
            <a:bodyPr rot="0" spcFirstLastPara="0" vertOverflow="overflow" horzOverflow="overflow" vert="horz" wrap="square" lIns="182754" tIns="146205" rIns="182754" bIns="146205" numCol="1" spcCol="0" rtlCol="0" fromWordArt="0" anchor="t" anchorCtr="0" forceAA="0" compatLnSpc="1">
              <a:prstTxWarp prst="textNoShape">
                <a:avLst/>
              </a:prstTxWarp>
              <a:noAutofit/>
            </a:bodyPr>
            <a:lstStyle/>
            <a:p>
              <a:pPr algn="ctr" defTabSz="931862" fontAlgn="base">
                <a:lnSpc>
                  <a:spcPct val="90000"/>
                </a:lnSpc>
                <a:spcBef>
                  <a:spcPct val="0"/>
                </a:spcBef>
                <a:spcAft>
                  <a:spcPct val="0"/>
                </a:spcAft>
                <a:defRPr/>
              </a:pPr>
              <a:endParaRPr lang="en-US" sz="2399"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4" name="Picture 73"/>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10860074" y="5483778"/>
              <a:ext cx="593161" cy="685789"/>
            </a:xfrm>
            <a:prstGeom prst="rect">
              <a:avLst/>
            </a:prstGeom>
          </p:spPr>
        </p:pic>
        <p:pic>
          <p:nvPicPr>
            <p:cNvPr id="75" name="Picture 74"/>
            <p:cNvPicPr>
              <a:picLocks noChangeAspect="1"/>
            </p:cNvPicPr>
            <p:nvPr/>
          </p:nvPicPr>
          <p:blipFill>
            <a:blip r:embed="rId5" cstate="print">
              <a:duotone>
                <a:srgbClr val="55C5E9">
                  <a:shade val="45000"/>
                  <a:satMod val="135000"/>
                </a:srgbClr>
                <a:prstClr val="white"/>
              </a:duotone>
              <a:extLst>
                <a:ext uri="{28A0092B-C50C-407E-A947-70E740481C1C}">
                  <a14:useLocalDpi xmlns:a14="http://schemas.microsoft.com/office/drawing/2010/main" val="0"/>
                </a:ext>
              </a:extLst>
            </a:blip>
            <a:stretch>
              <a:fillRect/>
            </a:stretch>
          </p:blipFill>
          <p:spPr>
            <a:xfrm>
              <a:off x="10797593" y="5196638"/>
              <a:ext cx="290154" cy="347604"/>
            </a:xfrm>
            <a:prstGeom prst="rect">
              <a:avLst/>
            </a:prstGeom>
          </p:spPr>
        </p:pic>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29694" y="5188935"/>
              <a:ext cx="322460" cy="383406"/>
            </a:xfrm>
            <a:prstGeom prst="rect">
              <a:avLst/>
            </a:prstGeom>
          </p:spPr>
        </p:pic>
      </p:grpSp>
    </p:spTree>
    <p:extLst>
      <p:ext uri="{BB962C8B-B14F-4D97-AF65-F5344CB8AC3E}">
        <p14:creationId xmlns:p14="http://schemas.microsoft.com/office/powerpoint/2010/main" val="34266036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48000" decel="48000" fill="hold" nodeType="clickEffect">
                                  <p:stCondLst>
                                    <p:cond delay="0"/>
                                  </p:stCondLst>
                                  <p:childTnLst>
                                    <p:animMotion origin="layout" path="M -4.86852E-6 -1.90649E-7 L 0.00026 -0.24762 " pathEditMode="relative" rAng="0" ptsTypes="AA">
                                      <p:cBhvr>
                                        <p:cTn id="6" dur="750" fill="hold"/>
                                        <p:tgtEl>
                                          <p:spTgt spid="66"/>
                                        </p:tgtEl>
                                        <p:attrNameLst>
                                          <p:attrName>ppt_x</p:attrName>
                                          <p:attrName>ppt_y</p:attrName>
                                        </p:attrNameLst>
                                      </p:cBhvr>
                                      <p:rCtr x="13" y="-12392"/>
                                    </p:animMotion>
                                  </p:childTnLst>
                                </p:cTn>
                              </p:par>
                              <p:par>
                                <p:cTn id="7" presetID="42" presetClass="path" presetSubtype="0" accel="48000" decel="48000" fill="hold" nodeType="withEffect">
                                  <p:stCondLst>
                                    <p:cond delay="0"/>
                                  </p:stCondLst>
                                  <p:childTnLst>
                                    <p:animMotion origin="layout" path="M 1.52923E-6 -2.49206E-6 L -0.00077 0.30958 " pathEditMode="relative" rAng="0" ptsTypes="AA">
                                      <p:cBhvr>
                                        <p:cTn id="8" dur="750" fill="hold"/>
                                        <p:tgtEl>
                                          <p:spTgt spid="71"/>
                                        </p:tgtEl>
                                        <p:attrNameLst>
                                          <p:attrName>ppt_x</p:attrName>
                                          <p:attrName>ppt_y</p:attrName>
                                        </p:attrNameLst>
                                      </p:cBhvr>
                                      <p:rCtr x="-38" y="15479"/>
                                    </p:animMotion>
                                  </p:childTnLst>
                                </p:cTn>
                              </p:par>
                            </p:childTnLst>
                          </p:cTn>
                        </p:par>
                        <p:par>
                          <p:cTn id="9" fill="hold">
                            <p:stCondLst>
                              <p:cond delay="750"/>
                            </p:stCondLst>
                            <p:childTnLst>
                              <p:par>
                                <p:cTn id="10" presetID="22" presetClass="entr" presetSubtype="8"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right)">
                                      <p:cBhvr>
                                        <p:cTn id="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10.xml><?xml version="1.0" encoding="utf-8"?>
<a:theme xmlns:a="http://schemas.openxmlformats.org/drawingml/2006/main" name="1_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74387833-FC5C-4245-A3BF-5305B54D3E19}"/>
    </a:ext>
  </a:extLst>
</a:theme>
</file>

<file path=ppt/theme/theme11.xml><?xml version="1.0" encoding="utf-8"?>
<a:theme xmlns:a="http://schemas.openxmlformats.org/drawingml/2006/main" name="WHITE TEMPLATE">
  <a:themeElements>
    <a:clrScheme name="MSVID White and Purple">
      <a:dk1>
        <a:srgbClr val="505050"/>
      </a:dk1>
      <a:lt1>
        <a:srgbClr val="FFFFFF"/>
      </a:lt1>
      <a:dk2>
        <a:srgbClr val="5C2D91"/>
      </a:dk2>
      <a:lt2>
        <a:srgbClr val="E7DCF4"/>
      </a:lt2>
      <a:accent1>
        <a:srgbClr val="5C2D91"/>
      </a:accent1>
      <a:accent2>
        <a:srgbClr val="B4009E"/>
      </a:accent2>
      <a:accent3>
        <a:srgbClr val="32145A"/>
      </a:accent3>
      <a:accent4>
        <a:srgbClr val="0078D7"/>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PURPLE_1.potx" id="{F1CCC754-5327-4BAA-8A8F-E7E4AD550295}" vid="{4B69C3F4-C547-43CE-B7EA-E6A50BE6E008}"/>
    </a:ext>
  </a:extLst>
</a:theme>
</file>

<file path=ppt/theme/theme12.xml><?xml version="1.0" encoding="utf-8"?>
<a:theme xmlns:a="http://schemas.openxmlformats.org/drawingml/2006/main" name="1_Windows Threshold">
  <a:themeElements>
    <a:clrScheme name="Windows Threshold">
      <a:dk1>
        <a:srgbClr val="737373"/>
      </a:dk1>
      <a:lt1>
        <a:sysClr val="window" lastClr="FFFFFF"/>
      </a:lt1>
      <a:dk2>
        <a:srgbClr val="000000"/>
      </a:dk2>
      <a:lt2>
        <a:srgbClr val="D2D2D2"/>
      </a:lt2>
      <a:accent1>
        <a:srgbClr val="0078D7"/>
      </a:accent1>
      <a:accent2>
        <a:srgbClr val="5C2D91"/>
      </a:accent2>
      <a:accent3>
        <a:srgbClr val="B4009E"/>
      </a:accent3>
      <a:accent4>
        <a:srgbClr val="008272"/>
      </a:accent4>
      <a:accent5>
        <a:srgbClr val="107C10"/>
      </a:accent5>
      <a:accent6>
        <a:srgbClr val="E81123"/>
      </a:accent6>
      <a:hlink>
        <a:srgbClr val="0078D7"/>
      </a:hlink>
      <a:folHlink>
        <a:srgbClr val="737373"/>
      </a:folHlink>
    </a:clrScheme>
    <a:fontScheme name="Custom 1">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defPPr algn="ctr">
          <a:lnSpc>
            <a:spcPct val="90000"/>
          </a:lnSpc>
          <a:spcBef>
            <a:spcPts val="600"/>
          </a:spcBef>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137160" tIns="109728" rIns="137160" bIns="109728" rtlCol="0">
        <a:spAutoFit/>
      </a:bodyPr>
      <a:lstStyle>
        <a:defPPr>
          <a:lnSpc>
            <a:spcPct val="90000"/>
          </a:lnSpc>
          <a:spcBef>
            <a:spcPts val="600"/>
          </a:spcBef>
          <a:defRPr dirty="0" err="1" smtClean="0"/>
        </a:defPPr>
      </a:lstStyle>
    </a:txDef>
  </a:objectDefaults>
  <a:extraClrSchemeLst/>
  <a:custClrLst>
    <a:custClr name="Yellow">
      <a:srgbClr val="FFB900"/>
    </a:custClr>
    <a:custClr name="Orange">
      <a:srgbClr val="D83B01"/>
    </a:custClr>
    <a:custClr name="Light Yellow">
      <a:srgbClr val="FFF100"/>
    </a:custClr>
    <a:custClr name="Light Orange">
      <a:srgbClr val="FF8C00"/>
    </a:custClr>
    <a:custClr name="Dark Red">
      <a:srgbClr val="A80000"/>
    </a:custClr>
    <a:custClr name="Light Magenta">
      <a:srgbClr val="E3008C"/>
    </a:custClr>
    <a:custClr name="Dark Magenta">
      <a:srgbClr val="5C005C"/>
    </a:custClr>
    <a:custClr name="Light Purple">
      <a:srgbClr val="B4A0FF"/>
    </a:custClr>
    <a:custClr name="Dark Purple">
      <a:srgbClr val="32145A"/>
    </a:custClr>
    <a:custClr name="Light Blue">
      <a:srgbClr val="00BCF2"/>
    </a:custClr>
    <a:custClr name="Mid Blue">
      <a:srgbClr val="00188F"/>
    </a:custClr>
    <a:custClr name="Dark Blue">
      <a:srgbClr val="002050"/>
    </a:custClr>
    <a:custClr name="Light Teal">
      <a:srgbClr val="00B294"/>
    </a:custClr>
    <a:custClr name="Dark Teal">
      <a:srgbClr val="004B50"/>
    </a:custClr>
    <a:custClr name="Light Green">
      <a:srgbClr val="BAD80A"/>
    </a:custClr>
    <a:custClr name="Dark Green">
      <a:srgbClr val="004B1C"/>
    </a:custClr>
    <a:custClr name="Dark Gray">
      <a:srgbClr val="505050"/>
    </a:custClr>
  </a:custClr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5D3B3FA9-0122-4B31-B139-E383C37B88CE}"/>
    </a:ext>
  </a:extLst>
</a:theme>
</file>

<file path=ppt/theme/theme3.xml><?xml version="1.0" encoding="utf-8"?>
<a:theme xmlns:a="http://schemas.openxmlformats.org/drawingml/2006/main" name="1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7" id="{C59F33F0-2C47-43A0-BEBF-EE4A5C104C26}" vid="{ABA23486-81FB-40DB-891A-16D16CD9398D}"/>
    </a:ext>
  </a:extLst>
</a:theme>
</file>

<file path=ppt/theme/theme4.xml><?xml version="1.0" encoding="utf-8"?>
<a:theme xmlns:a="http://schemas.openxmlformats.org/drawingml/2006/main" name="LIGHT COLOR 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peaker PPT Template Feb12" id="{1F62F72E-3156-4F93-9453-C2255272D65F}" vid="{F8866550-0401-492C-A312-58A8C0666A1D}"/>
    </a:ext>
  </a:extLst>
</a:theme>
</file>

<file path=ppt/theme/theme5.xml><?xml version="1.0" encoding="utf-8"?>
<a:theme xmlns:a="http://schemas.openxmlformats.org/drawingml/2006/main" name="2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_v02.potx" id="{AE6B0D47-3488-4D7E-AEFE-4DBC34C239F2}" vid="{FE055DFB-2179-4F25-980C-29B98161779E}"/>
    </a:ext>
  </a:extLst>
</a:theme>
</file>

<file path=ppt/theme/theme6.xml><?xml version="1.0" encoding="utf-8"?>
<a:theme xmlns:a="http://schemas.openxmlformats.org/drawingml/2006/main" name="3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7.xml><?xml version="1.0" encoding="utf-8"?>
<a:theme xmlns:a="http://schemas.openxmlformats.org/drawingml/2006/main" name="3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8.xml><?xml version="1.0" encoding="utf-8"?>
<a:theme xmlns:a="http://schemas.openxmlformats.org/drawingml/2006/main" name="4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 2015 - Session Template.potx" id="{6DB1F88C-3F37-4306-9967-48A78082564D}" vid="{C6593662-7E80-47A1-90BB-46240DEB8F83}"/>
    </a:ext>
  </a:extLst>
</a:theme>
</file>

<file path=ppt/theme/theme9.xml><?xml version="1.0" encoding="utf-8"?>
<a:theme xmlns:a="http://schemas.openxmlformats.org/drawingml/2006/main" name="5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Override1.xml><?xml version="1.0" encoding="utf-8"?>
<a:themeOverride xmlns:a="http://schemas.openxmlformats.org/drawingml/2006/main">
  <a:clrScheme name="Company Meeting 2011">
    <a:dk1>
      <a:srgbClr val="292929"/>
    </a:dk1>
    <a:lt1>
      <a:srgbClr val="FFFFFF"/>
    </a:lt1>
    <a:dk2>
      <a:srgbClr val="5F5F5F"/>
    </a:dk2>
    <a:lt2>
      <a:srgbClr val="DDDDDD"/>
    </a:lt2>
    <a:accent1>
      <a:srgbClr val="FFBE0E"/>
    </a:accent1>
    <a:accent2>
      <a:srgbClr val="000092"/>
    </a:accent2>
    <a:accent3>
      <a:srgbClr val="FF0097"/>
    </a:accent3>
    <a:accent4>
      <a:srgbClr val="8CC600"/>
    </a:accent4>
    <a:accent5>
      <a:srgbClr val="09AEEF"/>
    </a:accent5>
    <a:accent6>
      <a:srgbClr val="910091"/>
    </a:accent6>
    <a:hlink>
      <a:srgbClr val="3F3F9B"/>
    </a:hlink>
    <a:folHlink>
      <a:srgbClr val="3F3F9B"/>
    </a:folHlink>
  </a:clrScheme>
</a:themeOverride>
</file>

<file path=docProps/app.xml><?xml version="1.0" encoding="utf-8"?>
<Properties xmlns="http://schemas.openxmlformats.org/officeDocument/2006/extended-properties" xmlns:vt="http://schemas.openxmlformats.org/officeDocument/2006/docPropsVTypes">
  <Template>Build_2015_Template_v02</Template>
  <TotalTime>0</TotalTime>
  <Words>2742</Words>
  <Application>Microsoft Office PowerPoint</Application>
  <PresentationFormat>Custom</PresentationFormat>
  <Paragraphs>650</Paragraphs>
  <Slides>43</Slides>
  <Notes>32</Notes>
  <HiddenSlides>0</HiddenSlides>
  <MMClips>0</MMClips>
  <ScaleCrop>false</ScaleCrop>
  <HeadingPairs>
    <vt:vector size="6" baseType="variant">
      <vt:variant>
        <vt:lpstr>Fonts Used</vt:lpstr>
      </vt:variant>
      <vt:variant>
        <vt:i4>13</vt:i4>
      </vt:variant>
      <vt:variant>
        <vt:lpstr>Theme</vt:lpstr>
      </vt:variant>
      <vt:variant>
        <vt:i4>12</vt:i4>
      </vt:variant>
      <vt:variant>
        <vt:lpstr>Slide Titles</vt:lpstr>
      </vt:variant>
      <vt:variant>
        <vt:i4>43</vt:i4>
      </vt:variant>
    </vt:vector>
  </HeadingPairs>
  <TitlesOfParts>
    <vt:vector size="68" baseType="lpstr">
      <vt:lpstr>Arial</vt:lpstr>
      <vt:lpstr>Avenir LT Pro 45 Book</vt:lpstr>
      <vt:lpstr>Consolas</vt:lpstr>
      <vt:lpstr>Courier New</vt:lpstr>
      <vt:lpstr>ＭＳ Ｐゴシック</vt:lpstr>
      <vt:lpstr>Segoe Pro Display Light</vt:lpstr>
      <vt:lpstr>Segoe Pro Semibold</vt:lpstr>
      <vt:lpstr>Segoe Semibold</vt:lpstr>
      <vt:lpstr>Segoe UI</vt:lpstr>
      <vt:lpstr>Segoe UI Light</vt:lpstr>
      <vt:lpstr>Segoe UI Semibold</vt:lpstr>
      <vt:lpstr>Segoe UI Semilight</vt:lpstr>
      <vt:lpstr>Wingdings</vt:lpstr>
      <vt:lpstr>5-30629_Build_Template_WHITE</vt:lpstr>
      <vt:lpstr>5-30629_Build_Template_DARK BLUE</vt:lpstr>
      <vt:lpstr>1_5-30629_Build_Template_WHITE</vt:lpstr>
      <vt:lpstr>LIGHT COLOR TEMPLATE</vt:lpstr>
      <vt:lpstr>2_5-30629_Build_Template_WHITE</vt:lpstr>
      <vt:lpstr>3_BUILD CHARCOAL BACKGROUND</vt:lpstr>
      <vt:lpstr>3_5-30629_Build_Template_WHITE</vt:lpstr>
      <vt:lpstr>4_5-30629_Build_Template_WHITE</vt:lpstr>
      <vt:lpstr>5_5-30629_Build_Template_WHITE</vt:lpstr>
      <vt:lpstr>1_5-30629_Build_Template_DARK BLUE</vt:lpstr>
      <vt:lpstr>WHITE TEMPLATE</vt:lpstr>
      <vt:lpstr>1_Windows Threshold</vt:lpstr>
      <vt:lpstr>Développement Cross-Plateformes</vt:lpstr>
      <vt:lpstr>Agenda</vt:lpstr>
      <vt:lpstr>Le développement cross-plateformes, c’est quoi ?</vt:lpstr>
      <vt:lpstr>Objectifs</vt:lpstr>
      <vt:lpstr>Partir de zéro</vt:lpstr>
      <vt:lpstr>Vous avez déjà une application</vt:lpstr>
      <vt:lpstr>Créer pour toutes les plateformes</vt:lpstr>
      <vt:lpstr>Stratégies de dev mobile</vt:lpstr>
      <vt:lpstr>Developer tools</vt:lpstr>
      <vt:lpstr>Xamarin</vt:lpstr>
      <vt:lpstr>.NET et Xamarin</vt:lpstr>
      <vt:lpstr>PowerPoint Presentation</vt:lpstr>
      <vt:lpstr>Emulateur Visual Studio pour Android</vt:lpstr>
      <vt:lpstr>Créer une experience riche proche du natif pour Windows, iOS et Android en réutilisant du code</vt:lpstr>
      <vt:lpstr>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 résumé</vt:lpstr>
      <vt:lpstr>Créer une application C++ cross-platform avec Visual Studio </vt:lpstr>
      <vt:lpstr>Apache Cordova Le web pour créer des applications</vt:lpstr>
      <vt:lpstr>Pourquoi le web ?</vt:lpstr>
      <vt:lpstr>Predominance des applications</vt:lpstr>
      <vt:lpstr>Pourquoi Cordova?</vt:lpstr>
      <vt:lpstr>Cordova</vt:lpstr>
      <vt:lpstr>Cordova - CLI</vt:lpstr>
      <vt:lpstr>Lignes de commandes pour Cordova</vt:lpstr>
      <vt:lpstr>Visual Studio 2015: Le meilleur outil pour Cordova</vt:lpstr>
      <vt:lpstr>Tools for Apache Cordova</vt:lpstr>
      <vt:lpstr>Créer une application hybride HTML en utilisant Visual Studio 2015 et Cordova</vt:lpstr>
      <vt:lpstr>Migrer à partir d’autres plateformes</vt:lpstr>
      <vt:lpstr>Porter votre code sur Windows  Peu importe l’origine de votre code, vous pouvez le porter sur Windows</vt:lpstr>
      <vt:lpstr>PowerPoint Presentation</vt:lpstr>
      <vt:lpstr>Windows Bridge pour les Web Apps ‘Project Westminster’  </vt:lpstr>
      <vt:lpstr>Windows Bridge pour iOS ‘Project Islandwood’: Portez votre app iOS sur Universal Windows Plateform</vt:lpstr>
      <vt:lpstr>Windows Bridge pour iOS - Compatibilité Fonctions supportées</vt:lpstr>
      <vt:lpstr>Windows Bridge pour iOS - Compatibilité Fonctions non supportées</vt:lpstr>
      <vt:lpstr>Merci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2015-10-27T21:46:03Z</dcterms:created>
  <dcterms:modified xsi:type="dcterms:W3CDTF">2015-10-27T21:46:15Z</dcterms:modified>
</cp:coreProperties>
</file>