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16"/>
  </p:notesMasterIdLst>
  <p:handoutMasterIdLst>
    <p:handoutMasterId r:id="rId17"/>
  </p:handoutMasterIdLst>
  <p:sldIdLst>
    <p:sldId id="319" r:id="rId2"/>
    <p:sldId id="256" r:id="rId3"/>
    <p:sldId id="340" r:id="rId4"/>
    <p:sldId id="341" r:id="rId5"/>
    <p:sldId id="342" r:id="rId6"/>
    <p:sldId id="344" r:id="rId7"/>
    <p:sldId id="343" r:id="rId8"/>
    <p:sldId id="325" r:id="rId9"/>
    <p:sldId id="310" r:id="rId10"/>
    <p:sldId id="345" r:id="rId11"/>
    <p:sldId id="331" r:id="rId12"/>
    <p:sldId id="332" r:id="rId13"/>
    <p:sldId id="336" r:id="rId14"/>
    <p:sldId id="320" r:id="rId1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36">
          <p15:clr>
            <a:srgbClr val="A4A3A4"/>
          </p15:clr>
        </p15:guide>
        <p15:guide id="7" orient="horz" pos="2159">
          <p15:clr>
            <a:srgbClr val="A4A3A4"/>
          </p15:clr>
        </p15:guide>
        <p15:guide id="8" orient="horz" pos="4050">
          <p15:clr>
            <a:srgbClr val="A4A3A4"/>
          </p15:clr>
        </p15:guide>
        <p15:guide id="9" pos="128">
          <p15:clr>
            <a:srgbClr val="A4A3A4"/>
          </p15:clr>
        </p15:guide>
        <p15:guide id="10" pos="1767">
          <p15:clr>
            <a:srgbClr val="A4A3A4"/>
          </p15:clr>
        </p15:guide>
        <p15:guide id="11" pos="7548">
          <p15:clr>
            <a:srgbClr val="A4A3A4"/>
          </p15:clr>
        </p15:guide>
        <p15:guide id="12" pos="328">
          <p15:clr>
            <a:srgbClr val="A4A3A4"/>
          </p15:clr>
        </p15:guide>
        <p15:guide id="13" pos="7353">
          <p15:clr>
            <a:srgbClr val="A4A3A4"/>
          </p15:clr>
        </p15:guide>
        <p15:guide id="14" pos="613">
          <p15:clr>
            <a:srgbClr val="A4A3A4"/>
          </p15:clr>
        </p15:guide>
        <p15:guide id="15" pos="7062">
          <p15:clr>
            <a:srgbClr val="A4A3A4"/>
          </p15:clr>
        </p15:guide>
        <p15:guide id="16" pos="38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FFFFFF"/>
    <a:srgbClr val="000000"/>
    <a:srgbClr val="505050"/>
    <a:srgbClr val="969696"/>
    <a:srgbClr val="D2D2D2"/>
    <a:srgbClr val="5F5F5F"/>
    <a:srgbClr val="4D4D4D"/>
    <a:srgbClr val="C0C0C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48476" autoAdjust="0"/>
  </p:normalViewPr>
  <p:slideViewPr>
    <p:cSldViewPr snapToGrid="0">
      <p:cViewPr varScale="1">
        <p:scale>
          <a:sx n="44" d="100"/>
          <a:sy n="44" d="100"/>
        </p:scale>
        <p:origin x="2334" y="60"/>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notesTextViewPr>
    <p:cViewPr>
      <p:scale>
        <a:sx n="100" d="100"/>
        <a:sy n="100" d="100"/>
      </p:scale>
      <p:origin x="0" y="0"/>
    </p:cViewPr>
  </p:notesTextViewPr>
  <p:sorterViewPr>
    <p:cViewPr varScale="1">
      <p:scale>
        <a:sx n="1" d="1"/>
        <a:sy n="1" d="1"/>
      </p:scale>
      <p:origin x="0" y="-1398"/>
    </p:cViewPr>
  </p:sorterViewPr>
  <p:notesViewPr>
    <p:cSldViewPr snapToGrid="0" showGuides="1">
      <p:cViewPr varScale="1">
        <p:scale>
          <a:sx n="81" d="100"/>
          <a:sy n="81" d="100"/>
        </p:scale>
        <p:origin x="-31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144FE-224A-49E4-838E-6FD1F8400CF1}" type="doc">
      <dgm:prSet loTypeId="urn:microsoft.com/office/officeart/2008/layout/HexagonCluster" loCatId="picture" qsTypeId="urn:microsoft.com/office/officeart/2005/8/quickstyle/simple1" qsCatId="simple" csTypeId="urn:microsoft.com/office/officeart/2005/8/colors/accent2_3" csCatId="accent2" phldr="1"/>
      <dgm:spPr/>
      <dgm:t>
        <a:bodyPr/>
        <a:lstStyle/>
        <a:p>
          <a:endParaRPr lang="fr-FR"/>
        </a:p>
      </dgm:t>
    </dgm:pt>
    <dgm:pt modelId="{6597DF3C-6AD4-4BB6-BE4E-2C740005256C}">
      <dgm:prSet phldrT="[Text]"/>
      <dgm:spPr/>
      <dgm:t>
        <a:bodyPr/>
        <a:lstStyle/>
        <a:p>
          <a:r>
            <a:rPr lang="fr-FR" dirty="0" smtClean="0"/>
            <a:t>Server Web * 3</a:t>
          </a:r>
          <a:endParaRPr lang="fr-FR" dirty="0"/>
        </a:p>
      </dgm:t>
    </dgm:pt>
    <dgm:pt modelId="{EA4AD850-7816-4067-BA65-173326781FFD}" type="parTrans" cxnId="{EA5038CE-2AE1-46FF-BE40-266A7386260B}">
      <dgm:prSet/>
      <dgm:spPr/>
      <dgm:t>
        <a:bodyPr/>
        <a:lstStyle/>
        <a:p>
          <a:endParaRPr lang="fr-FR"/>
        </a:p>
      </dgm:t>
    </dgm:pt>
    <dgm:pt modelId="{DEBBDB3B-D347-4FA5-9A64-0B05812D5486}" type="sibTrans" cxnId="{EA5038CE-2AE1-46FF-BE40-266A7386260B}">
      <dgm:prSet/>
      <dgm:spPr/>
      <dgm:t>
        <a:bodyPr/>
        <a:lstStyle/>
        <a:p>
          <a:endParaRPr lang="fr-FR"/>
        </a:p>
      </dgm:t>
    </dgm:pt>
    <dgm:pt modelId="{EA7C3420-9CC7-47A3-8138-872B64CF4789}">
      <dgm:prSet phldrT="[Text]"/>
      <dgm:spPr/>
      <dgm:t>
        <a:bodyPr/>
        <a:lstStyle/>
        <a:p>
          <a:r>
            <a:rPr lang="fr-FR" dirty="0" smtClean="0"/>
            <a:t>Base de données * 2</a:t>
          </a:r>
          <a:endParaRPr lang="fr-FR" dirty="0"/>
        </a:p>
      </dgm:t>
    </dgm:pt>
    <dgm:pt modelId="{E6948272-755D-41B2-9567-DEA34C09192B}" type="parTrans" cxnId="{32062620-0F2C-49B4-8556-F5A19832A4CA}">
      <dgm:prSet/>
      <dgm:spPr/>
      <dgm:t>
        <a:bodyPr/>
        <a:lstStyle/>
        <a:p>
          <a:endParaRPr lang="fr-FR"/>
        </a:p>
      </dgm:t>
    </dgm:pt>
    <dgm:pt modelId="{CCB3CCA5-2B01-481A-82F0-E68945400FD7}" type="sibTrans" cxnId="{32062620-0F2C-49B4-8556-F5A19832A4CA}">
      <dgm:prSet/>
      <dgm:spPr/>
      <dgm:t>
        <a:bodyPr/>
        <a:lstStyle/>
        <a:p>
          <a:endParaRPr lang="fr-FR"/>
        </a:p>
      </dgm:t>
    </dgm:pt>
    <dgm:pt modelId="{6A255ACA-BD4E-4829-B5ED-B6B21EA49511}">
      <dgm:prSet phldrT="[Text]"/>
      <dgm:spPr/>
      <dgm:t>
        <a:bodyPr/>
        <a:lstStyle/>
        <a:p>
          <a:r>
            <a:rPr lang="fr-FR" dirty="0" smtClean="0"/>
            <a:t>Stockage</a:t>
          </a:r>
          <a:endParaRPr lang="fr-FR" dirty="0"/>
        </a:p>
      </dgm:t>
    </dgm:pt>
    <dgm:pt modelId="{BD854337-D60E-482B-9C65-F6220D14456E}" type="parTrans" cxnId="{5729AAC4-7070-4E50-B2F3-6EE33C98C6D8}">
      <dgm:prSet/>
      <dgm:spPr/>
      <dgm:t>
        <a:bodyPr/>
        <a:lstStyle/>
        <a:p>
          <a:endParaRPr lang="fr-FR"/>
        </a:p>
      </dgm:t>
    </dgm:pt>
    <dgm:pt modelId="{ACE454CE-BEEA-4AE7-A97A-06943484A075}" type="sibTrans" cxnId="{5729AAC4-7070-4E50-B2F3-6EE33C98C6D8}">
      <dgm:prSet/>
      <dgm:spPr/>
      <dgm:t>
        <a:bodyPr/>
        <a:lstStyle/>
        <a:p>
          <a:endParaRPr lang="fr-FR"/>
        </a:p>
      </dgm:t>
    </dgm:pt>
    <dgm:pt modelId="{946CFD4E-0931-4303-A441-F6D1AAA2F631}">
      <dgm:prSet phldrT="[Text]"/>
      <dgm:spPr/>
      <dgm:t>
        <a:bodyPr/>
        <a:lstStyle/>
        <a:p>
          <a:r>
            <a:rPr lang="fr-FR" dirty="0" smtClean="0"/>
            <a:t>Identité</a:t>
          </a:r>
          <a:endParaRPr lang="fr-FR" dirty="0"/>
        </a:p>
      </dgm:t>
    </dgm:pt>
    <dgm:pt modelId="{56B609FC-5BB3-4EA4-BB10-6FEBE2BB8FCD}" type="parTrans" cxnId="{2CBB5A73-A5A9-46B1-B8F8-6A15782E55B1}">
      <dgm:prSet/>
      <dgm:spPr/>
      <dgm:t>
        <a:bodyPr/>
        <a:lstStyle/>
        <a:p>
          <a:endParaRPr lang="fr-FR"/>
        </a:p>
      </dgm:t>
    </dgm:pt>
    <dgm:pt modelId="{7C21A7DF-8951-43CF-BCE5-49BE89C745DB}" type="sibTrans" cxnId="{2CBB5A73-A5A9-46B1-B8F8-6A15782E55B1}">
      <dgm:prSet/>
      <dgm:spPr/>
      <dgm:t>
        <a:bodyPr/>
        <a:lstStyle/>
        <a:p>
          <a:endParaRPr lang="fr-FR"/>
        </a:p>
      </dgm:t>
    </dgm:pt>
    <dgm:pt modelId="{7A2A0BC2-89F9-48FA-844D-6FC92EC4CF99}">
      <dgm:prSet phldrT="[Text]"/>
      <dgm:spPr/>
      <dgm:t>
        <a:bodyPr/>
        <a:lstStyle/>
        <a:p>
          <a:r>
            <a:rPr lang="fr-FR" dirty="0" smtClean="0"/>
            <a:t>Session</a:t>
          </a:r>
          <a:endParaRPr lang="fr-FR" dirty="0"/>
        </a:p>
      </dgm:t>
    </dgm:pt>
    <dgm:pt modelId="{5543951E-CFA8-4408-9C45-EB5707AE2C73}" type="parTrans" cxnId="{655CD9BC-B20D-4AC1-BBC9-871FBEA7D7A6}">
      <dgm:prSet/>
      <dgm:spPr/>
      <dgm:t>
        <a:bodyPr/>
        <a:lstStyle/>
        <a:p>
          <a:endParaRPr lang="fr-FR"/>
        </a:p>
      </dgm:t>
    </dgm:pt>
    <dgm:pt modelId="{C535CB23-93AF-4A53-9C72-76114217D1EC}" type="sibTrans" cxnId="{655CD9BC-B20D-4AC1-BBC9-871FBEA7D7A6}">
      <dgm:prSet/>
      <dgm:spPr/>
      <dgm:t>
        <a:bodyPr/>
        <a:lstStyle/>
        <a:p>
          <a:endParaRPr lang="fr-FR"/>
        </a:p>
      </dgm:t>
    </dgm:pt>
    <dgm:pt modelId="{954D15F5-F999-49ED-AC91-141C7BDC4AC8}">
      <dgm:prSet phldrT="[Text]"/>
      <dgm:spPr/>
      <dgm:t>
        <a:bodyPr/>
        <a:lstStyle/>
        <a:p>
          <a:r>
            <a:rPr lang="fr-FR" dirty="0" smtClean="0"/>
            <a:t>DNS</a:t>
          </a:r>
          <a:endParaRPr lang="fr-FR" dirty="0"/>
        </a:p>
      </dgm:t>
    </dgm:pt>
    <dgm:pt modelId="{B8776E00-0B43-4CBE-8F7B-0BBF86AB4286}" type="parTrans" cxnId="{BF6366D7-AC23-471B-A058-8AA16C7975F0}">
      <dgm:prSet/>
      <dgm:spPr/>
      <dgm:t>
        <a:bodyPr/>
        <a:lstStyle/>
        <a:p>
          <a:endParaRPr lang="fr-FR"/>
        </a:p>
      </dgm:t>
    </dgm:pt>
    <dgm:pt modelId="{B3A85CAA-22C1-4FFF-9BAC-3E90FCF871BC}" type="sibTrans" cxnId="{BF6366D7-AC23-471B-A058-8AA16C7975F0}">
      <dgm:prSet/>
      <dgm:spPr/>
      <dgm:t>
        <a:bodyPr/>
        <a:lstStyle/>
        <a:p>
          <a:endParaRPr lang="fr-FR"/>
        </a:p>
      </dgm:t>
    </dgm:pt>
    <dgm:pt modelId="{E14A9E3B-A787-48DB-A300-C1084D082B4D}">
      <dgm:prSet phldrT="[Text]"/>
      <dgm:spPr/>
      <dgm:t>
        <a:bodyPr/>
        <a:lstStyle/>
        <a:p>
          <a:r>
            <a:rPr lang="fr-FR" dirty="0" err="1" smtClean="0"/>
            <a:t>Licensing</a:t>
          </a:r>
          <a:endParaRPr lang="fr-FR" dirty="0"/>
        </a:p>
      </dgm:t>
    </dgm:pt>
    <dgm:pt modelId="{696EF520-1C31-4004-A3CD-9724D883E41B}" type="parTrans" cxnId="{E54C6D1D-6482-4B71-8630-AB6874DC09CA}">
      <dgm:prSet/>
      <dgm:spPr/>
      <dgm:t>
        <a:bodyPr/>
        <a:lstStyle/>
        <a:p>
          <a:endParaRPr lang="fr-FR"/>
        </a:p>
      </dgm:t>
    </dgm:pt>
    <dgm:pt modelId="{2DF39008-D9CD-4AD3-8375-81951F3B9FCE}" type="sibTrans" cxnId="{E54C6D1D-6482-4B71-8630-AB6874DC09CA}">
      <dgm:prSet/>
      <dgm:spPr/>
      <dgm:t>
        <a:bodyPr/>
        <a:lstStyle/>
        <a:p>
          <a:endParaRPr lang="fr-FR"/>
        </a:p>
      </dgm:t>
    </dgm:pt>
    <dgm:pt modelId="{3CD0D2CF-29CF-4BFA-8DD6-5BC04529B4C2}">
      <dgm:prSet phldrT="[Text]"/>
      <dgm:spPr/>
      <dgm:t>
        <a:bodyPr/>
        <a:lstStyle/>
        <a:p>
          <a:r>
            <a:rPr lang="fr-FR" dirty="0" err="1" smtClean="0"/>
            <a:t>Load</a:t>
          </a:r>
          <a:r>
            <a:rPr lang="fr-FR" dirty="0" smtClean="0"/>
            <a:t> Balancer</a:t>
          </a:r>
          <a:endParaRPr lang="fr-FR" dirty="0"/>
        </a:p>
      </dgm:t>
    </dgm:pt>
    <dgm:pt modelId="{7ED4ADDA-48D9-4614-9CF1-EED6A5943CE9}" type="parTrans" cxnId="{DE9189CC-30D6-4420-80C3-C79296735D3D}">
      <dgm:prSet/>
      <dgm:spPr/>
      <dgm:t>
        <a:bodyPr/>
        <a:lstStyle/>
        <a:p>
          <a:endParaRPr lang="fr-FR"/>
        </a:p>
      </dgm:t>
    </dgm:pt>
    <dgm:pt modelId="{70088642-C77A-4FD1-9385-9E78A276964B}" type="sibTrans" cxnId="{DE9189CC-30D6-4420-80C3-C79296735D3D}">
      <dgm:prSet/>
      <dgm:spPr/>
      <dgm:t>
        <a:bodyPr/>
        <a:lstStyle/>
        <a:p>
          <a:endParaRPr lang="fr-FR"/>
        </a:p>
      </dgm:t>
    </dgm:pt>
    <dgm:pt modelId="{EFC78CA1-1BE0-46A3-8305-5EE3D10A0D36}">
      <dgm:prSet phldrT="[Text]"/>
      <dgm:spPr/>
      <dgm:t>
        <a:bodyPr/>
        <a:lstStyle/>
        <a:p>
          <a:r>
            <a:rPr lang="fr-FR" dirty="0" smtClean="0"/>
            <a:t>Monitoring</a:t>
          </a:r>
          <a:endParaRPr lang="fr-FR" dirty="0"/>
        </a:p>
      </dgm:t>
    </dgm:pt>
    <dgm:pt modelId="{35AC9A25-B926-4631-A62E-C5EDC984B711}" type="parTrans" cxnId="{969F3304-B0DF-4E0D-BAAB-9210E2C1845C}">
      <dgm:prSet/>
      <dgm:spPr/>
      <dgm:t>
        <a:bodyPr/>
        <a:lstStyle/>
        <a:p>
          <a:endParaRPr lang="fr-FR"/>
        </a:p>
      </dgm:t>
    </dgm:pt>
    <dgm:pt modelId="{49E39DFB-8BA0-4344-B1E8-159DC411E862}" type="sibTrans" cxnId="{969F3304-B0DF-4E0D-BAAB-9210E2C1845C}">
      <dgm:prSet/>
      <dgm:spPr/>
      <dgm:t>
        <a:bodyPr/>
        <a:lstStyle/>
        <a:p>
          <a:endParaRPr lang="fr-FR"/>
        </a:p>
      </dgm:t>
    </dgm:pt>
    <dgm:pt modelId="{9A90350E-8E8F-4B7F-A409-A46E8C883A57}">
      <dgm:prSet phldrT="[Text]"/>
      <dgm:spPr/>
      <dgm:t>
        <a:bodyPr/>
        <a:lstStyle/>
        <a:p>
          <a:r>
            <a:rPr lang="fr-FR" dirty="0" smtClean="0"/>
            <a:t>….</a:t>
          </a:r>
          <a:endParaRPr lang="fr-FR" dirty="0"/>
        </a:p>
      </dgm:t>
    </dgm:pt>
    <dgm:pt modelId="{5C4949FE-8037-4D2A-902F-9DF5F8281875}" type="parTrans" cxnId="{8110B3B3-4DD4-4E24-AB02-DBF22F5143CF}">
      <dgm:prSet/>
      <dgm:spPr/>
      <dgm:t>
        <a:bodyPr/>
        <a:lstStyle/>
        <a:p>
          <a:endParaRPr lang="fr-FR"/>
        </a:p>
      </dgm:t>
    </dgm:pt>
    <dgm:pt modelId="{DF026807-4163-4B0A-9DF5-A1F091C0BA72}" type="sibTrans" cxnId="{8110B3B3-4DD4-4E24-AB02-DBF22F5143CF}">
      <dgm:prSet/>
      <dgm:spPr/>
      <dgm:t>
        <a:bodyPr/>
        <a:lstStyle/>
        <a:p>
          <a:endParaRPr lang="fr-FR"/>
        </a:p>
      </dgm:t>
    </dgm:pt>
    <dgm:pt modelId="{B655365F-7574-46E0-B7A0-1318BF7ABEA4}" type="pres">
      <dgm:prSet presAssocID="{D3B144FE-224A-49E4-838E-6FD1F8400CF1}" presName="Name0" presStyleCnt="0">
        <dgm:presLayoutVars>
          <dgm:chMax val="21"/>
          <dgm:chPref val="21"/>
        </dgm:presLayoutVars>
      </dgm:prSet>
      <dgm:spPr/>
      <dgm:t>
        <a:bodyPr/>
        <a:lstStyle/>
        <a:p>
          <a:endParaRPr lang="fr-FR"/>
        </a:p>
      </dgm:t>
    </dgm:pt>
    <dgm:pt modelId="{7B16525D-1800-436B-805B-8CEBA4250DC0}" type="pres">
      <dgm:prSet presAssocID="{6597DF3C-6AD4-4BB6-BE4E-2C740005256C}" presName="text1" presStyleCnt="0"/>
      <dgm:spPr/>
      <dgm:t>
        <a:bodyPr/>
        <a:lstStyle/>
        <a:p>
          <a:endParaRPr lang="fr-FR"/>
        </a:p>
      </dgm:t>
    </dgm:pt>
    <dgm:pt modelId="{37C7270A-76F6-4284-B903-A0BEA5166F86}" type="pres">
      <dgm:prSet presAssocID="{6597DF3C-6AD4-4BB6-BE4E-2C740005256C}" presName="textRepeatNode" presStyleLbl="alignNode1" presStyleIdx="0" presStyleCnt="10">
        <dgm:presLayoutVars>
          <dgm:chMax val="0"/>
          <dgm:chPref val="0"/>
          <dgm:bulletEnabled val="1"/>
        </dgm:presLayoutVars>
      </dgm:prSet>
      <dgm:spPr/>
      <dgm:t>
        <a:bodyPr/>
        <a:lstStyle/>
        <a:p>
          <a:endParaRPr lang="fr-FR"/>
        </a:p>
      </dgm:t>
    </dgm:pt>
    <dgm:pt modelId="{28744FDA-E775-4870-8522-DA0C97122D33}" type="pres">
      <dgm:prSet presAssocID="{6597DF3C-6AD4-4BB6-BE4E-2C740005256C}" presName="textaccent1" presStyleCnt="0"/>
      <dgm:spPr/>
      <dgm:t>
        <a:bodyPr/>
        <a:lstStyle/>
        <a:p>
          <a:endParaRPr lang="fr-FR"/>
        </a:p>
      </dgm:t>
    </dgm:pt>
    <dgm:pt modelId="{A5869652-58DF-4E0A-81E1-F759F66CB458}" type="pres">
      <dgm:prSet presAssocID="{6597DF3C-6AD4-4BB6-BE4E-2C740005256C}" presName="accentRepeatNode" presStyleLbl="solidAlignAcc1" presStyleIdx="0" presStyleCnt="20"/>
      <dgm:spPr/>
      <dgm:t>
        <a:bodyPr/>
        <a:lstStyle/>
        <a:p>
          <a:endParaRPr lang="fr-FR"/>
        </a:p>
      </dgm:t>
    </dgm:pt>
    <dgm:pt modelId="{A35208B3-8678-4A27-AB46-C4AE3FEE3F47}" type="pres">
      <dgm:prSet presAssocID="{DEBBDB3B-D347-4FA5-9A64-0B05812D5486}" presName="image1" presStyleCnt="0"/>
      <dgm:spPr/>
      <dgm:t>
        <a:bodyPr/>
        <a:lstStyle/>
        <a:p>
          <a:endParaRPr lang="fr-FR"/>
        </a:p>
      </dgm:t>
    </dgm:pt>
    <dgm:pt modelId="{FF3625F3-A781-4DB7-9531-06F4E37D56DE}" type="pres">
      <dgm:prSet presAssocID="{DEBBDB3B-D347-4FA5-9A64-0B05812D5486}" presName="imageRepeatNode" presStyleLbl="alignAcc1" presStyleIdx="0" presStyleCnt="10"/>
      <dgm:spPr/>
      <dgm:t>
        <a:bodyPr/>
        <a:lstStyle/>
        <a:p>
          <a:endParaRPr lang="fr-FR"/>
        </a:p>
      </dgm:t>
    </dgm:pt>
    <dgm:pt modelId="{0E9A7FDC-EB1C-41FA-8D8B-E77E60D9E6DD}" type="pres">
      <dgm:prSet presAssocID="{DEBBDB3B-D347-4FA5-9A64-0B05812D5486}" presName="imageaccent1" presStyleCnt="0"/>
      <dgm:spPr/>
      <dgm:t>
        <a:bodyPr/>
        <a:lstStyle/>
        <a:p>
          <a:endParaRPr lang="fr-FR"/>
        </a:p>
      </dgm:t>
    </dgm:pt>
    <dgm:pt modelId="{75AFDA8C-5875-4BED-83B2-0982B0655AA1}" type="pres">
      <dgm:prSet presAssocID="{DEBBDB3B-D347-4FA5-9A64-0B05812D5486}" presName="accentRepeatNode" presStyleLbl="solidAlignAcc1" presStyleIdx="1" presStyleCnt="20"/>
      <dgm:spPr/>
      <dgm:t>
        <a:bodyPr/>
        <a:lstStyle/>
        <a:p>
          <a:endParaRPr lang="fr-FR"/>
        </a:p>
      </dgm:t>
    </dgm:pt>
    <dgm:pt modelId="{E28035FA-CBB9-4B01-8FD4-4C3B59488663}" type="pres">
      <dgm:prSet presAssocID="{EA7C3420-9CC7-47A3-8138-872B64CF4789}" presName="text2" presStyleCnt="0"/>
      <dgm:spPr/>
      <dgm:t>
        <a:bodyPr/>
        <a:lstStyle/>
        <a:p>
          <a:endParaRPr lang="fr-FR"/>
        </a:p>
      </dgm:t>
    </dgm:pt>
    <dgm:pt modelId="{7CA4BDDC-ED16-4F51-9DF0-1360A1854F7B}" type="pres">
      <dgm:prSet presAssocID="{EA7C3420-9CC7-47A3-8138-872B64CF4789}" presName="textRepeatNode" presStyleLbl="alignNode1" presStyleIdx="1" presStyleCnt="10">
        <dgm:presLayoutVars>
          <dgm:chMax val="0"/>
          <dgm:chPref val="0"/>
          <dgm:bulletEnabled val="1"/>
        </dgm:presLayoutVars>
      </dgm:prSet>
      <dgm:spPr/>
      <dgm:t>
        <a:bodyPr/>
        <a:lstStyle/>
        <a:p>
          <a:endParaRPr lang="fr-FR"/>
        </a:p>
      </dgm:t>
    </dgm:pt>
    <dgm:pt modelId="{1085073B-FC8B-4E58-B0A2-4D7E1EA59918}" type="pres">
      <dgm:prSet presAssocID="{EA7C3420-9CC7-47A3-8138-872B64CF4789}" presName="textaccent2" presStyleCnt="0"/>
      <dgm:spPr/>
      <dgm:t>
        <a:bodyPr/>
        <a:lstStyle/>
        <a:p>
          <a:endParaRPr lang="fr-FR"/>
        </a:p>
      </dgm:t>
    </dgm:pt>
    <dgm:pt modelId="{1D053BF3-E7FC-4275-86AA-31D9ACB1B6BE}" type="pres">
      <dgm:prSet presAssocID="{EA7C3420-9CC7-47A3-8138-872B64CF4789}" presName="accentRepeatNode" presStyleLbl="solidAlignAcc1" presStyleIdx="2" presStyleCnt="20"/>
      <dgm:spPr/>
      <dgm:t>
        <a:bodyPr/>
        <a:lstStyle/>
        <a:p>
          <a:endParaRPr lang="fr-FR"/>
        </a:p>
      </dgm:t>
    </dgm:pt>
    <dgm:pt modelId="{9E3A5A01-ECF2-4DDA-8B60-5C2C0DC8572C}" type="pres">
      <dgm:prSet presAssocID="{CCB3CCA5-2B01-481A-82F0-E68945400FD7}" presName="image2" presStyleCnt="0"/>
      <dgm:spPr/>
      <dgm:t>
        <a:bodyPr/>
        <a:lstStyle/>
        <a:p>
          <a:endParaRPr lang="fr-FR"/>
        </a:p>
      </dgm:t>
    </dgm:pt>
    <dgm:pt modelId="{11EB4C09-CA7C-4C69-B4B0-432C10AE4B3E}" type="pres">
      <dgm:prSet presAssocID="{CCB3CCA5-2B01-481A-82F0-E68945400FD7}" presName="imageRepeatNode" presStyleLbl="alignAcc1" presStyleIdx="1" presStyleCnt="10"/>
      <dgm:spPr/>
      <dgm:t>
        <a:bodyPr/>
        <a:lstStyle/>
        <a:p>
          <a:endParaRPr lang="fr-FR"/>
        </a:p>
      </dgm:t>
    </dgm:pt>
    <dgm:pt modelId="{90C52148-2E4A-4378-8E5E-CE66D5D9894B}" type="pres">
      <dgm:prSet presAssocID="{CCB3CCA5-2B01-481A-82F0-E68945400FD7}" presName="imageaccent2" presStyleCnt="0"/>
      <dgm:spPr/>
      <dgm:t>
        <a:bodyPr/>
        <a:lstStyle/>
        <a:p>
          <a:endParaRPr lang="fr-FR"/>
        </a:p>
      </dgm:t>
    </dgm:pt>
    <dgm:pt modelId="{53AEBDDF-3EC3-4B17-B32B-0E4DCD19AADD}" type="pres">
      <dgm:prSet presAssocID="{CCB3CCA5-2B01-481A-82F0-E68945400FD7}" presName="accentRepeatNode" presStyleLbl="solidAlignAcc1" presStyleIdx="3" presStyleCnt="20"/>
      <dgm:spPr/>
      <dgm:t>
        <a:bodyPr/>
        <a:lstStyle/>
        <a:p>
          <a:endParaRPr lang="fr-FR"/>
        </a:p>
      </dgm:t>
    </dgm:pt>
    <dgm:pt modelId="{A7F5D59D-AFD4-461C-ACC0-7EF38C80ADD2}" type="pres">
      <dgm:prSet presAssocID="{6A255ACA-BD4E-4829-B5ED-B6B21EA49511}" presName="text3" presStyleCnt="0"/>
      <dgm:spPr/>
      <dgm:t>
        <a:bodyPr/>
        <a:lstStyle/>
        <a:p>
          <a:endParaRPr lang="fr-FR"/>
        </a:p>
      </dgm:t>
    </dgm:pt>
    <dgm:pt modelId="{62A76787-CA1E-42D7-AE4F-13C1CB46D22F}" type="pres">
      <dgm:prSet presAssocID="{6A255ACA-BD4E-4829-B5ED-B6B21EA49511}" presName="textRepeatNode" presStyleLbl="alignNode1" presStyleIdx="2" presStyleCnt="10">
        <dgm:presLayoutVars>
          <dgm:chMax val="0"/>
          <dgm:chPref val="0"/>
          <dgm:bulletEnabled val="1"/>
        </dgm:presLayoutVars>
      </dgm:prSet>
      <dgm:spPr/>
      <dgm:t>
        <a:bodyPr/>
        <a:lstStyle/>
        <a:p>
          <a:endParaRPr lang="fr-FR"/>
        </a:p>
      </dgm:t>
    </dgm:pt>
    <dgm:pt modelId="{E793275A-C294-43A7-A2D8-B1CD0F8BD7FF}" type="pres">
      <dgm:prSet presAssocID="{6A255ACA-BD4E-4829-B5ED-B6B21EA49511}" presName="textaccent3" presStyleCnt="0"/>
      <dgm:spPr/>
      <dgm:t>
        <a:bodyPr/>
        <a:lstStyle/>
        <a:p>
          <a:endParaRPr lang="fr-FR"/>
        </a:p>
      </dgm:t>
    </dgm:pt>
    <dgm:pt modelId="{19357FA3-E73C-4ADB-98B9-D4ECDBB03077}" type="pres">
      <dgm:prSet presAssocID="{6A255ACA-BD4E-4829-B5ED-B6B21EA49511}" presName="accentRepeatNode" presStyleLbl="solidAlignAcc1" presStyleIdx="4" presStyleCnt="20"/>
      <dgm:spPr/>
      <dgm:t>
        <a:bodyPr/>
        <a:lstStyle/>
        <a:p>
          <a:endParaRPr lang="fr-FR"/>
        </a:p>
      </dgm:t>
    </dgm:pt>
    <dgm:pt modelId="{278F2581-2A46-46BB-983B-B01985BF187B}" type="pres">
      <dgm:prSet presAssocID="{ACE454CE-BEEA-4AE7-A97A-06943484A075}" presName="image3" presStyleCnt="0"/>
      <dgm:spPr/>
      <dgm:t>
        <a:bodyPr/>
        <a:lstStyle/>
        <a:p>
          <a:endParaRPr lang="fr-FR"/>
        </a:p>
      </dgm:t>
    </dgm:pt>
    <dgm:pt modelId="{BE20E6FA-DEC9-4B55-AD58-D059CD21B522}" type="pres">
      <dgm:prSet presAssocID="{ACE454CE-BEEA-4AE7-A97A-06943484A075}" presName="imageRepeatNode" presStyleLbl="alignAcc1" presStyleIdx="2" presStyleCnt="10"/>
      <dgm:spPr/>
      <dgm:t>
        <a:bodyPr/>
        <a:lstStyle/>
        <a:p>
          <a:endParaRPr lang="fr-FR"/>
        </a:p>
      </dgm:t>
    </dgm:pt>
    <dgm:pt modelId="{AE00A7BC-9E96-46FF-9AEB-751860857EEF}" type="pres">
      <dgm:prSet presAssocID="{ACE454CE-BEEA-4AE7-A97A-06943484A075}" presName="imageaccent3" presStyleCnt="0"/>
      <dgm:spPr/>
      <dgm:t>
        <a:bodyPr/>
        <a:lstStyle/>
        <a:p>
          <a:endParaRPr lang="fr-FR"/>
        </a:p>
      </dgm:t>
    </dgm:pt>
    <dgm:pt modelId="{1304CE23-3997-4D6B-9AEB-5972BFAB5F16}" type="pres">
      <dgm:prSet presAssocID="{ACE454CE-BEEA-4AE7-A97A-06943484A075}" presName="accentRepeatNode" presStyleLbl="solidAlignAcc1" presStyleIdx="5" presStyleCnt="20"/>
      <dgm:spPr/>
      <dgm:t>
        <a:bodyPr/>
        <a:lstStyle/>
        <a:p>
          <a:endParaRPr lang="fr-FR"/>
        </a:p>
      </dgm:t>
    </dgm:pt>
    <dgm:pt modelId="{844B853A-3E1D-4B8B-ACBC-29637BD6050D}" type="pres">
      <dgm:prSet presAssocID="{946CFD4E-0931-4303-A441-F6D1AAA2F631}" presName="text4" presStyleCnt="0"/>
      <dgm:spPr/>
      <dgm:t>
        <a:bodyPr/>
        <a:lstStyle/>
        <a:p>
          <a:endParaRPr lang="fr-FR"/>
        </a:p>
      </dgm:t>
    </dgm:pt>
    <dgm:pt modelId="{BD53F2A1-8D7A-4EDA-A0FF-40EE82BABF2E}" type="pres">
      <dgm:prSet presAssocID="{946CFD4E-0931-4303-A441-F6D1AAA2F631}" presName="textRepeatNode" presStyleLbl="alignNode1" presStyleIdx="3" presStyleCnt="10">
        <dgm:presLayoutVars>
          <dgm:chMax val="0"/>
          <dgm:chPref val="0"/>
          <dgm:bulletEnabled val="1"/>
        </dgm:presLayoutVars>
      </dgm:prSet>
      <dgm:spPr/>
      <dgm:t>
        <a:bodyPr/>
        <a:lstStyle/>
        <a:p>
          <a:endParaRPr lang="fr-FR"/>
        </a:p>
      </dgm:t>
    </dgm:pt>
    <dgm:pt modelId="{FADE3475-3FD1-4EFA-B82E-405783D0F1FC}" type="pres">
      <dgm:prSet presAssocID="{946CFD4E-0931-4303-A441-F6D1AAA2F631}" presName="textaccent4" presStyleCnt="0"/>
      <dgm:spPr/>
      <dgm:t>
        <a:bodyPr/>
        <a:lstStyle/>
        <a:p>
          <a:endParaRPr lang="fr-FR"/>
        </a:p>
      </dgm:t>
    </dgm:pt>
    <dgm:pt modelId="{56500793-0A5C-4357-AFDD-9234BC55115C}" type="pres">
      <dgm:prSet presAssocID="{946CFD4E-0931-4303-A441-F6D1AAA2F631}" presName="accentRepeatNode" presStyleLbl="solidAlignAcc1" presStyleIdx="6" presStyleCnt="20"/>
      <dgm:spPr/>
      <dgm:t>
        <a:bodyPr/>
        <a:lstStyle/>
        <a:p>
          <a:endParaRPr lang="fr-FR"/>
        </a:p>
      </dgm:t>
    </dgm:pt>
    <dgm:pt modelId="{192F223C-EFAB-41DC-9DF7-14F1E01750B6}" type="pres">
      <dgm:prSet presAssocID="{7C21A7DF-8951-43CF-BCE5-49BE89C745DB}" presName="image4" presStyleCnt="0"/>
      <dgm:spPr/>
      <dgm:t>
        <a:bodyPr/>
        <a:lstStyle/>
        <a:p>
          <a:endParaRPr lang="fr-FR"/>
        </a:p>
      </dgm:t>
    </dgm:pt>
    <dgm:pt modelId="{B0580298-7968-4548-829F-95250BE267C4}" type="pres">
      <dgm:prSet presAssocID="{7C21A7DF-8951-43CF-BCE5-49BE89C745DB}" presName="imageRepeatNode" presStyleLbl="alignAcc1" presStyleIdx="3" presStyleCnt="10"/>
      <dgm:spPr/>
      <dgm:t>
        <a:bodyPr/>
        <a:lstStyle/>
        <a:p>
          <a:endParaRPr lang="fr-FR"/>
        </a:p>
      </dgm:t>
    </dgm:pt>
    <dgm:pt modelId="{4BCBA443-56DD-40EF-93FB-33519FA60229}" type="pres">
      <dgm:prSet presAssocID="{7C21A7DF-8951-43CF-BCE5-49BE89C745DB}" presName="imageaccent4" presStyleCnt="0"/>
      <dgm:spPr/>
      <dgm:t>
        <a:bodyPr/>
        <a:lstStyle/>
        <a:p>
          <a:endParaRPr lang="fr-FR"/>
        </a:p>
      </dgm:t>
    </dgm:pt>
    <dgm:pt modelId="{69205117-379E-40E6-A134-F7308FD7E760}" type="pres">
      <dgm:prSet presAssocID="{7C21A7DF-8951-43CF-BCE5-49BE89C745DB}" presName="accentRepeatNode" presStyleLbl="solidAlignAcc1" presStyleIdx="7" presStyleCnt="20"/>
      <dgm:spPr/>
      <dgm:t>
        <a:bodyPr/>
        <a:lstStyle/>
        <a:p>
          <a:endParaRPr lang="fr-FR"/>
        </a:p>
      </dgm:t>
    </dgm:pt>
    <dgm:pt modelId="{E9C1108E-BB54-45A6-A86C-A14014A38AFC}" type="pres">
      <dgm:prSet presAssocID="{7A2A0BC2-89F9-48FA-844D-6FC92EC4CF99}" presName="text5" presStyleCnt="0"/>
      <dgm:spPr/>
      <dgm:t>
        <a:bodyPr/>
        <a:lstStyle/>
        <a:p>
          <a:endParaRPr lang="fr-FR"/>
        </a:p>
      </dgm:t>
    </dgm:pt>
    <dgm:pt modelId="{497786E5-FD44-4415-B412-322C37E0E840}" type="pres">
      <dgm:prSet presAssocID="{7A2A0BC2-89F9-48FA-844D-6FC92EC4CF99}" presName="textRepeatNode" presStyleLbl="alignNode1" presStyleIdx="4" presStyleCnt="10">
        <dgm:presLayoutVars>
          <dgm:chMax val="0"/>
          <dgm:chPref val="0"/>
          <dgm:bulletEnabled val="1"/>
        </dgm:presLayoutVars>
      </dgm:prSet>
      <dgm:spPr/>
      <dgm:t>
        <a:bodyPr/>
        <a:lstStyle/>
        <a:p>
          <a:endParaRPr lang="fr-FR"/>
        </a:p>
      </dgm:t>
    </dgm:pt>
    <dgm:pt modelId="{528EECE8-BC56-4543-B8D1-DB8F64172879}" type="pres">
      <dgm:prSet presAssocID="{7A2A0BC2-89F9-48FA-844D-6FC92EC4CF99}" presName="textaccent5" presStyleCnt="0"/>
      <dgm:spPr/>
      <dgm:t>
        <a:bodyPr/>
        <a:lstStyle/>
        <a:p>
          <a:endParaRPr lang="fr-FR"/>
        </a:p>
      </dgm:t>
    </dgm:pt>
    <dgm:pt modelId="{06AD9899-3F99-4B06-B40E-26AC9E0782AC}" type="pres">
      <dgm:prSet presAssocID="{7A2A0BC2-89F9-48FA-844D-6FC92EC4CF99}" presName="accentRepeatNode" presStyleLbl="solidAlignAcc1" presStyleIdx="8" presStyleCnt="20"/>
      <dgm:spPr/>
      <dgm:t>
        <a:bodyPr/>
        <a:lstStyle/>
        <a:p>
          <a:endParaRPr lang="fr-FR"/>
        </a:p>
      </dgm:t>
    </dgm:pt>
    <dgm:pt modelId="{F2953753-1122-498F-B5D1-145BE32E78C7}" type="pres">
      <dgm:prSet presAssocID="{C535CB23-93AF-4A53-9C72-76114217D1EC}" presName="image5" presStyleCnt="0"/>
      <dgm:spPr/>
      <dgm:t>
        <a:bodyPr/>
        <a:lstStyle/>
        <a:p>
          <a:endParaRPr lang="fr-FR"/>
        </a:p>
      </dgm:t>
    </dgm:pt>
    <dgm:pt modelId="{BB29F638-C6DD-43DB-BE0C-032909F04BA9}" type="pres">
      <dgm:prSet presAssocID="{C535CB23-93AF-4A53-9C72-76114217D1EC}" presName="imageRepeatNode" presStyleLbl="alignAcc1" presStyleIdx="4" presStyleCnt="10"/>
      <dgm:spPr/>
      <dgm:t>
        <a:bodyPr/>
        <a:lstStyle/>
        <a:p>
          <a:endParaRPr lang="fr-FR"/>
        </a:p>
      </dgm:t>
    </dgm:pt>
    <dgm:pt modelId="{3C04A9D9-666F-446C-8B79-E75F3DB59187}" type="pres">
      <dgm:prSet presAssocID="{C535CB23-93AF-4A53-9C72-76114217D1EC}" presName="imageaccent5" presStyleCnt="0"/>
      <dgm:spPr/>
      <dgm:t>
        <a:bodyPr/>
        <a:lstStyle/>
        <a:p>
          <a:endParaRPr lang="fr-FR"/>
        </a:p>
      </dgm:t>
    </dgm:pt>
    <dgm:pt modelId="{791B91F3-650E-41EC-8A4B-BF688026B422}" type="pres">
      <dgm:prSet presAssocID="{C535CB23-93AF-4A53-9C72-76114217D1EC}" presName="accentRepeatNode" presStyleLbl="solidAlignAcc1" presStyleIdx="9" presStyleCnt="20"/>
      <dgm:spPr/>
      <dgm:t>
        <a:bodyPr/>
        <a:lstStyle/>
        <a:p>
          <a:endParaRPr lang="fr-FR"/>
        </a:p>
      </dgm:t>
    </dgm:pt>
    <dgm:pt modelId="{8FCE054F-976D-4577-9848-8D0DA0C2191F}" type="pres">
      <dgm:prSet presAssocID="{954D15F5-F999-49ED-AC91-141C7BDC4AC8}" presName="text6" presStyleCnt="0"/>
      <dgm:spPr/>
      <dgm:t>
        <a:bodyPr/>
        <a:lstStyle/>
        <a:p>
          <a:endParaRPr lang="fr-FR"/>
        </a:p>
      </dgm:t>
    </dgm:pt>
    <dgm:pt modelId="{57422F28-D7AF-4A5F-9061-4F714353F685}" type="pres">
      <dgm:prSet presAssocID="{954D15F5-F999-49ED-AC91-141C7BDC4AC8}" presName="textRepeatNode" presStyleLbl="alignNode1" presStyleIdx="5" presStyleCnt="10">
        <dgm:presLayoutVars>
          <dgm:chMax val="0"/>
          <dgm:chPref val="0"/>
          <dgm:bulletEnabled val="1"/>
        </dgm:presLayoutVars>
      </dgm:prSet>
      <dgm:spPr/>
      <dgm:t>
        <a:bodyPr/>
        <a:lstStyle/>
        <a:p>
          <a:endParaRPr lang="fr-FR"/>
        </a:p>
      </dgm:t>
    </dgm:pt>
    <dgm:pt modelId="{6CA8D0DF-6393-48D5-9577-36B5EAA19D7C}" type="pres">
      <dgm:prSet presAssocID="{954D15F5-F999-49ED-AC91-141C7BDC4AC8}" presName="textaccent6" presStyleCnt="0"/>
      <dgm:spPr/>
      <dgm:t>
        <a:bodyPr/>
        <a:lstStyle/>
        <a:p>
          <a:endParaRPr lang="fr-FR"/>
        </a:p>
      </dgm:t>
    </dgm:pt>
    <dgm:pt modelId="{263193D3-B6BA-48D9-B869-45BFE580A1A8}" type="pres">
      <dgm:prSet presAssocID="{954D15F5-F999-49ED-AC91-141C7BDC4AC8}" presName="accentRepeatNode" presStyleLbl="solidAlignAcc1" presStyleIdx="10" presStyleCnt="20"/>
      <dgm:spPr/>
      <dgm:t>
        <a:bodyPr/>
        <a:lstStyle/>
        <a:p>
          <a:endParaRPr lang="fr-FR"/>
        </a:p>
      </dgm:t>
    </dgm:pt>
    <dgm:pt modelId="{6B2AD81B-8868-4A2A-AC03-1D5FCBC3E943}" type="pres">
      <dgm:prSet presAssocID="{B3A85CAA-22C1-4FFF-9BAC-3E90FCF871BC}" presName="image6" presStyleCnt="0"/>
      <dgm:spPr/>
      <dgm:t>
        <a:bodyPr/>
        <a:lstStyle/>
        <a:p>
          <a:endParaRPr lang="fr-FR"/>
        </a:p>
      </dgm:t>
    </dgm:pt>
    <dgm:pt modelId="{6F4B3360-3F6F-45A4-8C13-723BE0F74D03}" type="pres">
      <dgm:prSet presAssocID="{B3A85CAA-22C1-4FFF-9BAC-3E90FCF871BC}" presName="imageRepeatNode" presStyleLbl="alignAcc1" presStyleIdx="5" presStyleCnt="10"/>
      <dgm:spPr/>
      <dgm:t>
        <a:bodyPr/>
        <a:lstStyle/>
        <a:p>
          <a:endParaRPr lang="fr-FR"/>
        </a:p>
      </dgm:t>
    </dgm:pt>
    <dgm:pt modelId="{D13FE6EC-17EF-45CF-963C-BCDAFBDA643C}" type="pres">
      <dgm:prSet presAssocID="{B3A85CAA-22C1-4FFF-9BAC-3E90FCF871BC}" presName="imageaccent6" presStyleCnt="0"/>
      <dgm:spPr/>
      <dgm:t>
        <a:bodyPr/>
        <a:lstStyle/>
        <a:p>
          <a:endParaRPr lang="fr-FR"/>
        </a:p>
      </dgm:t>
    </dgm:pt>
    <dgm:pt modelId="{5019F69A-F1AC-482D-9688-4F89E7376876}" type="pres">
      <dgm:prSet presAssocID="{B3A85CAA-22C1-4FFF-9BAC-3E90FCF871BC}" presName="accentRepeatNode" presStyleLbl="solidAlignAcc1" presStyleIdx="11" presStyleCnt="20"/>
      <dgm:spPr/>
      <dgm:t>
        <a:bodyPr/>
        <a:lstStyle/>
        <a:p>
          <a:endParaRPr lang="fr-FR"/>
        </a:p>
      </dgm:t>
    </dgm:pt>
    <dgm:pt modelId="{CD6A7A7A-0972-47DC-801A-FB56B8B94842}" type="pres">
      <dgm:prSet presAssocID="{E14A9E3B-A787-48DB-A300-C1084D082B4D}" presName="text7" presStyleCnt="0"/>
      <dgm:spPr/>
      <dgm:t>
        <a:bodyPr/>
        <a:lstStyle/>
        <a:p>
          <a:endParaRPr lang="fr-FR"/>
        </a:p>
      </dgm:t>
    </dgm:pt>
    <dgm:pt modelId="{3C351C82-969F-4133-A7A6-9BC9965083EE}" type="pres">
      <dgm:prSet presAssocID="{E14A9E3B-A787-48DB-A300-C1084D082B4D}" presName="textRepeatNode" presStyleLbl="alignNode1" presStyleIdx="6" presStyleCnt="10">
        <dgm:presLayoutVars>
          <dgm:chMax val="0"/>
          <dgm:chPref val="0"/>
          <dgm:bulletEnabled val="1"/>
        </dgm:presLayoutVars>
      </dgm:prSet>
      <dgm:spPr/>
      <dgm:t>
        <a:bodyPr/>
        <a:lstStyle/>
        <a:p>
          <a:endParaRPr lang="fr-FR"/>
        </a:p>
      </dgm:t>
    </dgm:pt>
    <dgm:pt modelId="{459ADE67-2DD2-4A97-8F27-272E18CCA1B9}" type="pres">
      <dgm:prSet presAssocID="{E14A9E3B-A787-48DB-A300-C1084D082B4D}" presName="textaccent7" presStyleCnt="0"/>
      <dgm:spPr/>
      <dgm:t>
        <a:bodyPr/>
        <a:lstStyle/>
        <a:p>
          <a:endParaRPr lang="fr-FR"/>
        </a:p>
      </dgm:t>
    </dgm:pt>
    <dgm:pt modelId="{4D5D73C0-0E70-425F-99CE-FB37C6E8AC62}" type="pres">
      <dgm:prSet presAssocID="{E14A9E3B-A787-48DB-A300-C1084D082B4D}" presName="accentRepeatNode" presStyleLbl="solidAlignAcc1" presStyleIdx="12" presStyleCnt="20"/>
      <dgm:spPr/>
      <dgm:t>
        <a:bodyPr/>
        <a:lstStyle/>
        <a:p>
          <a:endParaRPr lang="fr-FR"/>
        </a:p>
      </dgm:t>
    </dgm:pt>
    <dgm:pt modelId="{ABF5A921-56F9-439D-936E-AC3C1241004D}" type="pres">
      <dgm:prSet presAssocID="{2DF39008-D9CD-4AD3-8375-81951F3B9FCE}" presName="image7" presStyleCnt="0"/>
      <dgm:spPr/>
      <dgm:t>
        <a:bodyPr/>
        <a:lstStyle/>
        <a:p>
          <a:endParaRPr lang="fr-FR"/>
        </a:p>
      </dgm:t>
    </dgm:pt>
    <dgm:pt modelId="{CABDF11B-677C-4080-81DC-B36DED1AD573}" type="pres">
      <dgm:prSet presAssocID="{2DF39008-D9CD-4AD3-8375-81951F3B9FCE}" presName="imageRepeatNode" presStyleLbl="alignAcc1" presStyleIdx="6" presStyleCnt="10"/>
      <dgm:spPr/>
      <dgm:t>
        <a:bodyPr/>
        <a:lstStyle/>
        <a:p>
          <a:endParaRPr lang="fr-FR"/>
        </a:p>
      </dgm:t>
    </dgm:pt>
    <dgm:pt modelId="{B9016964-E405-4AC4-8938-F04E693E6D24}" type="pres">
      <dgm:prSet presAssocID="{2DF39008-D9CD-4AD3-8375-81951F3B9FCE}" presName="imageaccent7" presStyleCnt="0"/>
      <dgm:spPr/>
      <dgm:t>
        <a:bodyPr/>
        <a:lstStyle/>
        <a:p>
          <a:endParaRPr lang="fr-FR"/>
        </a:p>
      </dgm:t>
    </dgm:pt>
    <dgm:pt modelId="{465843B9-8C47-4F36-9FB2-3BA3424D35EB}" type="pres">
      <dgm:prSet presAssocID="{2DF39008-D9CD-4AD3-8375-81951F3B9FCE}" presName="accentRepeatNode" presStyleLbl="solidAlignAcc1" presStyleIdx="13" presStyleCnt="20"/>
      <dgm:spPr/>
      <dgm:t>
        <a:bodyPr/>
        <a:lstStyle/>
        <a:p>
          <a:endParaRPr lang="fr-FR"/>
        </a:p>
      </dgm:t>
    </dgm:pt>
    <dgm:pt modelId="{35935A45-4E1B-433C-A73F-1FD1F3F3E89E}" type="pres">
      <dgm:prSet presAssocID="{3CD0D2CF-29CF-4BFA-8DD6-5BC04529B4C2}" presName="text8" presStyleCnt="0"/>
      <dgm:spPr/>
      <dgm:t>
        <a:bodyPr/>
        <a:lstStyle/>
        <a:p>
          <a:endParaRPr lang="fr-FR"/>
        </a:p>
      </dgm:t>
    </dgm:pt>
    <dgm:pt modelId="{D64B820A-50A8-454F-89B5-982A07911C24}" type="pres">
      <dgm:prSet presAssocID="{3CD0D2CF-29CF-4BFA-8DD6-5BC04529B4C2}" presName="textRepeatNode" presStyleLbl="alignNode1" presStyleIdx="7" presStyleCnt="10">
        <dgm:presLayoutVars>
          <dgm:chMax val="0"/>
          <dgm:chPref val="0"/>
          <dgm:bulletEnabled val="1"/>
        </dgm:presLayoutVars>
      </dgm:prSet>
      <dgm:spPr/>
      <dgm:t>
        <a:bodyPr/>
        <a:lstStyle/>
        <a:p>
          <a:endParaRPr lang="fr-FR"/>
        </a:p>
      </dgm:t>
    </dgm:pt>
    <dgm:pt modelId="{A3EB15E3-7FB9-4718-8364-2F4CCE3BA4F3}" type="pres">
      <dgm:prSet presAssocID="{3CD0D2CF-29CF-4BFA-8DD6-5BC04529B4C2}" presName="textaccent8" presStyleCnt="0"/>
      <dgm:spPr/>
      <dgm:t>
        <a:bodyPr/>
        <a:lstStyle/>
        <a:p>
          <a:endParaRPr lang="fr-FR"/>
        </a:p>
      </dgm:t>
    </dgm:pt>
    <dgm:pt modelId="{946FC7CE-3B7D-4ACF-AC58-A87B2B6977E4}" type="pres">
      <dgm:prSet presAssocID="{3CD0D2CF-29CF-4BFA-8DD6-5BC04529B4C2}" presName="accentRepeatNode" presStyleLbl="solidAlignAcc1" presStyleIdx="14" presStyleCnt="20"/>
      <dgm:spPr/>
      <dgm:t>
        <a:bodyPr/>
        <a:lstStyle/>
        <a:p>
          <a:endParaRPr lang="fr-FR"/>
        </a:p>
      </dgm:t>
    </dgm:pt>
    <dgm:pt modelId="{02F9EA61-5183-4CC8-9D5C-913FDA8E2477}" type="pres">
      <dgm:prSet presAssocID="{70088642-C77A-4FD1-9385-9E78A276964B}" presName="image8" presStyleCnt="0"/>
      <dgm:spPr/>
      <dgm:t>
        <a:bodyPr/>
        <a:lstStyle/>
        <a:p>
          <a:endParaRPr lang="fr-FR"/>
        </a:p>
      </dgm:t>
    </dgm:pt>
    <dgm:pt modelId="{51D76411-57C6-49CB-9AB6-94B02FC2709F}" type="pres">
      <dgm:prSet presAssocID="{70088642-C77A-4FD1-9385-9E78A276964B}" presName="imageRepeatNode" presStyleLbl="alignAcc1" presStyleIdx="7" presStyleCnt="10"/>
      <dgm:spPr/>
      <dgm:t>
        <a:bodyPr/>
        <a:lstStyle/>
        <a:p>
          <a:endParaRPr lang="fr-FR"/>
        </a:p>
      </dgm:t>
    </dgm:pt>
    <dgm:pt modelId="{4F2051D9-1D5F-4236-9B3D-ED3831DD7CB3}" type="pres">
      <dgm:prSet presAssocID="{70088642-C77A-4FD1-9385-9E78A276964B}" presName="imageaccent8" presStyleCnt="0"/>
      <dgm:spPr/>
      <dgm:t>
        <a:bodyPr/>
        <a:lstStyle/>
        <a:p>
          <a:endParaRPr lang="fr-FR"/>
        </a:p>
      </dgm:t>
    </dgm:pt>
    <dgm:pt modelId="{D89A7DF6-2CA8-44A7-A00A-3DED681516C0}" type="pres">
      <dgm:prSet presAssocID="{70088642-C77A-4FD1-9385-9E78A276964B}" presName="accentRepeatNode" presStyleLbl="solidAlignAcc1" presStyleIdx="15" presStyleCnt="20"/>
      <dgm:spPr/>
      <dgm:t>
        <a:bodyPr/>
        <a:lstStyle/>
        <a:p>
          <a:endParaRPr lang="fr-FR"/>
        </a:p>
      </dgm:t>
    </dgm:pt>
    <dgm:pt modelId="{514F3520-70CF-4728-9552-763D5256EB0B}" type="pres">
      <dgm:prSet presAssocID="{EFC78CA1-1BE0-46A3-8305-5EE3D10A0D36}" presName="text9" presStyleCnt="0"/>
      <dgm:spPr/>
      <dgm:t>
        <a:bodyPr/>
        <a:lstStyle/>
        <a:p>
          <a:endParaRPr lang="fr-FR"/>
        </a:p>
      </dgm:t>
    </dgm:pt>
    <dgm:pt modelId="{A5764C68-DFE5-4AB4-8407-BF3E6B332E5B}" type="pres">
      <dgm:prSet presAssocID="{EFC78CA1-1BE0-46A3-8305-5EE3D10A0D36}" presName="textRepeatNode" presStyleLbl="alignNode1" presStyleIdx="8" presStyleCnt="10">
        <dgm:presLayoutVars>
          <dgm:chMax val="0"/>
          <dgm:chPref val="0"/>
          <dgm:bulletEnabled val="1"/>
        </dgm:presLayoutVars>
      </dgm:prSet>
      <dgm:spPr/>
      <dgm:t>
        <a:bodyPr/>
        <a:lstStyle/>
        <a:p>
          <a:endParaRPr lang="fr-FR"/>
        </a:p>
      </dgm:t>
    </dgm:pt>
    <dgm:pt modelId="{7EC80C59-F041-455B-81EB-B5FAE0A0315F}" type="pres">
      <dgm:prSet presAssocID="{EFC78CA1-1BE0-46A3-8305-5EE3D10A0D36}" presName="textaccent9" presStyleCnt="0"/>
      <dgm:spPr/>
      <dgm:t>
        <a:bodyPr/>
        <a:lstStyle/>
        <a:p>
          <a:endParaRPr lang="fr-FR"/>
        </a:p>
      </dgm:t>
    </dgm:pt>
    <dgm:pt modelId="{12131F89-60D8-4B52-8EED-9A44AC60450F}" type="pres">
      <dgm:prSet presAssocID="{EFC78CA1-1BE0-46A3-8305-5EE3D10A0D36}" presName="accentRepeatNode" presStyleLbl="solidAlignAcc1" presStyleIdx="16" presStyleCnt="20"/>
      <dgm:spPr/>
      <dgm:t>
        <a:bodyPr/>
        <a:lstStyle/>
        <a:p>
          <a:endParaRPr lang="fr-FR"/>
        </a:p>
      </dgm:t>
    </dgm:pt>
    <dgm:pt modelId="{64EB04B5-4C02-4FBF-BF2F-3B4FD8B2F9FD}" type="pres">
      <dgm:prSet presAssocID="{49E39DFB-8BA0-4344-B1E8-159DC411E862}" presName="image9" presStyleCnt="0"/>
      <dgm:spPr/>
      <dgm:t>
        <a:bodyPr/>
        <a:lstStyle/>
        <a:p>
          <a:endParaRPr lang="fr-FR"/>
        </a:p>
      </dgm:t>
    </dgm:pt>
    <dgm:pt modelId="{0549FD6A-95DE-4FF9-9A39-63B89F5477EE}" type="pres">
      <dgm:prSet presAssocID="{49E39DFB-8BA0-4344-B1E8-159DC411E862}" presName="imageRepeatNode" presStyleLbl="alignAcc1" presStyleIdx="8" presStyleCnt="10"/>
      <dgm:spPr/>
      <dgm:t>
        <a:bodyPr/>
        <a:lstStyle/>
        <a:p>
          <a:endParaRPr lang="fr-FR"/>
        </a:p>
      </dgm:t>
    </dgm:pt>
    <dgm:pt modelId="{2C099AD8-3F4E-4274-A246-374B45D22669}" type="pres">
      <dgm:prSet presAssocID="{49E39DFB-8BA0-4344-B1E8-159DC411E862}" presName="imageaccent9" presStyleCnt="0"/>
      <dgm:spPr/>
      <dgm:t>
        <a:bodyPr/>
        <a:lstStyle/>
        <a:p>
          <a:endParaRPr lang="fr-FR"/>
        </a:p>
      </dgm:t>
    </dgm:pt>
    <dgm:pt modelId="{5DF48CB9-BF26-4470-8E30-42B67A095224}" type="pres">
      <dgm:prSet presAssocID="{49E39DFB-8BA0-4344-B1E8-159DC411E862}" presName="accentRepeatNode" presStyleLbl="solidAlignAcc1" presStyleIdx="17" presStyleCnt="20"/>
      <dgm:spPr/>
      <dgm:t>
        <a:bodyPr/>
        <a:lstStyle/>
        <a:p>
          <a:endParaRPr lang="fr-FR"/>
        </a:p>
      </dgm:t>
    </dgm:pt>
    <dgm:pt modelId="{606F320F-088D-454B-9444-330B78A12F84}" type="pres">
      <dgm:prSet presAssocID="{9A90350E-8E8F-4B7F-A409-A46E8C883A57}" presName="text10" presStyleCnt="0"/>
      <dgm:spPr/>
      <dgm:t>
        <a:bodyPr/>
        <a:lstStyle/>
        <a:p>
          <a:endParaRPr lang="fr-FR"/>
        </a:p>
      </dgm:t>
    </dgm:pt>
    <dgm:pt modelId="{70322F4D-C2C4-4E55-8874-B27F69B626FA}" type="pres">
      <dgm:prSet presAssocID="{9A90350E-8E8F-4B7F-A409-A46E8C883A57}" presName="textRepeatNode" presStyleLbl="alignNode1" presStyleIdx="9" presStyleCnt="10">
        <dgm:presLayoutVars>
          <dgm:chMax val="0"/>
          <dgm:chPref val="0"/>
          <dgm:bulletEnabled val="1"/>
        </dgm:presLayoutVars>
      </dgm:prSet>
      <dgm:spPr/>
      <dgm:t>
        <a:bodyPr/>
        <a:lstStyle/>
        <a:p>
          <a:endParaRPr lang="fr-FR"/>
        </a:p>
      </dgm:t>
    </dgm:pt>
    <dgm:pt modelId="{7F870666-2EF7-458D-93FB-C19FD2E7A04C}" type="pres">
      <dgm:prSet presAssocID="{9A90350E-8E8F-4B7F-A409-A46E8C883A57}" presName="textaccent10" presStyleCnt="0"/>
      <dgm:spPr/>
      <dgm:t>
        <a:bodyPr/>
        <a:lstStyle/>
        <a:p>
          <a:endParaRPr lang="fr-FR"/>
        </a:p>
      </dgm:t>
    </dgm:pt>
    <dgm:pt modelId="{B417221A-1750-4474-874F-9FE0FBE6991F}" type="pres">
      <dgm:prSet presAssocID="{9A90350E-8E8F-4B7F-A409-A46E8C883A57}" presName="accentRepeatNode" presStyleLbl="solidAlignAcc1" presStyleIdx="18" presStyleCnt="20"/>
      <dgm:spPr/>
      <dgm:t>
        <a:bodyPr/>
        <a:lstStyle/>
        <a:p>
          <a:endParaRPr lang="fr-FR"/>
        </a:p>
      </dgm:t>
    </dgm:pt>
    <dgm:pt modelId="{6359A265-10AB-4BDE-940A-A947BB4923F9}" type="pres">
      <dgm:prSet presAssocID="{DF026807-4163-4B0A-9DF5-A1F091C0BA72}" presName="image10" presStyleCnt="0"/>
      <dgm:spPr/>
      <dgm:t>
        <a:bodyPr/>
        <a:lstStyle/>
        <a:p>
          <a:endParaRPr lang="fr-FR"/>
        </a:p>
      </dgm:t>
    </dgm:pt>
    <dgm:pt modelId="{B1726629-4A86-4852-B0A5-DF5A15A0B67B}" type="pres">
      <dgm:prSet presAssocID="{DF026807-4163-4B0A-9DF5-A1F091C0BA72}" presName="imageRepeatNode" presStyleLbl="alignAcc1" presStyleIdx="9" presStyleCnt="10"/>
      <dgm:spPr/>
      <dgm:t>
        <a:bodyPr/>
        <a:lstStyle/>
        <a:p>
          <a:endParaRPr lang="fr-FR"/>
        </a:p>
      </dgm:t>
    </dgm:pt>
    <dgm:pt modelId="{4784252B-E521-448B-A253-8FB4C9E9999B}" type="pres">
      <dgm:prSet presAssocID="{DF026807-4163-4B0A-9DF5-A1F091C0BA72}" presName="imageaccent10" presStyleCnt="0"/>
      <dgm:spPr/>
      <dgm:t>
        <a:bodyPr/>
        <a:lstStyle/>
        <a:p>
          <a:endParaRPr lang="fr-FR"/>
        </a:p>
      </dgm:t>
    </dgm:pt>
    <dgm:pt modelId="{A7198EAB-9318-4401-8FA7-254C550EFB21}" type="pres">
      <dgm:prSet presAssocID="{DF026807-4163-4B0A-9DF5-A1F091C0BA72}" presName="accentRepeatNode" presStyleLbl="solidAlignAcc1" presStyleIdx="19" presStyleCnt="20"/>
      <dgm:spPr/>
      <dgm:t>
        <a:bodyPr/>
        <a:lstStyle/>
        <a:p>
          <a:endParaRPr lang="fr-FR"/>
        </a:p>
      </dgm:t>
    </dgm:pt>
  </dgm:ptLst>
  <dgm:cxnLst>
    <dgm:cxn modelId="{2CBB5A73-A5A9-46B1-B8F8-6A15782E55B1}" srcId="{D3B144FE-224A-49E4-838E-6FD1F8400CF1}" destId="{946CFD4E-0931-4303-A441-F6D1AAA2F631}" srcOrd="3" destOrd="0" parTransId="{56B609FC-5BB3-4EA4-BB10-6FEBE2BB8FCD}" sibTransId="{7C21A7DF-8951-43CF-BCE5-49BE89C745DB}"/>
    <dgm:cxn modelId="{5729AAC4-7070-4E50-B2F3-6EE33C98C6D8}" srcId="{D3B144FE-224A-49E4-838E-6FD1F8400CF1}" destId="{6A255ACA-BD4E-4829-B5ED-B6B21EA49511}" srcOrd="2" destOrd="0" parTransId="{BD854337-D60E-482B-9C65-F6220D14456E}" sibTransId="{ACE454CE-BEEA-4AE7-A97A-06943484A075}"/>
    <dgm:cxn modelId="{A9F20661-0AE6-4C33-ACED-34B37E238A2E}" type="presOf" srcId="{C535CB23-93AF-4A53-9C72-76114217D1EC}" destId="{BB29F638-C6DD-43DB-BE0C-032909F04BA9}" srcOrd="0" destOrd="0" presId="urn:microsoft.com/office/officeart/2008/layout/HexagonCluster"/>
    <dgm:cxn modelId="{493FA209-0530-4F59-8081-31325447442B}" type="presOf" srcId="{7C21A7DF-8951-43CF-BCE5-49BE89C745DB}" destId="{B0580298-7968-4548-829F-95250BE267C4}" srcOrd="0" destOrd="0" presId="urn:microsoft.com/office/officeart/2008/layout/HexagonCluster"/>
    <dgm:cxn modelId="{DE6CF432-213E-4356-A1C1-DE6AC58794ED}" type="presOf" srcId="{EA7C3420-9CC7-47A3-8138-872B64CF4789}" destId="{7CA4BDDC-ED16-4F51-9DF0-1360A1854F7B}" srcOrd="0" destOrd="0" presId="urn:microsoft.com/office/officeart/2008/layout/HexagonCluster"/>
    <dgm:cxn modelId="{69CAD375-A8A6-4285-A0AC-CA3A9B3074FA}" type="presOf" srcId="{D3B144FE-224A-49E4-838E-6FD1F8400CF1}" destId="{B655365F-7574-46E0-B7A0-1318BF7ABEA4}" srcOrd="0" destOrd="0" presId="urn:microsoft.com/office/officeart/2008/layout/HexagonCluster"/>
    <dgm:cxn modelId="{969F3304-B0DF-4E0D-BAAB-9210E2C1845C}" srcId="{D3B144FE-224A-49E4-838E-6FD1F8400CF1}" destId="{EFC78CA1-1BE0-46A3-8305-5EE3D10A0D36}" srcOrd="8" destOrd="0" parTransId="{35AC9A25-B926-4631-A62E-C5EDC984B711}" sibTransId="{49E39DFB-8BA0-4344-B1E8-159DC411E862}"/>
    <dgm:cxn modelId="{3FFBB2E1-3234-401B-89AB-622D888AA037}" type="presOf" srcId="{70088642-C77A-4FD1-9385-9E78A276964B}" destId="{51D76411-57C6-49CB-9AB6-94B02FC2709F}" srcOrd="0" destOrd="0" presId="urn:microsoft.com/office/officeart/2008/layout/HexagonCluster"/>
    <dgm:cxn modelId="{DC85B0A6-D870-4E8D-8523-4D7F8E41EF83}" type="presOf" srcId="{ACE454CE-BEEA-4AE7-A97A-06943484A075}" destId="{BE20E6FA-DEC9-4B55-AD58-D059CD21B522}" srcOrd="0" destOrd="0" presId="urn:microsoft.com/office/officeart/2008/layout/HexagonCluster"/>
    <dgm:cxn modelId="{B23B3927-7F6F-4B69-B245-9B2E814B2921}" type="presOf" srcId="{B3A85CAA-22C1-4FFF-9BAC-3E90FCF871BC}" destId="{6F4B3360-3F6F-45A4-8C13-723BE0F74D03}" srcOrd="0" destOrd="0" presId="urn:microsoft.com/office/officeart/2008/layout/HexagonCluster"/>
    <dgm:cxn modelId="{32062620-0F2C-49B4-8556-F5A19832A4CA}" srcId="{D3B144FE-224A-49E4-838E-6FD1F8400CF1}" destId="{EA7C3420-9CC7-47A3-8138-872B64CF4789}" srcOrd="1" destOrd="0" parTransId="{E6948272-755D-41B2-9567-DEA34C09192B}" sibTransId="{CCB3CCA5-2B01-481A-82F0-E68945400FD7}"/>
    <dgm:cxn modelId="{8110B3B3-4DD4-4E24-AB02-DBF22F5143CF}" srcId="{D3B144FE-224A-49E4-838E-6FD1F8400CF1}" destId="{9A90350E-8E8F-4B7F-A409-A46E8C883A57}" srcOrd="9" destOrd="0" parTransId="{5C4949FE-8037-4D2A-902F-9DF5F8281875}" sibTransId="{DF026807-4163-4B0A-9DF5-A1F091C0BA72}"/>
    <dgm:cxn modelId="{DE9189CC-30D6-4420-80C3-C79296735D3D}" srcId="{D3B144FE-224A-49E4-838E-6FD1F8400CF1}" destId="{3CD0D2CF-29CF-4BFA-8DD6-5BC04529B4C2}" srcOrd="7" destOrd="0" parTransId="{7ED4ADDA-48D9-4614-9CF1-EED6A5943CE9}" sibTransId="{70088642-C77A-4FD1-9385-9E78A276964B}"/>
    <dgm:cxn modelId="{BF6366D7-AC23-471B-A058-8AA16C7975F0}" srcId="{D3B144FE-224A-49E4-838E-6FD1F8400CF1}" destId="{954D15F5-F999-49ED-AC91-141C7BDC4AC8}" srcOrd="5" destOrd="0" parTransId="{B8776E00-0B43-4CBE-8F7B-0BBF86AB4286}" sibTransId="{B3A85CAA-22C1-4FFF-9BAC-3E90FCF871BC}"/>
    <dgm:cxn modelId="{474BB30E-F1B7-44BB-A059-FA7235C4435C}" type="presOf" srcId="{3CD0D2CF-29CF-4BFA-8DD6-5BC04529B4C2}" destId="{D64B820A-50A8-454F-89B5-982A07911C24}" srcOrd="0" destOrd="0" presId="urn:microsoft.com/office/officeart/2008/layout/HexagonCluster"/>
    <dgm:cxn modelId="{6CF640D3-9743-4A50-AB3C-275740C2111D}" type="presOf" srcId="{DEBBDB3B-D347-4FA5-9A64-0B05812D5486}" destId="{FF3625F3-A781-4DB7-9531-06F4E37D56DE}" srcOrd="0" destOrd="0" presId="urn:microsoft.com/office/officeart/2008/layout/HexagonCluster"/>
    <dgm:cxn modelId="{5B028954-F52C-498C-987F-1ACD430A4934}" type="presOf" srcId="{7A2A0BC2-89F9-48FA-844D-6FC92EC4CF99}" destId="{497786E5-FD44-4415-B412-322C37E0E840}" srcOrd="0" destOrd="0" presId="urn:microsoft.com/office/officeart/2008/layout/HexagonCluster"/>
    <dgm:cxn modelId="{476D43F6-2A9A-4902-A1C1-5634127C82F3}" type="presOf" srcId="{2DF39008-D9CD-4AD3-8375-81951F3B9FCE}" destId="{CABDF11B-677C-4080-81DC-B36DED1AD573}" srcOrd="0" destOrd="0" presId="urn:microsoft.com/office/officeart/2008/layout/HexagonCluster"/>
    <dgm:cxn modelId="{0D6BE1E2-7142-464C-8270-C8385CFDCD57}" type="presOf" srcId="{CCB3CCA5-2B01-481A-82F0-E68945400FD7}" destId="{11EB4C09-CA7C-4C69-B4B0-432C10AE4B3E}" srcOrd="0" destOrd="0" presId="urn:microsoft.com/office/officeart/2008/layout/HexagonCluster"/>
    <dgm:cxn modelId="{E54C6D1D-6482-4B71-8630-AB6874DC09CA}" srcId="{D3B144FE-224A-49E4-838E-6FD1F8400CF1}" destId="{E14A9E3B-A787-48DB-A300-C1084D082B4D}" srcOrd="6" destOrd="0" parTransId="{696EF520-1C31-4004-A3CD-9724D883E41B}" sibTransId="{2DF39008-D9CD-4AD3-8375-81951F3B9FCE}"/>
    <dgm:cxn modelId="{9916E35A-AE97-475C-9675-21BDC45134F4}" type="presOf" srcId="{49E39DFB-8BA0-4344-B1E8-159DC411E862}" destId="{0549FD6A-95DE-4FF9-9A39-63B89F5477EE}" srcOrd="0" destOrd="0" presId="urn:microsoft.com/office/officeart/2008/layout/HexagonCluster"/>
    <dgm:cxn modelId="{B108C414-7951-4CD6-A07A-57614C387954}" type="presOf" srcId="{E14A9E3B-A787-48DB-A300-C1084D082B4D}" destId="{3C351C82-969F-4133-A7A6-9BC9965083EE}" srcOrd="0" destOrd="0" presId="urn:microsoft.com/office/officeart/2008/layout/HexagonCluster"/>
    <dgm:cxn modelId="{BAF948FF-3843-48BD-B1A8-7F94D247A647}" type="presOf" srcId="{EFC78CA1-1BE0-46A3-8305-5EE3D10A0D36}" destId="{A5764C68-DFE5-4AB4-8407-BF3E6B332E5B}" srcOrd="0" destOrd="0" presId="urn:microsoft.com/office/officeart/2008/layout/HexagonCluster"/>
    <dgm:cxn modelId="{FBB61C75-41BF-417E-98D6-D6D34590A4CD}" type="presOf" srcId="{6A255ACA-BD4E-4829-B5ED-B6B21EA49511}" destId="{62A76787-CA1E-42D7-AE4F-13C1CB46D22F}" srcOrd="0" destOrd="0" presId="urn:microsoft.com/office/officeart/2008/layout/HexagonCluster"/>
    <dgm:cxn modelId="{319F58C3-6462-4B14-B831-8D1DF2A2C444}" type="presOf" srcId="{946CFD4E-0931-4303-A441-F6D1AAA2F631}" destId="{BD53F2A1-8D7A-4EDA-A0FF-40EE82BABF2E}" srcOrd="0" destOrd="0" presId="urn:microsoft.com/office/officeart/2008/layout/HexagonCluster"/>
    <dgm:cxn modelId="{7AB58D64-9011-4590-A640-B06526AABF7A}" type="presOf" srcId="{9A90350E-8E8F-4B7F-A409-A46E8C883A57}" destId="{70322F4D-C2C4-4E55-8874-B27F69B626FA}" srcOrd="0" destOrd="0" presId="urn:microsoft.com/office/officeart/2008/layout/HexagonCluster"/>
    <dgm:cxn modelId="{EA5038CE-2AE1-46FF-BE40-266A7386260B}" srcId="{D3B144FE-224A-49E4-838E-6FD1F8400CF1}" destId="{6597DF3C-6AD4-4BB6-BE4E-2C740005256C}" srcOrd="0" destOrd="0" parTransId="{EA4AD850-7816-4067-BA65-173326781FFD}" sibTransId="{DEBBDB3B-D347-4FA5-9A64-0B05812D5486}"/>
    <dgm:cxn modelId="{655CD9BC-B20D-4AC1-BBC9-871FBEA7D7A6}" srcId="{D3B144FE-224A-49E4-838E-6FD1F8400CF1}" destId="{7A2A0BC2-89F9-48FA-844D-6FC92EC4CF99}" srcOrd="4" destOrd="0" parTransId="{5543951E-CFA8-4408-9C45-EB5707AE2C73}" sibTransId="{C535CB23-93AF-4A53-9C72-76114217D1EC}"/>
    <dgm:cxn modelId="{D3860D55-AB72-4659-BA4D-39C4581DEFCF}" type="presOf" srcId="{6597DF3C-6AD4-4BB6-BE4E-2C740005256C}" destId="{37C7270A-76F6-4284-B903-A0BEA5166F86}" srcOrd="0" destOrd="0" presId="urn:microsoft.com/office/officeart/2008/layout/HexagonCluster"/>
    <dgm:cxn modelId="{50B38863-D521-491B-BD30-EDFADE270EB1}" type="presOf" srcId="{954D15F5-F999-49ED-AC91-141C7BDC4AC8}" destId="{57422F28-D7AF-4A5F-9061-4F714353F685}" srcOrd="0" destOrd="0" presId="urn:microsoft.com/office/officeart/2008/layout/HexagonCluster"/>
    <dgm:cxn modelId="{06B559C2-546E-462D-B506-C070BDB4493E}" type="presOf" srcId="{DF026807-4163-4B0A-9DF5-A1F091C0BA72}" destId="{B1726629-4A86-4852-B0A5-DF5A15A0B67B}" srcOrd="0" destOrd="0" presId="urn:microsoft.com/office/officeart/2008/layout/HexagonCluster"/>
    <dgm:cxn modelId="{16C93D15-600E-41C2-BF1D-C704C594492E}" type="presParOf" srcId="{B655365F-7574-46E0-B7A0-1318BF7ABEA4}" destId="{7B16525D-1800-436B-805B-8CEBA4250DC0}" srcOrd="0" destOrd="0" presId="urn:microsoft.com/office/officeart/2008/layout/HexagonCluster"/>
    <dgm:cxn modelId="{4401A978-B640-4B0A-84E2-EAA297AA6BAE}" type="presParOf" srcId="{7B16525D-1800-436B-805B-8CEBA4250DC0}" destId="{37C7270A-76F6-4284-B903-A0BEA5166F86}" srcOrd="0" destOrd="0" presId="urn:microsoft.com/office/officeart/2008/layout/HexagonCluster"/>
    <dgm:cxn modelId="{B1AE4BB4-53DC-4E4A-9C21-E898E53456EC}" type="presParOf" srcId="{B655365F-7574-46E0-B7A0-1318BF7ABEA4}" destId="{28744FDA-E775-4870-8522-DA0C97122D33}" srcOrd="1" destOrd="0" presId="urn:microsoft.com/office/officeart/2008/layout/HexagonCluster"/>
    <dgm:cxn modelId="{BB76D7ED-6947-44DC-9766-18F1829FCDD1}" type="presParOf" srcId="{28744FDA-E775-4870-8522-DA0C97122D33}" destId="{A5869652-58DF-4E0A-81E1-F759F66CB458}" srcOrd="0" destOrd="0" presId="urn:microsoft.com/office/officeart/2008/layout/HexagonCluster"/>
    <dgm:cxn modelId="{4B113990-965C-48D5-B0D9-0CE2FA375621}" type="presParOf" srcId="{B655365F-7574-46E0-B7A0-1318BF7ABEA4}" destId="{A35208B3-8678-4A27-AB46-C4AE3FEE3F47}" srcOrd="2" destOrd="0" presId="urn:microsoft.com/office/officeart/2008/layout/HexagonCluster"/>
    <dgm:cxn modelId="{D7F0E07B-BABC-4818-8BAF-4D5C03A5673C}" type="presParOf" srcId="{A35208B3-8678-4A27-AB46-C4AE3FEE3F47}" destId="{FF3625F3-A781-4DB7-9531-06F4E37D56DE}" srcOrd="0" destOrd="0" presId="urn:microsoft.com/office/officeart/2008/layout/HexagonCluster"/>
    <dgm:cxn modelId="{750F5A78-AEBE-42A2-8D77-5334661E6CFF}" type="presParOf" srcId="{B655365F-7574-46E0-B7A0-1318BF7ABEA4}" destId="{0E9A7FDC-EB1C-41FA-8D8B-E77E60D9E6DD}" srcOrd="3" destOrd="0" presId="urn:microsoft.com/office/officeart/2008/layout/HexagonCluster"/>
    <dgm:cxn modelId="{4BE5F92C-A14C-4318-865C-096DDC267696}" type="presParOf" srcId="{0E9A7FDC-EB1C-41FA-8D8B-E77E60D9E6DD}" destId="{75AFDA8C-5875-4BED-83B2-0982B0655AA1}" srcOrd="0" destOrd="0" presId="urn:microsoft.com/office/officeart/2008/layout/HexagonCluster"/>
    <dgm:cxn modelId="{0D8AFB40-F148-4C65-B6FE-5DD87699DEB0}" type="presParOf" srcId="{B655365F-7574-46E0-B7A0-1318BF7ABEA4}" destId="{E28035FA-CBB9-4B01-8FD4-4C3B59488663}" srcOrd="4" destOrd="0" presId="urn:microsoft.com/office/officeart/2008/layout/HexagonCluster"/>
    <dgm:cxn modelId="{DFC509E6-F394-42C0-BFED-81DABB99D373}" type="presParOf" srcId="{E28035FA-CBB9-4B01-8FD4-4C3B59488663}" destId="{7CA4BDDC-ED16-4F51-9DF0-1360A1854F7B}" srcOrd="0" destOrd="0" presId="urn:microsoft.com/office/officeart/2008/layout/HexagonCluster"/>
    <dgm:cxn modelId="{A0CEE6AF-D198-4FF9-8E43-94EBBF978752}" type="presParOf" srcId="{B655365F-7574-46E0-B7A0-1318BF7ABEA4}" destId="{1085073B-FC8B-4E58-B0A2-4D7E1EA59918}" srcOrd="5" destOrd="0" presId="urn:microsoft.com/office/officeart/2008/layout/HexagonCluster"/>
    <dgm:cxn modelId="{3F9A5FAA-CA50-48D7-80CD-B3BFDA3CE61D}" type="presParOf" srcId="{1085073B-FC8B-4E58-B0A2-4D7E1EA59918}" destId="{1D053BF3-E7FC-4275-86AA-31D9ACB1B6BE}" srcOrd="0" destOrd="0" presId="urn:microsoft.com/office/officeart/2008/layout/HexagonCluster"/>
    <dgm:cxn modelId="{70B8F16B-DBA4-4629-8717-E65B47452AFF}" type="presParOf" srcId="{B655365F-7574-46E0-B7A0-1318BF7ABEA4}" destId="{9E3A5A01-ECF2-4DDA-8B60-5C2C0DC8572C}" srcOrd="6" destOrd="0" presId="urn:microsoft.com/office/officeart/2008/layout/HexagonCluster"/>
    <dgm:cxn modelId="{9CEDC40E-D957-4EC6-9892-6AEFEE6E94BD}" type="presParOf" srcId="{9E3A5A01-ECF2-4DDA-8B60-5C2C0DC8572C}" destId="{11EB4C09-CA7C-4C69-B4B0-432C10AE4B3E}" srcOrd="0" destOrd="0" presId="urn:microsoft.com/office/officeart/2008/layout/HexagonCluster"/>
    <dgm:cxn modelId="{8229E325-F8C0-4BF6-A739-B23C3F305581}" type="presParOf" srcId="{B655365F-7574-46E0-B7A0-1318BF7ABEA4}" destId="{90C52148-2E4A-4378-8E5E-CE66D5D9894B}" srcOrd="7" destOrd="0" presId="urn:microsoft.com/office/officeart/2008/layout/HexagonCluster"/>
    <dgm:cxn modelId="{4C3FEB8C-0832-404B-9D43-A222649B285B}" type="presParOf" srcId="{90C52148-2E4A-4378-8E5E-CE66D5D9894B}" destId="{53AEBDDF-3EC3-4B17-B32B-0E4DCD19AADD}" srcOrd="0" destOrd="0" presId="urn:microsoft.com/office/officeart/2008/layout/HexagonCluster"/>
    <dgm:cxn modelId="{D87D76C4-EDE0-40C6-9E3D-E55094AAC91D}" type="presParOf" srcId="{B655365F-7574-46E0-B7A0-1318BF7ABEA4}" destId="{A7F5D59D-AFD4-461C-ACC0-7EF38C80ADD2}" srcOrd="8" destOrd="0" presId="urn:microsoft.com/office/officeart/2008/layout/HexagonCluster"/>
    <dgm:cxn modelId="{EDEC6D7C-2F04-4A33-99F8-DF46E82CDD2D}" type="presParOf" srcId="{A7F5D59D-AFD4-461C-ACC0-7EF38C80ADD2}" destId="{62A76787-CA1E-42D7-AE4F-13C1CB46D22F}" srcOrd="0" destOrd="0" presId="urn:microsoft.com/office/officeart/2008/layout/HexagonCluster"/>
    <dgm:cxn modelId="{5ACE8915-D0D0-4E98-9A70-7C47D625B9FE}" type="presParOf" srcId="{B655365F-7574-46E0-B7A0-1318BF7ABEA4}" destId="{E793275A-C294-43A7-A2D8-B1CD0F8BD7FF}" srcOrd="9" destOrd="0" presId="urn:microsoft.com/office/officeart/2008/layout/HexagonCluster"/>
    <dgm:cxn modelId="{AB7BA875-7FC7-40CA-BA6B-4D2395F3F65A}" type="presParOf" srcId="{E793275A-C294-43A7-A2D8-B1CD0F8BD7FF}" destId="{19357FA3-E73C-4ADB-98B9-D4ECDBB03077}" srcOrd="0" destOrd="0" presId="urn:microsoft.com/office/officeart/2008/layout/HexagonCluster"/>
    <dgm:cxn modelId="{BF70EE2E-BD38-4033-84D0-5F5871209DA3}" type="presParOf" srcId="{B655365F-7574-46E0-B7A0-1318BF7ABEA4}" destId="{278F2581-2A46-46BB-983B-B01985BF187B}" srcOrd="10" destOrd="0" presId="urn:microsoft.com/office/officeart/2008/layout/HexagonCluster"/>
    <dgm:cxn modelId="{0800881E-69FE-4CB7-9DA4-3AB878C4594A}" type="presParOf" srcId="{278F2581-2A46-46BB-983B-B01985BF187B}" destId="{BE20E6FA-DEC9-4B55-AD58-D059CD21B522}" srcOrd="0" destOrd="0" presId="urn:microsoft.com/office/officeart/2008/layout/HexagonCluster"/>
    <dgm:cxn modelId="{6E9516EE-A86A-4B3B-AC78-7749542CFD8D}" type="presParOf" srcId="{B655365F-7574-46E0-B7A0-1318BF7ABEA4}" destId="{AE00A7BC-9E96-46FF-9AEB-751860857EEF}" srcOrd="11" destOrd="0" presId="urn:microsoft.com/office/officeart/2008/layout/HexagonCluster"/>
    <dgm:cxn modelId="{F7938A45-764D-461E-9EA4-83FAA6CEE6BB}" type="presParOf" srcId="{AE00A7BC-9E96-46FF-9AEB-751860857EEF}" destId="{1304CE23-3997-4D6B-9AEB-5972BFAB5F16}" srcOrd="0" destOrd="0" presId="urn:microsoft.com/office/officeart/2008/layout/HexagonCluster"/>
    <dgm:cxn modelId="{42DF8054-33BF-4783-A2E5-D923FBE47346}" type="presParOf" srcId="{B655365F-7574-46E0-B7A0-1318BF7ABEA4}" destId="{844B853A-3E1D-4B8B-ACBC-29637BD6050D}" srcOrd="12" destOrd="0" presId="urn:microsoft.com/office/officeart/2008/layout/HexagonCluster"/>
    <dgm:cxn modelId="{9500DD59-A13F-4574-A74F-3FEB2FE88546}" type="presParOf" srcId="{844B853A-3E1D-4B8B-ACBC-29637BD6050D}" destId="{BD53F2A1-8D7A-4EDA-A0FF-40EE82BABF2E}" srcOrd="0" destOrd="0" presId="urn:microsoft.com/office/officeart/2008/layout/HexagonCluster"/>
    <dgm:cxn modelId="{25973C8A-6131-422C-9C2F-4213C7ECDAFC}" type="presParOf" srcId="{B655365F-7574-46E0-B7A0-1318BF7ABEA4}" destId="{FADE3475-3FD1-4EFA-B82E-405783D0F1FC}" srcOrd="13" destOrd="0" presId="urn:microsoft.com/office/officeart/2008/layout/HexagonCluster"/>
    <dgm:cxn modelId="{757D50B8-B021-40CF-8104-FC549386F745}" type="presParOf" srcId="{FADE3475-3FD1-4EFA-B82E-405783D0F1FC}" destId="{56500793-0A5C-4357-AFDD-9234BC55115C}" srcOrd="0" destOrd="0" presId="urn:microsoft.com/office/officeart/2008/layout/HexagonCluster"/>
    <dgm:cxn modelId="{BB707505-4C13-4F83-9187-F0BDCA2E8E6E}" type="presParOf" srcId="{B655365F-7574-46E0-B7A0-1318BF7ABEA4}" destId="{192F223C-EFAB-41DC-9DF7-14F1E01750B6}" srcOrd="14" destOrd="0" presId="urn:microsoft.com/office/officeart/2008/layout/HexagonCluster"/>
    <dgm:cxn modelId="{CB373687-0375-4959-9D8E-813A922DB18C}" type="presParOf" srcId="{192F223C-EFAB-41DC-9DF7-14F1E01750B6}" destId="{B0580298-7968-4548-829F-95250BE267C4}" srcOrd="0" destOrd="0" presId="urn:microsoft.com/office/officeart/2008/layout/HexagonCluster"/>
    <dgm:cxn modelId="{9FC32754-2D60-4478-BE5F-9A74754B6A96}" type="presParOf" srcId="{B655365F-7574-46E0-B7A0-1318BF7ABEA4}" destId="{4BCBA443-56DD-40EF-93FB-33519FA60229}" srcOrd="15" destOrd="0" presId="urn:microsoft.com/office/officeart/2008/layout/HexagonCluster"/>
    <dgm:cxn modelId="{389024FC-EF0D-48F7-B03C-BC685B845061}" type="presParOf" srcId="{4BCBA443-56DD-40EF-93FB-33519FA60229}" destId="{69205117-379E-40E6-A134-F7308FD7E760}" srcOrd="0" destOrd="0" presId="urn:microsoft.com/office/officeart/2008/layout/HexagonCluster"/>
    <dgm:cxn modelId="{B5F313BA-4D6B-42D8-AEB0-BDE64771E39B}" type="presParOf" srcId="{B655365F-7574-46E0-B7A0-1318BF7ABEA4}" destId="{E9C1108E-BB54-45A6-A86C-A14014A38AFC}" srcOrd="16" destOrd="0" presId="urn:microsoft.com/office/officeart/2008/layout/HexagonCluster"/>
    <dgm:cxn modelId="{E8AE449A-A1E1-4562-B2D1-B66361DE62F4}" type="presParOf" srcId="{E9C1108E-BB54-45A6-A86C-A14014A38AFC}" destId="{497786E5-FD44-4415-B412-322C37E0E840}" srcOrd="0" destOrd="0" presId="urn:microsoft.com/office/officeart/2008/layout/HexagonCluster"/>
    <dgm:cxn modelId="{802B3DF7-AB61-4A4A-9476-C42E028FC217}" type="presParOf" srcId="{B655365F-7574-46E0-B7A0-1318BF7ABEA4}" destId="{528EECE8-BC56-4543-B8D1-DB8F64172879}" srcOrd="17" destOrd="0" presId="urn:microsoft.com/office/officeart/2008/layout/HexagonCluster"/>
    <dgm:cxn modelId="{93DB0A9F-B2C8-4D26-A570-E4F129601E29}" type="presParOf" srcId="{528EECE8-BC56-4543-B8D1-DB8F64172879}" destId="{06AD9899-3F99-4B06-B40E-26AC9E0782AC}" srcOrd="0" destOrd="0" presId="urn:microsoft.com/office/officeart/2008/layout/HexagonCluster"/>
    <dgm:cxn modelId="{F9D633A0-BF87-4474-8887-BE6948D87D3C}" type="presParOf" srcId="{B655365F-7574-46E0-B7A0-1318BF7ABEA4}" destId="{F2953753-1122-498F-B5D1-145BE32E78C7}" srcOrd="18" destOrd="0" presId="urn:microsoft.com/office/officeart/2008/layout/HexagonCluster"/>
    <dgm:cxn modelId="{649FF25C-D5EA-4046-9FC3-12D05CCD264B}" type="presParOf" srcId="{F2953753-1122-498F-B5D1-145BE32E78C7}" destId="{BB29F638-C6DD-43DB-BE0C-032909F04BA9}" srcOrd="0" destOrd="0" presId="urn:microsoft.com/office/officeart/2008/layout/HexagonCluster"/>
    <dgm:cxn modelId="{0AACDFAF-9378-463E-9F77-085B399003BF}" type="presParOf" srcId="{B655365F-7574-46E0-B7A0-1318BF7ABEA4}" destId="{3C04A9D9-666F-446C-8B79-E75F3DB59187}" srcOrd="19" destOrd="0" presId="urn:microsoft.com/office/officeart/2008/layout/HexagonCluster"/>
    <dgm:cxn modelId="{5E1198AA-BD5B-48C8-824E-E54E90E6A365}" type="presParOf" srcId="{3C04A9D9-666F-446C-8B79-E75F3DB59187}" destId="{791B91F3-650E-41EC-8A4B-BF688026B422}" srcOrd="0" destOrd="0" presId="urn:microsoft.com/office/officeart/2008/layout/HexagonCluster"/>
    <dgm:cxn modelId="{97EE7B7F-5BC5-4D9A-A152-B33B04284A52}" type="presParOf" srcId="{B655365F-7574-46E0-B7A0-1318BF7ABEA4}" destId="{8FCE054F-976D-4577-9848-8D0DA0C2191F}" srcOrd="20" destOrd="0" presId="urn:microsoft.com/office/officeart/2008/layout/HexagonCluster"/>
    <dgm:cxn modelId="{40A290E0-F00B-461D-95EC-A7C765ADEB7E}" type="presParOf" srcId="{8FCE054F-976D-4577-9848-8D0DA0C2191F}" destId="{57422F28-D7AF-4A5F-9061-4F714353F685}" srcOrd="0" destOrd="0" presId="urn:microsoft.com/office/officeart/2008/layout/HexagonCluster"/>
    <dgm:cxn modelId="{BDD6A81D-97DE-4ABA-90AC-4A9376AADFB2}" type="presParOf" srcId="{B655365F-7574-46E0-B7A0-1318BF7ABEA4}" destId="{6CA8D0DF-6393-48D5-9577-36B5EAA19D7C}" srcOrd="21" destOrd="0" presId="urn:microsoft.com/office/officeart/2008/layout/HexagonCluster"/>
    <dgm:cxn modelId="{494765F8-CA53-41A5-9E24-E5A101FE859F}" type="presParOf" srcId="{6CA8D0DF-6393-48D5-9577-36B5EAA19D7C}" destId="{263193D3-B6BA-48D9-B869-45BFE580A1A8}" srcOrd="0" destOrd="0" presId="urn:microsoft.com/office/officeart/2008/layout/HexagonCluster"/>
    <dgm:cxn modelId="{8CDE9C41-921B-4116-9167-8B26FE7D3247}" type="presParOf" srcId="{B655365F-7574-46E0-B7A0-1318BF7ABEA4}" destId="{6B2AD81B-8868-4A2A-AC03-1D5FCBC3E943}" srcOrd="22" destOrd="0" presId="urn:microsoft.com/office/officeart/2008/layout/HexagonCluster"/>
    <dgm:cxn modelId="{20576760-CFC0-46F4-9E63-5AD63BD754F0}" type="presParOf" srcId="{6B2AD81B-8868-4A2A-AC03-1D5FCBC3E943}" destId="{6F4B3360-3F6F-45A4-8C13-723BE0F74D03}" srcOrd="0" destOrd="0" presId="urn:microsoft.com/office/officeart/2008/layout/HexagonCluster"/>
    <dgm:cxn modelId="{05F7E356-57A2-4584-B0AE-7346E64A3205}" type="presParOf" srcId="{B655365F-7574-46E0-B7A0-1318BF7ABEA4}" destId="{D13FE6EC-17EF-45CF-963C-BCDAFBDA643C}" srcOrd="23" destOrd="0" presId="urn:microsoft.com/office/officeart/2008/layout/HexagonCluster"/>
    <dgm:cxn modelId="{21C06928-6C83-4C95-8D4B-336EA286E154}" type="presParOf" srcId="{D13FE6EC-17EF-45CF-963C-BCDAFBDA643C}" destId="{5019F69A-F1AC-482D-9688-4F89E7376876}" srcOrd="0" destOrd="0" presId="urn:microsoft.com/office/officeart/2008/layout/HexagonCluster"/>
    <dgm:cxn modelId="{BE2BECD5-2576-4C82-A4DA-41BE4AB25A6A}" type="presParOf" srcId="{B655365F-7574-46E0-B7A0-1318BF7ABEA4}" destId="{CD6A7A7A-0972-47DC-801A-FB56B8B94842}" srcOrd="24" destOrd="0" presId="urn:microsoft.com/office/officeart/2008/layout/HexagonCluster"/>
    <dgm:cxn modelId="{D0337395-0F0F-4054-9670-8F6092DF2250}" type="presParOf" srcId="{CD6A7A7A-0972-47DC-801A-FB56B8B94842}" destId="{3C351C82-969F-4133-A7A6-9BC9965083EE}" srcOrd="0" destOrd="0" presId="urn:microsoft.com/office/officeart/2008/layout/HexagonCluster"/>
    <dgm:cxn modelId="{F65A14DC-1D1F-4315-9575-95CBAD5AB6CE}" type="presParOf" srcId="{B655365F-7574-46E0-B7A0-1318BF7ABEA4}" destId="{459ADE67-2DD2-4A97-8F27-272E18CCA1B9}" srcOrd="25" destOrd="0" presId="urn:microsoft.com/office/officeart/2008/layout/HexagonCluster"/>
    <dgm:cxn modelId="{8719AD5B-5C0D-46CF-9B10-0B89C2E15FD4}" type="presParOf" srcId="{459ADE67-2DD2-4A97-8F27-272E18CCA1B9}" destId="{4D5D73C0-0E70-425F-99CE-FB37C6E8AC62}" srcOrd="0" destOrd="0" presId="urn:microsoft.com/office/officeart/2008/layout/HexagonCluster"/>
    <dgm:cxn modelId="{2D1A5CAF-D932-4016-AF82-F99BBEB4CB34}" type="presParOf" srcId="{B655365F-7574-46E0-B7A0-1318BF7ABEA4}" destId="{ABF5A921-56F9-439D-936E-AC3C1241004D}" srcOrd="26" destOrd="0" presId="urn:microsoft.com/office/officeart/2008/layout/HexagonCluster"/>
    <dgm:cxn modelId="{D4773F4D-A3FF-4FC1-AB73-D9A61267EF8C}" type="presParOf" srcId="{ABF5A921-56F9-439D-936E-AC3C1241004D}" destId="{CABDF11B-677C-4080-81DC-B36DED1AD573}" srcOrd="0" destOrd="0" presId="urn:microsoft.com/office/officeart/2008/layout/HexagonCluster"/>
    <dgm:cxn modelId="{7578F476-4BFF-4EB6-AA62-6DDAF69E754E}" type="presParOf" srcId="{B655365F-7574-46E0-B7A0-1318BF7ABEA4}" destId="{B9016964-E405-4AC4-8938-F04E693E6D24}" srcOrd="27" destOrd="0" presId="urn:microsoft.com/office/officeart/2008/layout/HexagonCluster"/>
    <dgm:cxn modelId="{C0960A41-0AFE-4D5A-A042-6410384B43AA}" type="presParOf" srcId="{B9016964-E405-4AC4-8938-F04E693E6D24}" destId="{465843B9-8C47-4F36-9FB2-3BA3424D35EB}" srcOrd="0" destOrd="0" presId="urn:microsoft.com/office/officeart/2008/layout/HexagonCluster"/>
    <dgm:cxn modelId="{E5BA22A2-4953-4927-A3C9-853DA512BA14}" type="presParOf" srcId="{B655365F-7574-46E0-B7A0-1318BF7ABEA4}" destId="{35935A45-4E1B-433C-A73F-1FD1F3F3E89E}" srcOrd="28" destOrd="0" presId="urn:microsoft.com/office/officeart/2008/layout/HexagonCluster"/>
    <dgm:cxn modelId="{CF681453-D4D4-49ED-871C-5F0451E8BCDD}" type="presParOf" srcId="{35935A45-4E1B-433C-A73F-1FD1F3F3E89E}" destId="{D64B820A-50A8-454F-89B5-982A07911C24}" srcOrd="0" destOrd="0" presId="urn:microsoft.com/office/officeart/2008/layout/HexagonCluster"/>
    <dgm:cxn modelId="{A6410E00-C2A9-4483-82A3-01B0BA0361A5}" type="presParOf" srcId="{B655365F-7574-46E0-B7A0-1318BF7ABEA4}" destId="{A3EB15E3-7FB9-4718-8364-2F4CCE3BA4F3}" srcOrd="29" destOrd="0" presId="urn:microsoft.com/office/officeart/2008/layout/HexagonCluster"/>
    <dgm:cxn modelId="{76C0DA4E-995C-486D-AEE3-E7D69F9282B5}" type="presParOf" srcId="{A3EB15E3-7FB9-4718-8364-2F4CCE3BA4F3}" destId="{946FC7CE-3B7D-4ACF-AC58-A87B2B6977E4}" srcOrd="0" destOrd="0" presId="urn:microsoft.com/office/officeart/2008/layout/HexagonCluster"/>
    <dgm:cxn modelId="{1D874986-C23E-4680-AE24-5DB9C62BB65D}" type="presParOf" srcId="{B655365F-7574-46E0-B7A0-1318BF7ABEA4}" destId="{02F9EA61-5183-4CC8-9D5C-913FDA8E2477}" srcOrd="30" destOrd="0" presId="urn:microsoft.com/office/officeart/2008/layout/HexagonCluster"/>
    <dgm:cxn modelId="{6955B907-0B5F-451B-A2C2-46379973F226}" type="presParOf" srcId="{02F9EA61-5183-4CC8-9D5C-913FDA8E2477}" destId="{51D76411-57C6-49CB-9AB6-94B02FC2709F}" srcOrd="0" destOrd="0" presId="urn:microsoft.com/office/officeart/2008/layout/HexagonCluster"/>
    <dgm:cxn modelId="{5979133F-8BFC-4CED-9D12-121045B06CAF}" type="presParOf" srcId="{B655365F-7574-46E0-B7A0-1318BF7ABEA4}" destId="{4F2051D9-1D5F-4236-9B3D-ED3831DD7CB3}" srcOrd="31" destOrd="0" presId="urn:microsoft.com/office/officeart/2008/layout/HexagonCluster"/>
    <dgm:cxn modelId="{2E070EB2-D7FB-4FB2-99A5-2158AE5F6660}" type="presParOf" srcId="{4F2051D9-1D5F-4236-9B3D-ED3831DD7CB3}" destId="{D89A7DF6-2CA8-44A7-A00A-3DED681516C0}" srcOrd="0" destOrd="0" presId="urn:microsoft.com/office/officeart/2008/layout/HexagonCluster"/>
    <dgm:cxn modelId="{F6E672AF-5878-4717-83F8-E967037F2E2B}" type="presParOf" srcId="{B655365F-7574-46E0-B7A0-1318BF7ABEA4}" destId="{514F3520-70CF-4728-9552-763D5256EB0B}" srcOrd="32" destOrd="0" presId="urn:microsoft.com/office/officeart/2008/layout/HexagonCluster"/>
    <dgm:cxn modelId="{FF16CDC9-ADF0-4F92-8D30-859EC7B972AE}" type="presParOf" srcId="{514F3520-70CF-4728-9552-763D5256EB0B}" destId="{A5764C68-DFE5-4AB4-8407-BF3E6B332E5B}" srcOrd="0" destOrd="0" presId="urn:microsoft.com/office/officeart/2008/layout/HexagonCluster"/>
    <dgm:cxn modelId="{5F42DB4E-0231-489D-8FFE-75B78F3C598F}" type="presParOf" srcId="{B655365F-7574-46E0-B7A0-1318BF7ABEA4}" destId="{7EC80C59-F041-455B-81EB-B5FAE0A0315F}" srcOrd="33" destOrd="0" presId="urn:microsoft.com/office/officeart/2008/layout/HexagonCluster"/>
    <dgm:cxn modelId="{58134249-166C-4C5A-BA4A-2791CC0F1541}" type="presParOf" srcId="{7EC80C59-F041-455B-81EB-B5FAE0A0315F}" destId="{12131F89-60D8-4B52-8EED-9A44AC60450F}" srcOrd="0" destOrd="0" presId="urn:microsoft.com/office/officeart/2008/layout/HexagonCluster"/>
    <dgm:cxn modelId="{04ED3060-64BF-4F21-AC05-275202102BF0}" type="presParOf" srcId="{B655365F-7574-46E0-B7A0-1318BF7ABEA4}" destId="{64EB04B5-4C02-4FBF-BF2F-3B4FD8B2F9FD}" srcOrd="34" destOrd="0" presId="urn:microsoft.com/office/officeart/2008/layout/HexagonCluster"/>
    <dgm:cxn modelId="{C3269639-B264-4B2C-9677-1CB8F8181BD5}" type="presParOf" srcId="{64EB04B5-4C02-4FBF-BF2F-3B4FD8B2F9FD}" destId="{0549FD6A-95DE-4FF9-9A39-63B89F5477EE}" srcOrd="0" destOrd="0" presId="urn:microsoft.com/office/officeart/2008/layout/HexagonCluster"/>
    <dgm:cxn modelId="{A62822A1-B352-48D6-9A0E-C517878DD279}" type="presParOf" srcId="{B655365F-7574-46E0-B7A0-1318BF7ABEA4}" destId="{2C099AD8-3F4E-4274-A246-374B45D22669}" srcOrd="35" destOrd="0" presId="urn:microsoft.com/office/officeart/2008/layout/HexagonCluster"/>
    <dgm:cxn modelId="{626A6BBD-8FBF-4BA4-BE49-034D3DC69200}" type="presParOf" srcId="{2C099AD8-3F4E-4274-A246-374B45D22669}" destId="{5DF48CB9-BF26-4470-8E30-42B67A095224}" srcOrd="0" destOrd="0" presId="urn:microsoft.com/office/officeart/2008/layout/HexagonCluster"/>
    <dgm:cxn modelId="{C0BDC3C5-2B86-4402-AA0E-3A1B24F61044}" type="presParOf" srcId="{B655365F-7574-46E0-B7A0-1318BF7ABEA4}" destId="{606F320F-088D-454B-9444-330B78A12F84}" srcOrd="36" destOrd="0" presId="urn:microsoft.com/office/officeart/2008/layout/HexagonCluster"/>
    <dgm:cxn modelId="{A8338B77-568A-472B-8B16-A4DBAAE6554A}" type="presParOf" srcId="{606F320F-088D-454B-9444-330B78A12F84}" destId="{70322F4D-C2C4-4E55-8874-B27F69B626FA}" srcOrd="0" destOrd="0" presId="urn:microsoft.com/office/officeart/2008/layout/HexagonCluster"/>
    <dgm:cxn modelId="{A98162B0-039C-4330-91F0-98013C009A81}" type="presParOf" srcId="{B655365F-7574-46E0-B7A0-1318BF7ABEA4}" destId="{7F870666-2EF7-458D-93FB-C19FD2E7A04C}" srcOrd="37" destOrd="0" presId="urn:microsoft.com/office/officeart/2008/layout/HexagonCluster"/>
    <dgm:cxn modelId="{CE1F40FE-09B9-46A4-80F4-A970B86C3D74}" type="presParOf" srcId="{7F870666-2EF7-458D-93FB-C19FD2E7A04C}" destId="{B417221A-1750-4474-874F-9FE0FBE6991F}" srcOrd="0" destOrd="0" presId="urn:microsoft.com/office/officeart/2008/layout/HexagonCluster"/>
    <dgm:cxn modelId="{199E2E3F-7F4F-4F25-AECE-FE89876238C2}" type="presParOf" srcId="{B655365F-7574-46E0-B7A0-1318BF7ABEA4}" destId="{6359A265-10AB-4BDE-940A-A947BB4923F9}" srcOrd="38" destOrd="0" presId="urn:microsoft.com/office/officeart/2008/layout/HexagonCluster"/>
    <dgm:cxn modelId="{8A984767-F1E4-4F26-A042-9187A90C4306}" type="presParOf" srcId="{6359A265-10AB-4BDE-940A-A947BB4923F9}" destId="{B1726629-4A86-4852-B0A5-DF5A15A0B67B}" srcOrd="0" destOrd="0" presId="urn:microsoft.com/office/officeart/2008/layout/HexagonCluster"/>
    <dgm:cxn modelId="{A3C4F73B-FED7-49A8-A01B-AE9FC82D0F7B}" type="presParOf" srcId="{B655365F-7574-46E0-B7A0-1318BF7ABEA4}" destId="{4784252B-E521-448B-A253-8FB4C9E9999B}" srcOrd="39" destOrd="0" presId="urn:microsoft.com/office/officeart/2008/layout/HexagonCluster"/>
    <dgm:cxn modelId="{D22E3861-6875-44F4-A5CE-46D848D4C9EC}" type="presParOf" srcId="{4784252B-E521-448B-A253-8FB4C9E9999B}" destId="{A7198EAB-9318-4401-8FA7-254C550EFB21}" srcOrd="0" destOrd="0" presId="urn:microsoft.com/office/officeart/2008/layout/HexagonCluster"/>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7270A-76F6-4284-B903-A0BEA5166F86}">
      <dsp:nvSpPr>
        <dsp:cNvPr id="0" name=""/>
        <dsp:cNvSpPr/>
      </dsp:nvSpPr>
      <dsp:spPr>
        <a:xfrm>
          <a:off x="783437" y="1504007"/>
          <a:ext cx="910830" cy="781924"/>
        </a:xfrm>
        <a:prstGeom prst="hexagon">
          <a:avLst>
            <a:gd name="adj" fmla="val 25000"/>
            <a:gd name="vf" fmla="val 115470"/>
          </a:avLst>
        </a:prstGeom>
        <a:solidFill>
          <a:schemeClr val="accent2">
            <a:shade val="80000"/>
            <a:hueOff val="0"/>
            <a:satOff val="0"/>
            <a:lumOff val="0"/>
            <a:alphaOff val="0"/>
          </a:schemeClr>
        </a:solidFill>
        <a:ln w="1079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1430" rIns="0" bIns="11430" numCol="1" spcCol="1270" anchor="ctr" anchorCtr="0">
          <a:noAutofit/>
        </a:bodyPr>
        <a:lstStyle/>
        <a:p>
          <a:pPr lvl="0" algn="ctr" defTabSz="400050">
            <a:lnSpc>
              <a:spcPct val="90000"/>
            </a:lnSpc>
            <a:spcBef>
              <a:spcPct val="0"/>
            </a:spcBef>
            <a:spcAft>
              <a:spcPct val="35000"/>
            </a:spcAft>
          </a:pPr>
          <a:r>
            <a:rPr lang="fr-FR" sz="900" kern="1200" dirty="0" smtClean="0"/>
            <a:t>Server Web * 3</a:t>
          </a:r>
          <a:endParaRPr lang="fr-FR" sz="900" kern="1200" dirty="0"/>
        </a:p>
      </dsp:txBody>
      <dsp:txXfrm>
        <a:off x="924500" y="1625106"/>
        <a:ext cx="628704" cy="539726"/>
      </dsp:txXfrm>
    </dsp:sp>
    <dsp:sp modelId="{A5869652-58DF-4E0A-81E1-F759F66CB458}">
      <dsp:nvSpPr>
        <dsp:cNvPr id="0" name=""/>
        <dsp:cNvSpPr/>
      </dsp:nvSpPr>
      <dsp:spPr>
        <a:xfrm>
          <a:off x="805324" y="1853745"/>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3625F3-A781-4DB7-9531-06F4E37D56DE}">
      <dsp:nvSpPr>
        <dsp:cNvPr id="0" name=""/>
        <dsp:cNvSpPr/>
      </dsp:nvSpPr>
      <dsp:spPr>
        <a:xfrm>
          <a:off x="0" y="1071820"/>
          <a:ext cx="910830" cy="781924"/>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AFDA8C-5875-4BED-83B2-0982B0655AA1}">
      <dsp:nvSpPr>
        <dsp:cNvPr id="0" name=""/>
        <dsp:cNvSpPr/>
      </dsp:nvSpPr>
      <dsp:spPr>
        <a:xfrm>
          <a:off x="623495" y="1749668"/>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A4BDDC-ED16-4F51-9DF0-1360A1854F7B}">
      <dsp:nvSpPr>
        <dsp:cNvPr id="0" name=""/>
        <dsp:cNvSpPr/>
      </dsp:nvSpPr>
      <dsp:spPr>
        <a:xfrm>
          <a:off x="1567436" y="1069116"/>
          <a:ext cx="910830" cy="781924"/>
        </a:xfrm>
        <a:prstGeom prst="hexagon">
          <a:avLst>
            <a:gd name="adj" fmla="val 25000"/>
            <a:gd name="vf" fmla="val 115470"/>
          </a:avLst>
        </a:prstGeom>
        <a:solidFill>
          <a:schemeClr val="accent2">
            <a:shade val="80000"/>
            <a:hueOff val="63450"/>
            <a:satOff val="-2096"/>
            <a:lumOff val="3841"/>
            <a:alphaOff val="0"/>
          </a:schemeClr>
        </a:solidFill>
        <a:ln w="10795" cap="flat" cmpd="sng" algn="ctr">
          <a:solidFill>
            <a:schemeClr val="accent2">
              <a:shade val="80000"/>
              <a:hueOff val="63450"/>
              <a:satOff val="-2096"/>
              <a:lumOff val="38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1430" rIns="0" bIns="11430" numCol="1" spcCol="1270" anchor="ctr" anchorCtr="0">
          <a:noAutofit/>
        </a:bodyPr>
        <a:lstStyle/>
        <a:p>
          <a:pPr lvl="0" algn="ctr" defTabSz="400050">
            <a:lnSpc>
              <a:spcPct val="90000"/>
            </a:lnSpc>
            <a:spcBef>
              <a:spcPct val="0"/>
            </a:spcBef>
            <a:spcAft>
              <a:spcPct val="35000"/>
            </a:spcAft>
          </a:pPr>
          <a:r>
            <a:rPr lang="fr-FR" sz="900" kern="1200" dirty="0" smtClean="0"/>
            <a:t>Base de données * 2</a:t>
          </a:r>
          <a:endParaRPr lang="fr-FR" sz="900" kern="1200" dirty="0"/>
        </a:p>
      </dsp:txBody>
      <dsp:txXfrm>
        <a:off x="1708499" y="1190215"/>
        <a:ext cx="628704" cy="539726"/>
      </dsp:txXfrm>
    </dsp:sp>
    <dsp:sp modelId="{1D053BF3-E7FC-4275-86AA-31D9ACB1B6BE}">
      <dsp:nvSpPr>
        <dsp:cNvPr id="0" name=""/>
        <dsp:cNvSpPr/>
      </dsp:nvSpPr>
      <dsp:spPr>
        <a:xfrm>
          <a:off x="2194299" y="1745613"/>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EB4C09-CA7C-4C69-B4B0-432C10AE4B3E}">
      <dsp:nvSpPr>
        <dsp:cNvPr id="0" name=""/>
        <dsp:cNvSpPr/>
      </dsp:nvSpPr>
      <dsp:spPr>
        <a:xfrm>
          <a:off x="2350874" y="1502318"/>
          <a:ext cx="910830" cy="781924"/>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2">
              <a:shade val="80000"/>
              <a:hueOff val="63450"/>
              <a:satOff val="-2096"/>
              <a:lumOff val="3841"/>
              <a:alphaOff val="0"/>
            </a:schemeClr>
          </a:solidFill>
          <a:prstDash val="solid"/>
        </a:ln>
        <a:effectLst/>
      </dsp:spPr>
      <dsp:style>
        <a:lnRef idx="2">
          <a:scrgbClr r="0" g="0" b="0"/>
        </a:lnRef>
        <a:fillRef idx="1">
          <a:scrgbClr r="0" g="0" b="0"/>
        </a:fillRef>
        <a:effectRef idx="0">
          <a:scrgbClr r="0" g="0" b="0"/>
        </a:effectRef>
        <a:fontRef idx="minor"/>
      </dsp:style>
    </dsp:sp>
    <dsp:sp modelId="{53AEBDDF-3EC3-4B17-B32B-0E4DCD19AADD}">
      <dsp:nvSpPr>
        <dsp:cNvPr id="0" name=""/>
        <dsp:cNvSpPr/>
      </dsp:nvSpPr>
      <dsp:spPr>
        <a:xfrm>
          <a:off x="2372761" y="1850366"/>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A76787-CA1E-42D7-AE4F-13C1CB46D22F}">
      <dsp:nvSpPr>
        <dsp:cNvPr id="0" name=""/>
        <dsp:cNvSpPr/>
      </dsp:nvSpPr>
      <dsp:spPr>
        <a:xfrm>
          <a:off x="783437" y="639294"/>
          <a:ext cx="910830" cy="781924"/>
        </a:xfrm>
        <a:prstGeom prst="hexagon">
          <a:avLst>
            <a:gd name="adj" fmla="val 25000"/>
            <a:gd name="vf" fmla="val 115470"/>
          </a:avLst>
        </a:prstGeom>
        <a:solidFill>
          <a:schemeClr val="accent2">
            <a:shade val="80000"/>
            <a:hueOff val="126901"/>
            <a:satOff val="-4193"/>
            <a:lumOff val="7681"/>
            <a:alphaOff val="0"/>
          </a:schemeClr>
        </a:solidFill>
        <a:ln w="10795" cap="flat" cmpd="sng" algn="ctr">
          <a:solidFill>
            <a:schemeClr val="accent2">
              <a:shade val="80000"/>
              <a:hueOff val="126901"/>
              <a:satOff val="-4193"/>
              <a:lumOff val="768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1430" rIns="0" bIns="11430" numCol="1" spcCol="1270" anchor="ctr" anchorCtr="0">
          <a:noAutofit/>
        </a:bodyPr>
        <a:lstStyle/>
        <a:p>
          <a:pPr lvl="0" algn="ctr" defTabSz="400050">
            <a:lnSpc>
              <a:spcPct val="90000"/>
            </a:lnSpc>
            <a:spcBef>
              <a:spcPct val="0"/>
            </a:spcBef>
            <a:spcAft>
              <a:spcPct val="35000"/>
            </a:spcAft>
          </a:pPr>
          <a:r>
            <a:rPr lang="fr-FR" sz="900" kern="1200" dirty="0" smtClean="0"/>
            <a:t>Stockage</a:t>
          </a:r>
          <a:endParaRPr lang="fr-FR" sz="900" kern="1200" dirty="0"/>
        </a:p>
      </dsp:txBody>
      <dsp:txXfrm>
        <a:off x="924500" y="760393"/>
        <a:ext cx="628704" cy="539726"/>
      </dsp:txXfrm>
    </dsp:sp>
    <dsp:sp modelId="{19357FA3-E73C-4ADB-98B9-D4ECDBB03077}">
      <dsp:nvSpPr>
        <dsp:cNvPr id="0" name=""/>
        <dsp:cNvSpPr/>
      </dsp:nvSpPr>
      <dsp:spPr>
        <a:xfrm>
          <a:off x="1403565" y="650107"/>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20E6FA-DEC9-4B55-AD58-D059CD21B522}">
      <dsp:nvSpPr>
        <dsp:cNvPr id="0" name=""/>
        <dsp:cNvSpPr/>
      </dsp:nvSpPr>
      <dsp:spPr>
        <a:xfrm>
          <a:off x="1567436" y="204741"/>
          <a:ext cx="910830" cy="781924"/>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2">
              <a:shade val="80000"/>
              <a:hueOff val="126901"/>
              <a:satOff val="-4193"/>
              <a:lumOff val="7681"/>
              <a:alphaOff val="0"/>
            </a:schemeClr>
          </a:solidFill>
          <a:prstDash val="solid"/>
        </a:ln>
        <a:effectLst/>
      </dsp:spPr>
      <dsp:style>
        <a:lnRef idx="2">
          <a:scrgbClr r="0" g="0" b="0"/>
        </a:lnRef>
        <a:fillRef idx="1">
          <a:scrgbClr r="0" g="0" b="0"/>
        </a:fillRef>
        <a:effectRef idx="0">
          <a:scrgbClr r="0" g="0" b="0"/>
        </a:effectRef>
        <a:fontRef idx="minor"/>
      </dsp:style>
    </dsp:sp>
    <dsp:sp modelId="{1304CE23-3997-4D6B-9AEB-5972BFAB5F16}">
      <dsp:nvSpPr>
        <dsp:cNvPr id="0" name=""/>
        <dsp:cNvSpPr/>
      </dsp:nvSpPr>
      <dsp:spPr>
        <a:xfrm>
          <a:off x="1593251" y="551100"/>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53F2A1-8D7A-4EDA-A0FF-40EE82BABF2E}">
      <dsp:nvSpPr>
        <dsp:cNvPr id="0" name=""/>
        <dsp:cNvSpPr/>
      </dsp:nvSpPr>
      <dsp:spPr>
        <a:xfrm>
          <a:off x="2350874" y="637943"/>
          <a:ext cx="910830" cy="781924"/>
        </a:xfrm>
        <a:prstGeom prst="hexagon">
          <a:avLst>
            <a:gd name="adj" fmla="val 25000"/>
            <a:gd name="vf" fmla="val 115470"/>
          </a:avLst>
        </a:prstGeom>
        <a:solidFill>
          <a:schemeClr val="accent2">
            <a:shade val="80000"/>
            <a:hueOff val="190351"/>
            <a:satOff val="-6289"/>
            <a:lumOff val="11522"/>
            <a:alphaOff val="0"/>
          </a:schemeClr>
        </a:solidFill>
        <a:ln w="10795" cap="flat" cmpd="sng" algn="ctr">
          <a:solidFill>
            <a:schemeClr val="accent2">
              <a:shade val="80000"/>
              <a:hueOff val="190351"/>
              <a:satOff val="-6289"/>
              <a:lumOff val="115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1430" rIns="0" bIns="11430" numCol="1" spcCol="1270" anchor="ctr" anchorCtr="0">
          <a:noAutofit/>
        </a:bodyPr>
        <a:lstStyle/>
        <a:p>
          <a:pPr lvl="0" algn="ctr" defTabSz="400050">
            <a:lnSpc>
              <a:spcPct val="90000"/>
            </a:lnSpc>
            <a:spcBef>
              <a:spcPct val="0"/>
            </a:spcBef>
            <a:spcAft>
              <a:spcPct val="35000"/>
            </a:spcAft>
          </a:pPr>
          <a:r>
            <a:rPr lang="fr-FR" sz="900" kern="1200" dirty="0" smtClean="0"/>
            <a:t>Identité</a:t>
          </a:r>
          <a:endParaRPr lang="fr-FR" sz="900" kern="1200" dirty="0"/>
        </a:p>
      </dsp:txBody>
      <dsp:txXfrm>
        <a:off x="2491937" y="759042"/>
        <a:ext cx="628704" cy="539726"/>
      </dsp:txXfrm>
    </dsp:sp>
    <dsp:sp modelId="{56500793-0A5C-4357-AFDD-9234BC55115C}">
      <dsp:nvSpPr>
        <dsp:cNvPr id="0" name=""/>
        <dsp:cNvSpPr/>
      </dsp:nvSpPr>
      <dsp:spPr>
        <a:xfrm>
          <a:off x="3138801" y="984301"/>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580298-7968-4548-829F-95250BE267C4}">
      <dsp:nvSpPr>
        <dsp:cNvPr id="0" name=""/>
        <dsp:cNvSpPr/>
      </dsp:nvSpPr>
      <dsp:spPr>
        <a:xfrm>
          <a:off x="3134312" y="1077564"/>
          <a:ext cx="910830" cy="781924"/>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2">
              <a:shade val="80000"/>
              <a:hueOff val="190351"/>
              <a:satOff val="-6289"/>
              <a:lumOff val="11522"/>
              <a:alphaOff val="0"/>
            </a:schemeClr>
          </a:solidFill>
          <a:prstDash val="solid"/>
        </a:ln>
        <a:effectLst/>
      </dsp:spPr>
      <dsp:style>
        <a:lnRef idx="2">
          <a:scrgbClr r="0" g="0" b="0"/>
        </a:lnRef>
        <a:fillRef idx="1">
          <a:scrgbClr r="0" g="0" b="0"/>
        </a:fillRef>
        <a:effectRef idx="0">
          <a:scrgbClr r="0" g="0" b="0"/>
        </a:effectRef>
        <a:fontRef idx="minor"/>
      </dsp:style>
    </dsp:sp>
    <dsp:sp modelId="{69205117-379E-40E6-A134-F7308FD7E760}">
      <dsp:nvSpPr>
        <dsp:cNvPr id="0" name=""/>
        <dsp:cNvSpPr/>
      </dsp:nvSpPr>
      <dsp:spPr>
        <a:xfrm>
          <a:off x="3311651" y="1091419"/>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7786E5-FD44-4415-B412-322C37E0E840}">
      <dsp:nvSpPr>
        <dsp:cNvPr id="0" name=""/>
        <dsp:cNvSpPr/>
      </dsp:nvSpPr>
      <dsp:spPr>
        <a:xfrm>
          <a:off x="3134312" y="212851"/>
          <a:ext cx="910830" cy="781924"/>
        </a:xfrm>
        <a:prstGeom prst="hexagon">
          <a:avLst>
            <a:gd name="adj" fmla="val 25000"/>
            <a:gd name="vf" fmla="val 115470"/>
          </a:avLst>
        </a:prstGeom>
        <a:solidFill>
          <a:schemeClr val="accent2">
            <a:shade val="80000"/>
            <a:hueOff val="253802"/>
            <a:satOff val="-8385"/>
            <a:lumOff val="15363"/>
            <a:alphaOff val="0"/>
          </a:schemeClr>
        </a:solidFill>
        <a:ln w="10795" cap="flat" cmpd="sng" algn="ctr">
          <a:solidFill>
            <a:schemeClr val="accent2">
              <a:shade val="80000"/>
              <a:hueOff val="253802"/>
              <a:satOff val="-8385"/>
              <a:lumOff val="1536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1430" rIns="0" bIns="11430" numCol="1" spcCol="1270" anchor="ctr" anchorCtr="0">
          <a:noAutofit/>
        </a:bodyPr>
        <a:lstStyle/>
        <a:p>
          <a:pPr lvl="0" algn="ctr" defTabSz="400050">
            <a:lnSpc>
              <a:spcPct val="90000"/>
            </a:lnSpc>
            <a:spcBef>
              <a:spcPct val="0"/>
            </a:spcBef>
            <a:spcAft>
              <a:spcPct val="35000"/>
            </a:spcAft>
          </a:pPr>
          <a:r>
            <a:rPr lang="fr-FR" sz="900" kern="1200" dirty="0" smtClean="0"/>
            <a:t>Session</a:t>
          </a:r>
          <a:endParaRPr lang="fr-FR" sz="900" kern="1200" dirty="0"/>
        </a:p>
      </dsp:txBody>
      <dsp:txXfrm>
        <a:off x="3275375" y="333950"/>
        <a:ext cx="628704" cy="539726"/>
      </dsp:txXfrm>
    </dsp:sp>
    <dsp:sp modelId="{06AD9899-3F99-4B06-B40E-26AC9E0782AC}">
      <dsp:nvSpPr>
        <dsp:cNvPr id="0" name=""/>
        <dsp:cNvSpPr/>
      </dsp:nvSpPr>
      <dsp:spPr>
        <a:xfrm>
          <a:off x="3922239" y="563602"/>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29F638-C6DD-43DB-BE0C-032909F04BA9}">
      <dsp:nvSpPr>
        <dsp:cNvPr id="0" name=""/>
        <dsp:cNvSpPr/>
      </dsp:nvSpPr>
      <dsp:spPr>
        <a:xfrm>
          <a:off x="3918310" y="649432"/>
          <a:ext cx="910830" cy="781924"/>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2">
              <a:shade val="80000"/>
              <a:hueOff val="253802"/>
              <a:satOff val="-8385"/>
              <a:lumOff val="15363"/>
              <a:alphaOff val="0"/>
            </a:schemeClr>
          </a:solidFill>
          <a:prstDash val="solid"/>
        </a:ln>
        <a:effectLst/>
      </dsp:spPr>
      <dsp:style>
        <a:lnRef idx="2">
          <a:scrgbClr r="0" g="0" b="0"/>
        </a:lnRef>
        <a:fillRef idx="1">
          <a:scrgbClr r="0" g="0" b="0"/>
        </a:fillRef>
        <a:effectRef idx="0">
          <a:scrgbClr r="0" g="0" b="0"/>
        </a:effectRef>
        <a:fontRef idx="minor"/>
      </dsp:style>
    </dsp:sp>
    <dsp:sp modelId="{791B91F3-650E-41EC-8A4B-BF688026B422}">
      <dsp:nvSpPr>
        <dsp:cNvPr id="0" name=""/>
        <dsp:cNvSpPr/>
      </dsp:nvSpPr>
      <dsp:spPr>
        <a:xfrm>
          <a:off x="4099579" y="666665"/>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422F28-D7AF-4A5F-9061-4F714353F685}">
      <dsp:nvSpPr>
        <dsp:cNvPr id="0" name=""/>
        <dsp:cNvSpPr/>
      </dsp:nvSpPr>
      <dsp:spPr>
        <a:xfrm>
          <a:off x="3918310" y="1512455"/>
          <a:ext cx="910830" cy="781924"/>
        </a:xfrm>
        <a:prstGeom prst="hexagon">
          <a:avLst>
            <a:gd name="adj" fmla="val 25000"/>
            <a:gd name="vf" fmla="val 115470"/>
          </a:avLst>
        </a:prstGeom>
        <a:solidFill>
          <a:schemeClr val="accent2">
            <a:shade val="80000"/>
            <a:hueOff val="317252"/>
            <a:satOff val="-10482"/>
            <a:lumOff val="19203"/>
            <a:alphaOff val="0"/>
          </a:schemeClr>
        </a:solidFill>
        <a:ln w="10795" cap="flat" cmpd="sng" algn="ctr">
          <a:solidFill>
            <a:schemeClr val="accent2">
              <a:shade val="80000"/>
              <a:hueOff val="317252"/>
              <a:satOff val="-10482"/>
              <a:lumOff val="192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1430" rIns="0" bIns="11430" numCol="1" spcCol="1270" anchor="ctr" anchorCtr="0">
          <a:noAutofit/>
        </a:bodyPr>
        <a:lstStyle/>
        <a:p>
          <a:pPr lvl="0" algn="ctr" defTabSz="400050">
            <a:lnSpc>
              <a:spcPct val="90000"/>
            </a:lnSpc>
            <a:spcBef>
              <a:spcPct val="0"/>
            </a:spcBef>
            <a:spcAft>
              <a:spcPct val="35000"/>
            </a:spcAft>
          </a:pPr>
          <a:r>
            <a:rPr lang="fr-FR" sz="900" kern="1200" dirty="0" smtClean="0"/>
            <a:t>DNS</a:t>
          </a:r>
          <a:endParaRPr lang="fr-FR" sz="900" kern="1200" dirty="0"/>
        </a:p>
      </dsp:txBody>
      <dsp:txXfrm>
        <a:off x="4059373" y="1633554"/>
        <a:ext cx="628704" cy="539726"/>
      </dsp:txXfrm>
    </dsp:sp>
    <dsp:sp modelId="{263193D3-B6BA-48D9-B869-45BFE580A1A8}">
      <dsp:nvSpPr>
        <dsp:cNvPr id="0" name=""/>
        <dsp:cNvSpPr/>
      </dsp:nvSpPr>
      <dsp:spPr>
        <a:xfrm>
          <a:off x="4098456" y="2197400"/>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4B3360-3F6F-45A4-8C13-723BE0F74D03}">
      <dsp:nvSpPr>
        <dsp:cNvPr id="0" name=""/>
        <dsp:cNvSpPr/>
      </dsp:nvSpPr>
      <dsp:spPr>
        <a:xfrm>
          <a:off x="3134312" y="1940588"/>
          <a:ext cx="910830" cy="781924"/>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2">
              <a:shade val="80000"/>
              <a:hueOff val="317252"/>
              <a:satOff val="-10482"/>
              <a:lumOff val="19203"/>
              <a:alphaOff val="0"/>
            </a:schemeClr>
          </a:solidFill>
          <a:prstDash val="solid"/>
        </a:ln>
        <a:effectLst/>
      </dsp:spPr>
      <dsp:style>
        <a:lnRef idx="2">
          <a:scrgbClr r="0" g="0" b="0"/>
        </a:lnRef>
        <a:fillRef idx="1">
          <a:scrgbClr r="0" g="0" b="0"/>
        </a:fillRef>
        <a:effectRef idx="0">
          <a:scrgbClr r="0" g="0" b="0"/>
        </a:effectRef>
        <a:fontRef idx="minor"/>
      </dsp:style>
    </dsp:sp>
    <dsp:sp modelId="{5019F69A-F1AC-482D-9688-4F89E7376876}">
      <dsp:nvSpPr>
        <dsp:cNvPr id="0" name=""/>
        <dsp:cNvSpPr/>
      </dsp:nvSpPr>
      <dsp:spPr>
        <a:xfrm>
          <a:off x="3929535" y="2283567"/>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351C82-969F-4133-A7A6-9BC9965083EE}">
      <dsp:nvSpPr>
        <dsp:cNvPr id="0" name=""/>
        <dsp:cNvSpPr/>
      </dsp:nvSpPr>
      <dsp:spPr>
        <a:xfrm>
          <a:off x="1566875" y="1935519"/>
          <a:ext cx="910830" cy="781924"/>
        </a:xfrm>
        <a:prstGeom prst="hexagon">
          <a:avLst>
            <a:gd name="adj" fmla="val 25000"/>
            <a:gd name="vf" fmla="val 115470"/>
          </a:avLst>
        </a:prstGeom>
        <a:solidFill>
          <a:schemeClr val="accent2">
            <a:shade val="80000"/>
            <a:hueOff val="380703"/>
            <a:satOff val="-12578"/>
            <a:lumOff val="23044"/>
            <a:alphaOff val="0"/>
          </a:schemeClr>
        </a:solidFill>
        <a:ln w="10795" cap="flat" cmpd="sng" algn="ctr">
          <a:solidFill>
            <a:schemeClr val="accent2">
              <a:shade val="80000"/>
              <a:hueOff val="380703"/>
              <a:satOff val="-12578"/>
              <a:lumOff val="230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1430" rIns="0" bIns="11430" numCol="1" spcCol="1270" anchor="ctr" anchorCtr="0">
          <a:noAutofit/>
        </a:bodyPr>
        <a:lstStyle/>
        <a:p>
          <a:pPr lvl="0" algn="ctr" defTabSz="400050">
            <a:lnSpc>
              <a:spcPct val="90000"/>
            </a:lnSpc>
            <a:spcBef>
              <a:spcPct val="0"/>
            </a:spcBef>
            <a:spcAft>
              <a:spcPct val="35000"/>
            </a:spcAft>
          </a:pPr>
          <a:r>
            <a:rPr lang="fr-FR" sz="900" kern="1200" dirty="0" err="1" smtClean="0"/>
            <a:t>Licensing</a:t>
          </a:r>
          <a:endParaRPr lang="fr-FR" sz="900" kern="1200" dirty="0"/>
        </a:p>
      </dsp:txBody>
      <dsp:txXfrm>
        <a:off x="1707938" y="2056618"/>
        <a:ext cx="628704" cy="539726"/>
      </dsp:txXfrm>
    </dsp:sp>
    <dsp:sp modelId="{4D5D73C0-0E70-425F-99CE-FB37C6E8AC62}">
      <dsp:nvSpPr>
        <dsp:cNvPr id="0" name=""/>
        <dsp:cNvSpPr/>
      </dsp:nvSpPr>
      <dsp:spPr>
        <a:xfrm>
          <a:off x="1592690" y="2282215"/>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BDF11B-677C-4080-81DC-B36DED1AD573}">
      <dsp:nvSpPr>
        <dsp:cNvPr id="0" name=""/>
        <dsp:cNvSpPr/>
      </dsp:nvSpPr>
      <dsp:spPr>
        <a:xfrm>
          <a:off x="782876" y="2370410"/>
          <a:ext cx="910830" cy="781924"/>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2">
              <a:shade val="80000"/>
              <a:hueOff val="380703"/>
              <a:satOff val="-12578"/>
              <a:lumOff val="23044"/>
              <a:alphaOff val="0"/>
            </a:schemeClr>
          </a:solidFill>
          <a:prstDash val="solid"/>
        </a:ln>
        <a:effectLst/>
      </dsp:spPr>
      <dsp:style>
        <a:lnRef idx="2">
          <a:scrgbClr r="0" g="0" b="0"/>
        </a:lnRef>
        <a:fillRef idx="1">
          <a:scrgbClr r="0" g="0" b="0"/>
        </a:fillRef>
        <a:effectRef idx="0">
          <a:scrgbClr r="0" g="0" b="0"/>
        </a:effectRef>
        <a:fontRef idx="minor"/>
      </dsp:style>
    </dsp:sp>
    <dsp:sp modelId="{465843B9-8C47-4F36-9FB2-3BA3424D35EB}">
      <dsp:nvSpPr>
        <dsp:cNvPr id="0" name=""/>
        <dsp:cNvSpPr/>
      </dsp:nvSpPr>
      <dsp:spPr>
        <a:xfrm>
          <a:off x="1403004" y="2381223"/>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4B820A-50A8-454F-89B5-982A07911C24}">
      <dsp:nvSpPr>
        <dsp:cNvPr id="0" name=""/>
        <dsp:cNvSpPr/>
      </dsp:nvSpPr>
      <dsp:spPr>
        <a:xfrm>
          <a:off x="4697820" y="1950725"/>
          <a:ext cx="910830" cy="781924"/>
        </a:xfrm>
        <a:prstGeom prst="hexagon">
          <a:avLst>
            <a:gd name="adj" fmla="val 25000"/>
            <a:gd name="vf" fmla="val 115470"/>
          </a:avLst>
        </a:prstGeom>
        <a:solidFill>
          <a:schemeClr val="accent2">
            <a:shade val="80000"/>
            <a:hueOff val="444153"/>
            <a:satOff val="-14674"/>
            <a:lumOff val="26885"/>
            <a:alphaOff val="0"/>
          </a:schemeClr>
        </a:solidFill>
        <a:ln w="10795" cap="flat" cmpd="sng" algn="ctr">
          <a:solidFill>
            <a:schemeClr val="accent2">
              <a:shade val="80000"/>
              <a:hueOff val="444153"/>
              <a:satOff val="-14674"/>
              <a:lumOff val="2688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1430" rIns="0" bIns="11430" numCol="1" spcCol="1270" anchor="ctr" anchorCtr="0">
          <a:noAutofit/>
        </a:bodyPr>
        <a:lstStyle/>
        <a:p>
          <a:pPr lvl="0" algn="ctr" defTabSz="400050">
            <a:lnSpc>
              <a:spcPct val="90000"/>
            </a:lnSpc>
            <a:spcBef>
              <a:spcPct val="0"/>
            </a:spcBef>
            <a:spcAft>
              <a:spcPct val="35000"/>
            </a:spcAft>
          </a:pPr>
          <a:r>
            <a:rPr lang="fr-FR" sz="900" kern="1200" dirty="0" err="1" smtClean="0"/>
            <a:t>Load</a:t>
          </a:r>
          <a:r>
            <a:rPr lang="fr-FR" sz="900" kern="1200" dirty="0" smtClean="0"/>
            <a:t> Balancer</a:t>
          </a:r>
          <a:endParaRPr lang="fr-FR" sz="900" kern="1200" dirty="0"/>
        </a:p>
      </dsp:txBody>
      <dsp:txXfrm>
        <a:off x="4838883" y="2071824"/>
        <a:ext cx="628704" cy="539726"/>
      </dsp:txXfrm>
    </dsp:sp>
    <dsp:sp modelId="{946FC7CE-3B7D-4ACF-AC58-A87B2B6977E4}">
      <dsp:nvSpPr>
        <dsp:cNvPr id="0" name=""/>
        <dsp:cNvSpPr/>
      </dsp:nvSpPr>
      <dsp:spPr>
        <a:xfrm>
          <a:off x="4878527" y="2635670"/>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D76411-57C6-49CB-9AB6-94B02FC2709F}">
      <dsp:nvSpPr>
        <dsp:cNvPr id="0" name=""/>
        <dsp:cNvSpPr/>
      </dsp:nvSpPr>
      <dsp:spPr>
        <a:xfrm>
          <a:off x="3914382" y="2378520"/>
          <a:ext cx="910830" cy="781924"/>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2">
              <a:shade val="80000"/>
              <a:hueOff val="444153"/>
              <a:satOff val="-14674"/>
              <a:lumOff val="26885"/>
              <a:alphaOff val="0"/>
            </a:schemeClr>
          </a:solidFill>
          <a:prstDash val="solid"/>
        </a:ln>
        <a:effectLst/>
      </dsp:spPr>
      <dsp:style>
        <a:lnRef idx="2">
          <a:scrgbClr r="0" g="0" b="0"/>
        </a:lnRef>
        <a:fillRef idx="1">
          <a:scrgbClr r="0" g="0" b="0"/>
        </a:fillRef>
        <a:effectRef idx="0">
          <a:scrgbClr r="0" g="0" b="0"/>
        </a:effectRef>
        <a:fontRef idx="minor"/>
      </dsp:style>
    </dsp:sp>
    <dsp:sp modelId="{D89A7DF6-2CA8-44A7-A00A-3DED681516C0}">
      <dsp:nvSpPr>
        <dsp:cNvPr id="0" name=""/>
        <dsp:cNvSpPr/>
      </dsp:nvSpPr>
      <dsp:spPr>
        <a:xfrm>
          <a:off x="4709605" y="2721837"/>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764C68-DFE5-4AB4-8407-BF3E6B332E5B}">
      <dsp:nvSpPr>
        <dsp:cNvPr id="0" name=""/>
        <dsp:cNvSpPr/>
      </dsp:nvSpPr>
      <dsp:spPr>
        <a:xfrm>
          <a:off x="4701187" y="221637"/>
          <a:ext cx="910830" cy="781924"/>
        </a:xfrm>
        <a:prstGeom prst="hexagon">
          <a:avLst>
            <a:gd name="adj" fmla="val 25000"/>
            <a:gd name="vf" fmla="val 115470"/>
          </a:avLst>
        </a:prstGeom>
        <a:solidFill>
          <a:schemeClr val="accent2">
            <a:shade val="80000"/>
            <a:hueOff val="507603"/>
            <a:satOff val="-16771"/>
            <a:lumOff val="30725"/>
            <a:alphaOff val="0"/>
          </a:schemeClr>
        </a:solidFill>
        <a:ln w="10795" cap="flat" cmpd="sng" algn="ctr">
          <a:solidFill>
            <a:schemeClr val="accent2">
              <a:shade val="80000"/>
              <a:hueOff val="507603"/>
              <a:satOff val="-16771"/>
              <a:lumOff val="3072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1430" rIns="0" bIns="11430" numCol="1" spcCol="1270" anchor="ctr" anchorCtr="0">
          <a:noAutofit/>
        </a:bodyPr>
        <a:lstStyle/>
        <a:p>
          <a:pPr lvl="0" algn="ctr" defTabSz="400050">
            <a:lnSpc>
              <a:spcPct val="90000"/>
            </a:lnSpc>
            <a:spcBef>
              <a:spcPct val="0"/>
            </a:spcBef>
            <a:spcAft>
              <a:spcPct val="35000"/>
            </a:spcAft>
          </a:pPr>
          <a:r>
            <a:rPr lang="fr-FR" sz="900" kern="1200" dirty="0" smtClean="0"/>
            <a:t>Monitoring</a:t>
          </a:r>
          <a:endParaRPr lang="fr-FR" sz="900" kern="1200" dirty="0"/>
        </a:p>
      </dsp:txBody>
      <dsp:txXfrm>
        <a:off x="4842250" y="342736"/>
        <a:ext cx="628704" cy="539726"/>
      </dsp:txXfrm>
    </dsp:sp>
    <dsp:sp modelId="{12131F89-60D8-4B52-8EED-9A44AC60450F}">
      <dsp:nvSpPr>
        <dsp:cNvPr id="0" name=""/>
        <dsp:cNvSpPr/>
      </dsp:nvSpPr>
      <dsp:spPr>
        <a:xfrm>
          <a:off x="5331417" y="908947"/>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49FD6A-95DE-4FF9-9A39-63B89F5477EE}">
      <dsp:nvSpPr>
        <dsp:cNvPr id="0" name=""/>
        <dsp:cNvSpPr/>
      </dsp:nvSpPr>
      <dsp:spPr>
        <a:xfrm>
          <a:off x="4701187" y="1084660"/>
          <a:ext cx="910830" cy="781924"/>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2">
              <a:shade val="80000"/>
              <a:hueOff val="507603"/>
              <a:satOff val="-16771"/>
              <a:lumOff val="30725"/>
              <a:alphaOff val="0"/>
            </a:schemeClr>
          </a:solidFill>
          <a:prstDash val="solid"/>
        </a:ln>
        <a:effectLst/>
      </dsp:spPr>
      <dsp:style>
        <a:lnRef idx="2">
          <a:scrgbClr r="0" g="0" b="0"/>
        </a:lnRef>
        <a:fillRef idx="1">
          <a:scrgbClr r="0" g="0" b="0"/>
        </a:fillRef>
        <a:effectRef idx="0">
          <a:scrgbClr r="0" g="0" b="0"/>
        </a:effectRef>
        <a:fontRef idx="minor"/>
      </dsp:style>
    </dsp:sp>
    <dsp:sp modelId="{5DF48CB9-BF26-4470-8E30-42B67A095224}">
      <dsp:nvSpPr>
        <dsp:cNvPr id="0" name=""/>
        <dsp:cNvSpPr/>
      </dsp:nvSpPr>
      <dsp:spPr>
        <a:xfrm>
          <a:off x="5331417" y="1089391"/>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322F4D-C2C4-4E55-8874-B27F69B626FA}">
      <dsp:nvSpPr>
        <dsp:cNvPr id="0" name=""/>
        <dsp:cNvSpPr/>
      </dsp:nvSpPr>
      <dsp:spPr>
        <a:xfrm>
          <a:off x="2347507" y="2373789"/>
          <a:ext cx="910830" cy="781924"/>
        </a:xfrm>
        <a:prstGeom prst="hexagon">
          <a:avLst>
            <a:gd name="adj" fmla="val 25000"/>
            <a:gd name="vf" fmla="val 115470"/>
          </a:avLst>
        </a:prstGeom>
        <a:solidFill>
          <a:schemeClr val="accent2">
            <a:shade val="80000"/>
            <a:hueOff val="571054"/>
            <a:satOff val="-18867"/>
            <a:lumOff val="34566"/>
            <a:alphaOff val="0"/>
          </a:schemeClr>
        </a:solidFill>
        <a:ln w="10795" cap="flat" cmpd="sng" algn="ctr">
          <a:solidFill>
            <a:schemeClr val="accent2">
              <a:shade val="80000"/>
              <a:hueOff val="571054"/>
              <a:satOff val="-18867"/>
              <a:lumOff val="3456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1430" rIns="0" bIns="11430" numCol="1" spcCol="1270" anchor="ctr" anchorCtr="0">
          <a:noAutofit/>
        </a:bodyPr>
        <a:lstStyle/>
        <a:p>
          <a:pPr lvl="0" algn="ctr" defTabSz="400050">
            <a:lnSpc>
              <a:spcPct val="90000"/>
            </a:lnSpc>
            <a:spcBef>
              <a:spcPct val="0"/>
            </a:spcBef>
            <a:spcAft>
              <a:spcPct val="35000"/>
            </a:spcAft>
          </a:pPr>
          <a:r>
            <a:rPr lang="fr-FR" sz="900" kern="1200" dirty="0" smtClean="0"/>
            <a:t>….</a:t>
          </a:r>
          <a:endParaRPr lang="fr-FR" sz="900" kern="1200" dirty="0"/>
        </a:p>
      </dsp:txBody>
      <dsp:txXfrm>
        <a:off x="2488570" y="2494888"/>
        <a:ext cx="628704" cy="539726"/>
      </dsp:txXfrm>
    </dsp:sp>
    <dsp:sp modelId="{B417221A-1750-4474-874F-9FE0FBE6991F}">
      <dsp:nvSpPr>
        <dsp:cNvPr id="0" name=""/>
        <dsp:cNvSpPr/>
      </dsp:nvSpPr>
      <dsp:spPr>
        <a:xfrm>
          <a:off x="2527652" y="3058734"/>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726629-4A86-4852-B0A5-DF5A15A0B67B}">
      <dsp:nvSpPr>
        <dsp:cNvPr id="0" name=""/>
        <dsp:cNvSpPr/>
      </dsp:nvSpPr>
      <dsp:spPr>
        <a:xfrm>
          <a:off x="1563508" y="2801922"/>
          <a:ext cx="910830" cy="781924"/>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2">
              <a:shade val="80000"/>
              <a:hueOff val="571054"/>
              <a:satOff val="-18867"/>
              <a:lumOff val="34566"/>
              <a:alphaOff val="0"/>
            </a:schemeClr>
          </a:solidFill>
          <a:prstDash val="solid"/>
        </a:ln>
        <a:effectLst/>
      </dsp:spPr>
      <dsp:style>
        <a:lnRef idx="2">
          <a:scrgbClr r="0" g="0" b="0"/>
        </a:lnRef>
        <a:fillRef idx="1">
          <a:scrgbClr r="0" g="0" b="0"/>
        </a:fillRef>
        <a:effectRef idx="0">
          <a:scrgbClr r="0" g="0" b="0"/>
        </a:effectRef>
        <a:fontRef idx="minor"/>
      </dsp:style>
    </dsp:sp>
    <dsp:sp modelId="{A7198EAB-9318-4401-8FA7-254C550EFB21}">
      <dsp:nvSpPr>
        <dsp:cNvPr id="0" name=""/>
        <dsp:cNvSpPr/>
      </dsp:nvSpPr>
      <dsp:spPr>
        <a:xfrm>
          <a:off x="2358731" y="3144901"/>
          <a:ext cx="106067" cy="91573"/>
        </a:xfrm>
        <a:prstGeom prst="hexagon">
          <a:avLst>
            <a:gd name="adj" fmla="val 25000"/>
            <a:gd name="vf" fmla="val 115470"/>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7/6/2015</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7/6/2015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7/6/2015 12:53 PM</a:t>
            </a:fld>
            <a:endParaRPr lang="en-US"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64652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7/6/2015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974508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5CCAC94-95FD-40A3-AB14-60D9979C1C06}"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827440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201F18-C7BD-4C07-B05C-F9BF48195D78}"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186407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4C566AE-FF3A-4DCA-9775-1DE7171AF71B}"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6</a:t>
            </a:fld>
            <a:endParaRPr lang="en-US" dirty="0"/>
          </a:p>
        </p:txBody>
      </p:sp>
    </p:spTree>
    <p:extLst>
      <p:ext uri="{BB962C8B-B14F-4D97-AF65-F5344CB8AC3E}">
        <p14:creationId xmlns:p14="http://schemas.microsoft.com/office/powerpoint/2010/main" val="4266449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5C79F9-2E34-4CA1-A7E3-C624B27DB1D1}"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51162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E4CDB930-BE8F-4086-877D-A7B85115D0F6}" type="slidenum">
              <a:rPr lang="en-US" smtClean="0"/>
              <a:pPr/>
              <a:t>8</a:t>
            </a:fld>
            <a:endParaRPr lang="en-US" dirty="0"/>
          </a:p>
        </p:txBody>
      </p:sp>
    </p:spTree>
    <p:extLst>
      <p:ext uri="{BB962C8B-B14F-4D97-AF65-F5344CB8AC3E}">
        <p14:creationId xmlns:p14="http://schemas.microsoft.com/office/powerpoint/2010/main" val="3699882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4C566AE-FF3A-4DCA-9775-1DE7171AF71B}"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4028932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36C66AD-1613-44A6-AC27-5831E7A037E6}" type="datetime1">
              <a:rPr lang="en-US" smtClean="0"/>
              <a:t>7/6/2015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11</a:t>
            </a:fld>
            <a:endParaRPr lang="en-US" dirty="0"/>
          </a:p>
        </p:txBody>
      </p:sp>
    </p:spTree>
    <p:extLst>
      <p:ext uri="{BB962C8B-B14F-4D97-AF65-F5344CB8AC3E}">
        <p14:creationId xmlns:p14="http://schemas.microsoft.com/office/powerpoint/2010/main" val="1033179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983" y="1049721"/>
            <a:ext cx="6858000" cy="830997"/>
          </a:xfrm>
        </p:spPr>
        <p:txBody>
          <a:bodyPr anchor="b" anchorCtr="0"/>
          <a:lstStyle>
            <a:lvl1pPr>
              <a:defRPr kumimoji="0" lang="en-US" sz="60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Microsoft Azure Camp</a:t>
            </a:r>
            <a:endParaRPr lang="en-US" dirty="0"/>
          </a:p>
        </p:txBody>
      </p:sp>
      <p:sp>
        <p:nvSpPr>
          <p:cNvPr id="3"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
        <p:nvSpPr>
          <p:cNvPr id="5" name="Text Placeholder 1"/>
          <p:cNvSpPr txBox="1">
            <a:spLocks/>
          </p:cNvSpPr>
          <p:nvPr userDrawn="1"/>
        </p:nvSpPr>
        <p:spPr>
          <a:xfrm>
            <a:off x="9668312"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07 juillet 2015</a:t>
            </a:r>
            <a:endParaRPr lang="fr-FR" sz="2400" dirty="0"/>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320716"/>
            <a:ext cx="6688370" cy="1013200"/>
          </a:xfrm>
        </p:spPr>
        <p:txBody>
          <a:bodyPr vert="horz" wrap="square" lIns="0" tIns="0" rIns="0" bIns="0" rtlCol="0" anchor="t" anchorCtr="0">
            <a:noAutofit/>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4"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
        <p:nvSpPr>
          <p:cNvPr id="12" name="Text Placeholder 11"/>
          <p:cNvSpPr>
            <a:spLocks noGrp="1"/>
          </p:cNvSpPr>
          <p:nvPr>
            <p:ph type="body" sz="quarter" idx="11"/>
          </p:nvPr>
        </p:nvSpPr>
        <p:spPr>
          <a:xfrm>
            <a:off x="520700" y="4957763"/>
            <a:ext cx="3243263" cy="498598"/>
          </a:xfrm>
        </p:spPr>
        <p:txBody>
          <a:bodyPr/>
          <a:lstStyle>
            <a:lvl1pPr marL="0" indent="0">
              <a:buNone/>
              <a:defRPr kumimoji="0" lang="en-US" sz="1800" b="1" i="0" u="none" strike="noStrike" kern="1200" cap="none" spc="0" normalizeH="0" baseline="0" dirty="0" smtClean="0">
                <a:ln>
                  <a:noFill/>
                </a:ln>
                <a:solidFill>
                  <a:srgbClr val="5F5F5F"/>
                </a:solidFill>
                <a:effectLst/>
                <a:uLnTx/>
                <a:uFillTx/>
                <a:latin typeface="Segoe UI"/>
                <a:ea typeface="+mn-ea"/>
                <a:cs typeface="+mn-cs"/>
              </a:defRPr>
            </a:lvl1pPr>
            <a:lvl2pPr marL="339725" indent="0">
              <a:buNone/>
              <a:defRPr sz="1800" b="0"/>
            </a:lvl2pPr>
          </a:lstStyle>
          <a:p>
            <a:pPr lvl="0"/>
            <a:r>
              <a:rPr lang="en-US" smtClean="0"/>
              <a:t>Click to edit Master text styles</a:t>
            </a:r>
          </a:p>
        </p:txBody>
      </p:sp>
      <p:sp>
        <p:nvSpPr>
          <p:cNvPr id="14" name="Text Placeholder 11"/>
          <p:cNvSpPr>
            <a:spLocks noGrp="1"/>
          </p:cNvSpPr>
          <p:nvPr>
            <p:ph type="body" sz="quarter" idx="12"/>
          </p:nvPr>
        </p:nvSpPr>
        <p:spPr>
          <a:xfrm>
            <a:off x="3966315" y="4957763"/>
            <a:ext cx="3243263" cy="498598"/>
          </a:xfrm>
        </p:spPr>
        <p:txBody>
          <a:bodyPr/>
          <a:lstStyle>
            <a:lvl1pPr marL="0" indent="0">
              <a:buNone/>
              <a:defRPr kumimoji="0" lang="en-US" sz="1800" b="1" i="0" u="none" strike="noStrike" kern="1200" cap="none" spc="0" normalizeH="0" baseline="0" dirty="0" smtClean="0">
                <a:ln>
                  <a:noFill/>
                </a:ln>
                <a:solidFill>
                  <a:srgbClr val="5F5F5F"/>
                </a:solidFill>
                <a:effectLst/>
                <a:uLnTx/>
                <a:uFillTx/>
                <a:latin typeface="Segoe UI"/>
                <a:ea typeface="+mn-ea"/>
                <a:cs typeface="+mn-cs"/>
              </a:defRPr>
            </a:lvl1pPr>
            <a:lvl2pPr marL="339725" indent="0">
              <a:buNone/>
              <a:defRPr sz="1800" b="0"/>
            </a:lvl2pPr>
          </a:lstStyle>
          <a:p>
            <a:pPr lvl="0"/>
            <a:r>
              <a:rPr lang="en-US" smtClean="0"/>
              <a:t>Click to edit Master text styles</a:t>
            </a:r>
          </a:p>
        </p:txBody>
      </p:sp>
      <p:sp>
        <p:nvSpPr>
          <p:cNvPr id="16" name="Text Placeholder 1"/>
          <p:cNvSpPr txBox="1">
            <a:spLocks/>
          </p:cNvSpPr>
          <p:nvPr userDrawn="1"/>
        </p:nvSpPr>
        <p:spPr>
          <a:xfrm>
            <a:off x="9668312"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07 juillet 2015</a:t>
            </a:r>
            <a:endParaRPr lang="fr-FR" sz="2400" dirty="0"/>
          </a:p>
        </p:txBody>
      </p:sp>
    </p:spTree>
    <p:extLst>
      <p:ext uri="{BB962C8B-B14F-4D97-AF65-F5344CB8AC3E}">
        <p14:creationId xmlns:p14="http://schemas.microsoft.com/office/powerpoint/2010/main" val="3470241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8475" y="2688964"/>
            <a:ext cx="6568637" cy="747897"/>
          </a:xfrm>
        </p:spPr>
        <p:txBody>
          <a:bodyPr anchor="b" anchorCtr="0"/>
          <a:lstStyle>
            <a:lvl1pPr>
              <a:defRPr kumimoji="0" lang="en-US" sz="5400" b="0" i="0" u="none" strike="noStrike" kern="1200" cap="none" spc="-120" normalizeH="0" baseline="0" dirty="0">
                <a:ln w="3175">
                  <a:noFill/>
                </a:ln>
                <a:gradFill>
                  <a:gsLst>
                    <a:gs pos="0">
                      <a:schemeClr val="accent2"/>
                    </a:gs>
                    <a:gs pos="100000">
                      <a:schemeClr val="accent2"/>
                    </a:gs>
                  </a:gsLst>
                  <a:lin ang="5400000" scaled="0"/>
                </a:gra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
        <p:nvSpPr>
          <p:cNvPr id="3" name="Text Placeholder 3"/>
          <p:cNvSpPr txBox="1">
            <a:spLocks/>
          </p:cNvSpPr>
          <p:nvPr userDrawn="1"/>
        </p:nvSpPr>
        <p:spPr>
          <a:xfrm>
            <a:off x="808475" y="3547454"/>
            <a:ext cx="8872538" cy="1274538"/>
          </a:xfrm>
          <a:prstGeom prst="rect">
            <a:avLst/>
          </a:prstGeom>
        </p:spPr>
        <p:txBody>
          <a:bodyPr lIns="0"/>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6600" dirty="0" smtClean="0">
                <a:solidFill>
                  <a:srgbClr val="5F5F5F">
                    <a:alpha val="99000"/>
                  </a:srgbClr>
                </a:solidFill>
              </a:rPr>
              <a:t>demo</a:t>
            </a:r>
            <a:endParaRPr lang="en-US" sz="6600" dirty="0">
              <a:solidFill>
                <a:srgbClr val="5F5F5F">
                  <a:alpha val="99000"/>
                </a:srgbClr>
              </a:solidFill>
            </a:endParaRPr>
          </a:p>
        </p:txBody>
      </p:sp>
      <p:sp>
        <p:nvSpPr>
          <p:cNvPr id="4"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Tree>
    <p:extLst>
      <p:ext uri="{BB962C8B-B14F-4D97-AF65-F5344CB8AC3E}">
        <p14:creationId xmlns:p14="http://schemas.microsoft.com/office/powerpoint/2010/main" val="2113182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46436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
        <p:nvSpPr>
          <p:cNvPr id="11"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508785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558649"/>
          </a:xfrm>
          <a:prstGeom prst="rect">
            <a:avLst/>
          </a:prstGeom>
        </p:spPr>
        <p:txBody>
          <a:bodyPr/>
          <a:lstStyle>
            <a:lvl1pPr marL="457200" indent="-457200">
              <a:buFont typeface="Arial" panose="020B0604020202020204" pitchFamily="34" charset="0"/>
              <a:buChar char="•"/>
              <a:defRPr lang="en-US" sz="3137" kern="1200" dirty="0" smtClean="0">
                <a:solidFill>
                  <a:srgbClr val="0072C6"/>
                </a:solidFill>
                <a:latin typeface="Segoe UI Light"/>
                <a:ea typeface="Segoe UI" pitchFamily="34" charset="0"/>
                <a:cs typeface="Segoe UI" pitchFamily="34" charset="0"/>
              </a:defRPr>
            </a:lvl1pPr>
            <a:lvl2pPr marL="741362" marR="0" indent="-457200" algn="l" defTabSz="914363" rtl="0" eaLnBrk="1" fontAlgn="auto" latinLnBrk="0" hangingPunct="1">
              <a:lnSpc>
                <a:spcPct val="90000"/>
              </a:lnSpc>
              <a:spcBef>
                <a:spcPct val="20000"/>
              </a:spcBef>
              <a:spcAft>
                <a:spcPts val="0"/>
              </a:spcAft>
              <a:buClrTx/>
              <a:buSzPct val="90000"/>
              <a:buFont typeface="Arial" panose="020B0604020202020204" pitchFamily="34" charset="0"/>
              <a:buChar char="•"/>
              <a:tabLst/>
              <a:defRPr lang="en-US" sz="3137" kern="1200" dirty="0" smtClean="0">
                <a:solidFill>
                  <a:srgbClr val="0072C6"/>
                </a:solidFill>
                <a:latin typeface="Segoe UI Light"/>
                <a:ea typeface="Segoe UI" pitchFamily="34" charset="0"/>
                <a:cs typeface="Segoe UI" pitchFamily="34" charset="0"/>
              </a:defRPr>
            </a:lvl2pPr>
            <a:lvl3pPr marL="974725" indent="-457200">
              <a:buFont typeface="Arial" panose="020B0604020202020204" pitchFamily="34" charset="0"/>
              <a:buChar char="•"/>
              <a:tabLst/>
              <a:defRPr lang="en-US" sz="3137" kern="1200" dirty="0" smtClean="0">
                <a:solidFill>
                  <a:srgbClr val="0072C6"/>
                </a:solidFill>
                <a:latin typeface="Segoe UI Light"/>
                <a:ea typeface="Segoe UI" pitchFamily="34" charset="0"/>
                <a:cs typeface="Segoe UI" pitchFamily="34" charset="0"/>
              </a:defRPr>
            </a:lvl3pPr>
            <a:lvl4pPr marL="1198562" indent="-457200">
              <a:buFont typeface="Arial" panose="020B0604020202020204" pitchFamily="34" charset="0"/>
              <a:buChar char="•"/>
              <a:defRPr lang="en-US" sz="3137" kern="1200" dirty="0" smtClean="0">
                <a:solidFill>
                  <a:srgbClr val="0072C6"/>
                </a:solidFill>
                <a:latin typeface="Segoe UI Light"/>
                <a:ea typeface="Segoe UI" pitchFamily="34" charset="0"/>
                <a:cs typeface="Segoe UI" pitchFamily="34" charset="0"/>
              </a:defRPr>
            </a:lvl4pPr>
            <a:lvl5pPr marL="1371600" indent="-457200">
              <a:buFont typeface="Arial" panose="020B0604020202020204" pitchFamily="34" charset="0"/>
              <a:buChar char="•"/>
              <a:tabLst/>
              <a:defRPr lang="en-US" sz="3137" kern="1200" dirty="0">
                <a:solidFill>
                  <a:srgbClr val="0072C6"/>
                </a:solidFill>
                <a:latin typeface="Segoe UI Light"/>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6"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1544442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128" r:id="rId2"/>
    <p:sldLayoutId id="2147484130" r:id="rId3"/>
    <p:sldLayoutId id="2147484112" r:id="rId4"/>
    <p:sldLayoutId id="2147484086" r:id="rId5"/>
    <p:sldLayoutId id="2147484131" r:id="rId6"/>
    <p:sldLayoutId id="2147484093" r:id="rId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aka.ms/servicefabric"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github.com/Azure/ServiceFabric-Sampl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channel9.msdn.com/Events/Build/2015/KEY01" TargetMode="External"/><Relationship Id="rId2" Type="http://schemas.openxmlformats.org/officeDocument/2006/relationships/hyperlink" Target="http://docs.docker.com/" TargetMode="External"/><Relationship Id="rId1" Type="http://schemas.openxmlformats.org/officeDocument/2006/relationships/slideLayout" Target="../slideLayouts/slideLayout5.xml"/><Relationship Id="rId4" Type="http://schemas.openxmlformats.org/officeDocument/2006/relationships/hyperlink" Target="http://blogs.msdn.com/b/stephgou/archive/2015/04/23/avec-docker-le-cloud-computing-est-il-sur-le-point-de-franchir-un-nouveau-cap.aspx"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emf"/><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mtClean="0"/>
              <a:t>Microsoft Azure Camp</a:t>
            </a:r>
            <a:endParaRPr lang="fr-FR" dirty="0"/>
          </a:p>
        </p:txBody>
      </p:sp>
    </p:spTree>
    <p:extLst>
      <p:ext uri="{BB962C8B-B14F-4D97-AF65-F5344CB8AC3E}">
        <p14:creationId xmlns:p14="http://schemas.microsoft.com/office/powerpoint/2010/main" val="10713389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resentation Layer"/>
          <p:cNvSpPr/>
          <p:nvPr/>
        </p:nvSpPr>
        <p:spPr>
          <a:xfrm>
            <a:off x="952277" y="2016790"/>
            <a:ext cx="4386357" cy="77540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624" dirty="0">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normAutofit fontScale="90000"/>
          </a:bodyPr>
          <a:lstStyle/>
          <a:p>
            <a:r>
              <a:rPr lang="fr-FR" smtClean="0"/>
              <a:t>Evoluer vers une architecture Micro-Services</a:t>
            </a:r>
            <a:endParaRPr lang="fr-FR" dirty="0"/>
          </a:p>
        </p:txBody>
      </p:sp>
      <p:sp>
        <p:nvSpPr>
          <p:cNvPr id="7" name="Data and Integration Layer"/>
          <p:cNvSpPr/>
          <p:nvPr/>
        </p:nvSpPr>
        <p:spPr>
          <a:xfrm>
            <a:off x="952277" y="4778534"/>
            <a:ext cx="4386357" cy="7754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624" dirty="0">
              <a:solidFill>
                <a:schemeClr val="accent6"/>
              </a:solidFill>
              <a:latin typeface="Segoe UI" panose="020B0502040204020203" pitchFamily="34" charset="0"/>
              <a:cs typeface="Segoe UI" panose="020B0502040204020203" pitchFamily="34" charset="0"/>
            </a:endParaRPr>
          </a:p>
        </p:txBody>
      </p:sp>
      <p:sp>
        <p:nvSpPr>
          <p:cNvPr id="8" name="Business Logic Layer"/>
          <p:cNvSpPr/>
          <p:nvPr/>
        </p:nvSpPr>
        <p:spPr>
          <a:xfrm>
            <a:off x="952276" y="2941835"/>
            <a:ext cx="1012237" cy="1687060"/>
          </a:xfrm>
          <a:prstGeom prst="rect">
            <a:avLst/>
          </a:prstGeom>
          <a:solidFill>
            <a:srgbClr val="F59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fr-FR" sz="1313" dirty="0" err="1">
                <a:solidFill>
                  <a:schemeClr val="accent6"/>
                </a:solidFill>
                <a:latin typeface="Segoe UI" panose="020B0502040204020203" pitchFamily="34" charset="0"/>
                <a:cs typeface="Segoe UI" panose="020B0502040204020203" pitchFamily="34" charset="0"/>
              </a:rPr>
              <a:t>Monolith</a:t>
            </a:r>
            <a:endParaRPr lang="fr-FR" sz="1313" dirty="0">
              <a:solidFill>
                <a:schemeClr val="accent6"/>
              </a:solidFill>
              <a:latin typeface="Segoe UI" panose="020B0502040204020203" pitchFamily="34" charset="0"/>
              <a:cs typeface="Segoe UI" panose="020B0502040204020203" pitchFamily="34" charset="0"/>
            </a:endParaRPr>
          </a:p>
        </p:txBody>
      </p:sp>
      <p:sp>
        <p:nvSpPr>
          <p:cNvPr id="11" name="Business Logic Layer"/>
          <p:cNvSpPr/>
          <p:nvPr/>
        </p:nvSpPr>
        <p:spPr>
          <a:xfrm>
            <a:off x="3201690" y="3835976"/>
            <a:ext cx="2136943" cy="792919"/>
          </a:xfrm>
          <a:prstGeom prst="rect">
            <a:avLst/>
          </a:prstGeom>
          <a:solidFill>
            <a:srgbClr val="F59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fr-FR" sz="1313" dirty="0" err="1">
                <a:solidFill>
                  <a:schemeClr val="accent6"/>
                </a:solidFill>
                <a:latin typeface="Segoe UI" panose="020B0502040204020203" pitchFamily="34" charset="0"/>
                <a:cs typeface="Segoe UI" panose="020B0502040204020203" pitchFamily="34" charset="0"/>
              </a:rPr>
              <a:t>Monolith</a:t>
            </a:r>
            <a:endParaRPr lang="fr-FR" sz="1313" dirty="0">
              <a:solidFill>
                <a:schemeClr val="accent6"/>
              </a:solidFill>
              <a:latin typeface="Segoe UI" panose="020B0502040204020203" pitchFamily="34" charset="0"/>
              <a:cs typeface="Segoe UI" panose="020B0502040204020203" pitchFamily="34" charset="0"/>
            </a:endParaRPr>
          </a:p>
        </p:txBody>
      </p:sp>
      <p:sp>
        <p:nvSpPr>
          <p:cNvPr id="12" name="Business Logic Layer"/>
          <p:cNvSpPr/>
          <p:nvPr/>
        </p:nvSpPr>
        <p:spPr>
          <a:xfrm>
            <a:off x="2076982" y="2941835"/>
            <a:ext cx="3261651" cy="792919"/>
          </a:xfrm>
          <a:prstGeom prst="rect">
            <a:avLst/>
          </a:prstGeom>
          <a:solidFill>
            <a:srgbClr val="F59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fr-FR" sz="1313" dirty="0" err="1">
                <a:solidFill>
                  <a:schemeClr val="accent6"/>
                </a:solidFill>
                <a:latin typeface="Segoe UI" panose="020B0502040204020203" pitchFamily="34" charset="0"/>
                <a:cs typeface="Segoe UI" panose="020B0502040204020203" pitchFamily="34" charset="0"/>
              </a:rPr>
              <a:t>Monolith</a:t>
            </a:r>
            <a:endParaRPr lang="fr-FR" sz="1313" dirty="0">
              <a:solidFill>
                <a:schemeClr val="accent6"/>
              </a:solidFill>
              <a:latin typeface="Segoe UI" panose="020B0502040204020203" pitchFamily="34" charset="0"/>
              <a:cs typeface="Segoe UI" panose="020B0502040204020203" pitchFamily="34" charset="0"/>
            </a:endParaRPr>
          </a:p>
        </p:txBody>
      </p:sp>
      <p:sp>
        <p:nvSpPr>
          <p:cNvPr id="13" name="Business Logic Layer"/>
          <p:cNvSpPr/>
          <p:nvPr/>
        </p:nvSpPr>
        <p:spPr>
          <a:xfrm>
            <a:off x="2076983" y="3835976"/>
            <a:ext cx="1012237" cy="792919"/>
          </a:xfrm>
          <a:prstGeom prst="rect">
            <a:avLst/>
          </a:prstGeom>
          <a:solidFill>
            <a:srgbClr val="F59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fr-FR" sz="1313" dirty="0" err="1">
                <a:solidFill>
                  <a:schemeClr val="accent6"/>
                </a:solidFill>
                <a:latin typeface="Segoe UI" panose="020B0502040204020203" pitchFamily="34" charset="0"/>
                <a:cs typeface="Segoe UI" panose="020B0502040204020203" pitchFamily="34" charset="0"/>
              </a:rPr>
              <a:t>Monolith</a:t>
            </a:r>
            <a:endParaRPr lang="fr-FR" sz="1313" dirty="0">
              <a:solidFill>
                <a:schemeClr val="accent6"/>
              </a:solidFill>
              <a:latin typeface="Segoe UI" panose="020B0502040204020203" pitchFamily="34" charset="0"/>
              <a:cs typeface="Segoe UI" panose="020B0502040204020203" pitchFamily="34" charset="0"/>
            </a:endParaRPr>
          </a:p>
        </p:txBody>
      </p:sp>
      <p:grpSp>
        <p:nvGrpSpPr>
          <p:cNvPr id="814" name="Group 813"/>
          <p:cNvGrpSpPr/>
          <p:nvPr/>
        </p:nvGrpSpPr>
        <p:grpSpPr>
          <a:xfrm>
            <a:off x="1008574" y="2921377"/>
            <a:ext cx="4254497" cy="1733927"/>
            <a:chOff x="685831" y="-2372947"/>
            <a:chExt cx="4539312" cy="1850004"/>
          </a:xfrm>
        </p:grpSpPr>
        <p:grpSp>
          <p:nvGrpSpPr>
            <p:cNvPr id="633" name="Microsoervices column"/>
            <p:cNvGrpSpPr/>
            <p:nvPr/>
          </p:nvGrpSpPr>
          <p:grpSpPr>
            <a:xfrm>
              <a:off x="685831" y="-2370635"/>
              <a:ext cx="272590" cy="1847692"/>
              <a:chOff x="9616849" y="821173"/>
              <a:chExt cx="272590" cy="1847692"/>
            </a:xfrm>
          </p:grpSpPr>
          <p:sp>
            <p:nvSpPr>
              <p:cNvPr id="693" name="Microservice"/>
              <p:cNvSpPr>
                <a:spLocks noChangeAspect="1"/>
              </p:cNvSpPr>
              <p:nvPr/>
            </p:nvSpPr>
            <p:spPr>
              <a:xfrm>
                <a:off x="9616849" y="82117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94" name="Microservice"/>
              <p:cNvSpPr>
                <a:spLocks noChangeAspect="1"/>
              </p:cNvSpPr>
              <p:nvPr/>
            </p:nvSpPr>
            <p:spPr>
              <a:xfrm>
                <a:off x="9616849" y="105155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95" name="Microservice"/>
              <p:cNvSpPr>
                <a:spLocks noChangeAspect="1"/>
              </p:cNvSpPr>
              <p:nvPr/>
            </p:nvSpPr>
            <p:spPr>
              <a:xfrm>
                <a:off x="9616849" y="128194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96" name="Microservice"/>
              <p:cNvSpPr>
                <a:spLocks noChangeAspect="1"/>
              </p:cNvSpPr>
              <p:nvPr/>
            </p:nvSpPr>
            <p:spPr>
              <a:xfrm>
                <a:off x="9616849" y="1512331"/>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97" name="Microservice"/>
              <p:cNvSpPr>
                <a:spLocks noChangeAspect="1"/>
              </p:cNvSpPr>
              <p:nvPr/>
            </p:nvSpPr>
            <p:spPr>
              <a:xfrm>
                <a:off x="9616849" y="174271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98" name="Microservice"/>
              <p:cNvSpPr>
                <a:spLocks noChangeAspect="1"/>
              </p:cNvSpPr>
              <p:nvPr/>
            </p:nvSpPr>
            <p:spPr>
              <a:xfrm>
                <a:off x="9616849" y="197310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99" name="Microservice"/>
              <p:cNvSpPr>
                <a:spLocks noChangeAspect="1"/>
              </p:cNvSpPr>
              <p:nvPr/>
            </p:nvSpPr>
            <p:spPr>
              <a:xfrm>
                <a:off x="9616849" y="220348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00" name="Microservice"/>
              <p:cNvSpPr>
                <a:spLocks noChangeAspect="1"/>
              </p:cNvSpPr>
              <p:nvPr/>
            </p:nvSpPr>
            <p:spPr>
              <a:xfrm>
                <a:off x="9616849" y="2433874"/>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634" name="Microsoervices column"/>
            <p:cNvGrpSpPr/>
            <p:nvPr/>
          </p:nvGrpSpPr>
          <p:grpSpPr>
            <a:xfrm>
              <a:off x="898965" y="-2256318"/>
              <a:ext cx="272590" cy="1617307"/>
              <a:chOff x="9821637" y="934063"/>
              <a:chExt cx="272590" cy="1617307"/>
            </a:xfrm>
          </p:grpSpPr>
          <p:sp>
            <p:nvSpPr>
              <p:cNvPr id="686" name="Microservice"/>
              <p:cNvSpPr>
                <a:spLocks noChangeAspect="1"/>
              </p:cNvSpPr>
              <p:nvPr/>
            </p:nvSpPr>
            <p:spPr>
              <a:xfrm>
                <a:off x="9821637" y="93406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87" name="Microservice"/>
              <p:cNvSpPr>
                <a:spLocks noChangeAspect="1"/>
              </p:cNvSpPr>
              <p:nvPr/>
            </p:nvSpPr>
            <p:spPr>
              <a:xfrm>
                <a:off x="9821637" y="116444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88" name="Microservice"/>
              <p:cNvSpPr>
                <a:spLocks noChangeAspect="1"/>
              </p:cNvSpPr>
              <p:nvPr/>
            </p:nvSpPr>
            <p:spPr>
              <a:xfrm>
                <a:off x="9821637" y="139483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89" name="Microservice"/>
              <p:cNvSpPr>
                <a:spLocks noChangeAspect="1"/>
              </p:cNvSpPr>
              <p:nvPr/>
            </p:nvSpPr>
            <p:spPr>
              <a:xfrm>
                <a:off x="9821637" y="1625221"/>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90" name="Microservice"/>
              <p:cNvSpPr>
                <a:spLocks noChangeAspect="1"/>
              </p:cNvSpPr>
              <p:nvPr/>
            </p:nvSpPr>
            <p:spPr>
              <a:xfrm>
                <a:off x="9821637" y="185560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91" name="Microservice"/>
              <p:cNvSpPr>
                <a:spLocks noChangeAspect="1"/>
              </p:cNvSpPr>
              <p:nvPr/>
            </p:nvSpPr>
            <p:spPr>
              <a:xfrm>
                <a:off x="9821637" y="208599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92" name="Microservice"/>
              <p:cNvSpPr>
                <a:spLocks noChangeAspect="1"/>
              </p:cNvSpPr>
              <p:nvPr/>
            </p:nvSpPr>
            <p:spPr>
              <a:xfrm>
                <a:off x="9821637" y="231637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635" name="Microsoervices column"/>
            <p:cNvGrpSpPr/>
            <p:nvPr/>
          </p:nvGrpSpPr>
          <p:grpSpPr>
            <a:xfrm>
              <a:off x="1112099" y="-2370635"/>
              <a:ext cx="272590" cy="1847692"/>
              <a:chOff x="10024044" y="819746"/>
              <a:chExt cx="272590" cy="1847692"/>
            </a:xfrm>
          </p:grpSpPr>
          <p:sp>
            <p:nvSpPr>
              <p:cNvPr id="678" name="Microservice"/>
              <p:cNvSpPr>
                <a:spLocks noChangeAspect="1"/>
              </p:cNvSpPr>
              <p:nvPr/>
            </p:nvSpPr>
            <p:spPr>
              <a:xfrm>
                <a:off x="10024044" y="819746"/>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79" name="Microservice"/>
              <p:cNvSpPr>
                <a:spLocks noChangeAspect="1"/>
              </p:cNvSpPr>
              <p:nvPr/>
            </p:nvSpPr>
            <p:spPr>
              <a:xfrm>
                <a:off x="10024044" y="1050132"/>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80" name="Microservice"/>
              <p:cNvSpPr>
                <a:spLocks noChangeAspect="1"/>
              </p:cNvSpPr>
              <p:nvPr/>
            </p:nvSpPr>
            <p:spPr>
              <a:xfrm>
                <a:off x="10024044" y="1280518"/>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81" name="Microservice"/>
              <p:cNvSpPr>
                <a:spLocks noChangeAspect="1"/>
              </p:cNvSpPr>
              <p:nvPr/>
            </p:nvSpPr>
            <p:spPr>
              <a:xfrm>
                <a:off x="10024044" y="1510904"/>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82" name="Microservice"/>
              <p:cNvSpPr>
                <a:spLocks noChangeAspect="1"/>
              </p:cNvSpPr>
              <p:nvPr/>
            </p:nvSpPr>
            <p:spPr>
              <a:xfrm>
                <a:off x="10024044" y="1741290"/>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83" name="Microservice"/>
              <p:cNvSpPr>
                <a:spLocks noChangeAspect="1"/>
              </p:cNvSpPr>
              <p:nvPr/>
            </p:nvSpPr>
            <p:spPr>
              <a:xfrm>
                <a:off x="10024044" y="1971676"/>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84" name="Microservice"/>
              <p:cNvSpPr>
                <a:spLocks noChangeAspect="1"/>
              </p:cNvSpPr>
              <p:nvPr/>
            </p:nvSpPr>
            <p:spPr>
              <a:xfrm>
                <a:off x="10024044" y="2202062"/>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85" name="Microservice"/>
              <p:cNvSpPr>
                <a:spLocks noChangeAspect="1"/>
              </p:cNvSpPr>
              <p:nvPr/>
            </p:nvSpPr>
            <p:spPr>
              <a:xfrm>
                <a:off x="10024044" y="243244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636" name="Microsoervices column"/>
            <p:cNvGrpSpPr/>
            <p:nvPr/>
          </p:nvGrpSpPr>
          <p:grpSpPr>
            <a:xfrm>
              <a:off x="1325233" y="-2256318"/>
              <a:ext cx="272590" cy="1617307"/>
              <a:chOff x="9821637" y="934063"/>
              <a:chExt cx="272590" cy="1617307"/>
            </a:xfrm>
          </p:grpSpPr>
          <p:sp>
            <p:nvSpPr>
              <p:cNvPr id="671" name="Microservice"/>
              <p:cNvSpPr>
                <a:spLocks noChangeAspect="1"/>
              </p:cNvSpPr>
              <p:nvPr/>
            </p:nvSpPr>
            <p:spPr>
              <a:xfrm>
                <a:off x="9821637" y="93406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72" name="Microservice"/>
              <p:cNvSpPr>
                <a:spLocks noChangeAspect="1"/>
              </p:cNvSpPr>
              <p:nvPr/>
            </p:nvSpPr>
            <p:spPr>
              <a:xfrm>
                <a:off x="9821637" y="116444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73" name="Microservice"/>
              <p:cNvSpPr>
                <a:spLocks noChangeAspect="1"/>
              </p:cNvSpPr>
              <p:nvPr/>
            </p:nvSpPr>
            <p:spPr>
              <a:xfrm>
                <a:off x="9821637" y="139483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74" name="Microservice"/>
              <p:cNvSpPr>
                <a:spLocks noChangeAspect="1"/>
              </p:cNvSpPr>
              <p:nvPr/>
            </p:nvSpPr>
            <p:spPr>
              <a:xfrm>
                <a:off x="9821637" y="1625221"/>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75" name="Microservice"/>
              <p:cNvSpPr>
                <a:spLocks noChangeAspect="1"/>
              </p:cNvSpPr>
              <p:nvPr/>
            </p:nvSpPr>
            <p:spPr>
              <a:xfrm>
                <a:off x="9821637" y="185560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76" name="Microservice"/>
              <p:cNvSpPr>
                <a:spLocks noChangeAspect="1"/>
              </p:cNvSpPr>
              <p:nvPr/>
            </p:nvSpPr>
            <p:spPr>
              <a:xfrm>
                <a:off x="9821637" y="208599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77" name="Microservice"/>
              <p:cNvSpPr>
                <a:spLocks noChangeAspect="1"/>
              </p:cNvSpPr>
              <p:nvPr/>
            </p:nvSpPr>
            <p:spPr>
              <a:xfrm>
                <a:off x="9821637" y="231637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637" name="Microsoervices column"/>
            <p:cNvGrpSpPr/>
            <p:nvPr/>
          </p:nvGrpSpPr>
          <p:grpSpPr>
            <a:xfrm>
              <a:off x="1751501" y="-2256318"/>
              <a:ext cx="272590" cy="1617307"/>
              <a:chOff x="9821637" y="934063"/>
              <a:chExt cx="272590" cy="1617307"/>
            </a:xfrm>
          </p:grpSpPr>
          <p:sp>
            <p:nvSpPr>
              <p:cNvPr id="664" name="Microservice"/>
              <p:cNvSpPr>
                <a:spLocks noChangeAspect="1"/>
              </p:cNvSpPr>
              <p:nvPr/>
            </p:nvSpPr>
            <p:spPr>
              <a:xfrm>
                <a:off x="9821637" y="93406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65" name="Microservice"/>
              <p:cNvSpPr>
                <a:spLocks noChangeAspect="1"/>
              </p:cNvSpPr>
              <p:nvPr/>
            </p:nvSpPr>
            <p:spPr>
              <a:xfrm>
                <a:off x="9821637" y="116444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66" name="Microservice"/>
              <p:cNvSpPr>
                <a:spLocks noChangeAspect="1"/>
              </p:cNvSpPr>
              <p:nvPr/>
            </p:nvSpPr>
            <p:spPr>
              <a:xfrm>
                <a:off x="9821637" y="139483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68" name="Microservice"/>
              <p:cNvSpPr>
                <a:spLocks noChangeAspect="1"/>
              </p:cNvSpPr>
              <p:nvPr/>
            </p:nvSpPr>
            <p:spPr>
              <a:xfrm>
                <a:off x="9821637" y="185560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69" name="Microservice"/>
              <p:cNvSpPr>
                <a:spLocks noChangeAspect="1"/>
              </p:cNvSpPr>
              <p:nvPr/>
            </p:nvSpPr>
            <p:spPr>
              <a:xfrm>
                <a:off x="9821637" y="208599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70" name="Microservice"/>
              <p:cNvSpPr>
                <a:spLocks noChangeAspect="1"/>
              </p:cNvSpPr>
              <p:nvPr/>
            </p:nvSpPr>
            <p:spPr>
              <a:xfrm>
                <a:off x="9821637" y="231637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638" name="Microsoervices column"/>
            <p:cNvGrpSpPr/>
            <p:nvPr/>
          </p:nvGrpSpPr>
          <p:grpSpPr>
            <a:xfrm>
              <a:off x="2177770" y="-2256318"/>
              <a:ext cx="272590" cy="1617307"/>
              <a:chOff x="9821637" y="934063"/>
              <a:chExt cx="272590" cy="1617307"/>
            </a:xfrm>
          </p:grpSpPr>
          <p:sp>
            <p:nvSpPr>
              <p:cNvPr id="657" name="Microservice"/>
              <p:cNvSpPr>
                <a:spLocks noChangeAspect="1"/>
              </p:cNvSpPr>
              <p:nvPr/>
            </p:nvSpPr>
            <p:spPr>
              <a:xfrm>
                <a:off x="9821637" y="93406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58" name="Microservice"/>
              <p:cNvSpPr>
                <a:spLocks noChangeAspect="1"/>
              </p:cNvSpPr>
              <p:nvPr/>
            </p:nvSpPr>
            <p:spPr>
              <a:xfrm>
                <a:off x="9821637" y="116444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59" name="Microservice"/>
              <p:cNvSpPr>
                <a:spLocks noChangeAspect="1"/>
              </p:cNvSpPr>
              <p:nvPr/>
            </p:nvSpPr>
            <p:spPr>
              <a:xfrm>
                <a:off x="9821637" y="139483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61" name="Microservice"/>
              <p:cNvSpPr>
                <a:spLocks noChangeAspect="1"/>
              </p:cNvSpPr>
              <p:nvPr/>
            </p:nvSpPr>
            <p:spPr>
              <a:xfrm>
                <a:off x="9821637" y="185560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62" name="Microservice"/>
              <p:cNvSpPr>
                <a:spLocks noChangeAspect="1"/>
              </p:cNvSpPr>
              <p:nvPr/>
            </p:nvSpPr>
            <p:spPr>
              <a:xfrm>
                <a:off x="9821637" y="208599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63" name="Microservice"/>
              <p:cNvSpPr>
                <a:spLocks noChangeAspect="1"/>
              </p:cNvSpPr>
              <p:nvPr/>
            </p:nvSpPr>
            <p:spPr>
              <a:xfrm>
                <a:off x="9821637" y="231637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639" name="Microsoervices column"/>
            <p:cNvGrpSpPr/>
            <p:nvPr/>
          </p:nvGrpSpPr>
          <p:grpSpPr>
            <a:xfrm>
              <a:off x="1538367" y="-2370635"/>
              <a:ext cx="272590" cy="1847692"/>
              <a:chOff x="9616849" y="821173"/>
              <a:chExt cx="272590" cy="1847692"/>
            </a:xfrm>
          </p:grpSpPr>
          <p:sp>
            <p:nvSpPr>
              <p:cNvPr id="649" name="Microservice"/>
              <p:cNvSpPr>
                <a:spLocks noChangeAspect="1"/>
              </p:cNvSpPr>
              <p:nvPr/>
            </p:nvSpPr>
            <p:spPr>
              <a:xfrm>
                <a:off x="9616849" y="82117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50" name="Microservice"/>
              <p:cNvSpPr>
                <a:spLocks noChangeAspect="1"/>
              </p:cNvSpPr>
              <p:nvPr/>
            </p:nvSpPr>
            <p:spPr>
              <a:xfrm>
                <a:off x="9616849" y="105155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51" name="Microservice"/>
              <p:cNvSpPr>
                <a:spLocks noChangeAspect="1"/>
              </p:cNvSpPr>
              <p:nvPr/>
            </p:nvSpPr>
            <p:spPr>
              <a:xfrm>
                <a:off x="9616849" y="128194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52" name="Microservice"/>
              <p:cNvSpPr>
                <a:spLocks noChangeAspect="1"/>
              </p:cNvSpPr>
              <p:nvPr/>
            </p:nvSpPr>
            <p:spPr>
              <a:xfrm>
                <a:off x="9616849" y="1512331"/>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53" name="Microservice"/>
              <p:cNvSpPr>
                <a:spLocks noChangeAspect="1"/>
              </p:cNvSpPr>
              <p:nvPr/>
            </p:nvSpPr>
            <p:spPr>
              <a:xfrm>
                <a:off x="9616849" y="174271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54" name="Microservice"/>
              <p:cNvSpPr>
                <a:spLocks noChangeAspect="1"/>
              </p:cNvSpPr>
              <p:nvPr/>
            </p:nvSpPr>
            <p:spPr>
              <a:xfrm>
                <a:off x="9616849" y="197310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55" name="Microservice"/>
              <p:cNvSpPr>
                <a:spLocks noChangeAspect="1"/>
              </p:cNvSpPr>
              <p:nvPr/>
            </p:nvSpPr>
            <p:spPr>
              <a:xfrm>
                <a:off x="9616849" y="220348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56" name="Microservice"/>
              <p:cNvSpPr>
                <a:spLocks noChangeAspect="1"/>
              </p:cNvSpPr>
              <p:nvPr/>
            </p:nvSpPr>
            <p:spPr>
              <a:xfrm>
                <a:off x="9616849" y="2433874"/>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640" name="Microsoervices column"/>
            <p:cNvGrpSpPr/>
            <p:nvPr/>
          </p:nvGrpSpPr>
          <p:grpSpPr>
            <a:xfrm>
              <a:off x="1964635" y="-2370635"/>
              <a:ext cx="272590" cy="1847692"/>
              <a:chOff x="10024044" y="819746"/>
              <a:chExt cx="272590" cy="1847692"/>
            </a:xfrm>
          </p:grpSpPr>
          <p:sp>
            <p:nvSpPr>
              <p:cNvPr id="641" name="Microservice"/>
              <p:cNvSpPr>
                <a:spLocks noChangeAspect="1"/>
              </p:cNvSpPr>
              <p:nvPr/>
            </p:nvSpPr>
            <p:spPr>
              <a:xfrm>
                <a:off x="10024044" y="819746"/>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42" name="Microservice"/>
              <p:cNvSpPr>
                <a:spLocks noChangeAspect="1"/>
              </p:cNvSpPr>
              <p:nvPr/>
            </p:nvSpPr>
            <p:spPr>
              <a:xfrm>
                <a:off x="10024044" y="1050132"/>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43" name="Microservice"/>
              <p:cNvSpPr>
                <a:spLocks noChangeAspect="1"/>
              </p:cNvSpPr>
              <p:nvPr/>
            </p:nvSpPr>
            <p:spPr>
              <a:xfrm>
                <a:off x="10024044" y="1280518"/>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46" name="Microservice"/>
              <p:cNvSpPr>
                <a:spLocks noChangeAspect="1"/>
              </p:cNvSpPr>
              <p:nvPr/>
            </p:nvSpPr>
            <p:spPr>
              <a:xfrm>
                <a:off x="10024044" y="1971676"/>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47" name="Microservice"/>
              <p:cNvSpPr>
                <a:spLocks noChangeAspect="1"/>
              </p:cNvSpPr>
              <p:nvPr/>
            </p:nvSpPr>
            <p:spPr>
              <a:xfrm>
                <a:off x="10024044" y="2202062"/>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648" name="Microservice"/>
              <p:cNvSpPr>
                <a:spLocks noChangeAspect="1"/>
              </p:cNvSpPr>
              <p:nvPr/>
            </p:nvSpPr>
            <p:spPr>
              <a:xfrm>
                <a:off x="10024044" y="243244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702" name="Microsoervices column"/>
            <p:cNvGrpSpPr/>
            <p:nvPr/>
          </p:nvGrpSpPr>
          <p:grpSpPr>
            <a:xfrm>
              <a:off x="2392564" y="-2370635"/>
              <a:ext cx="272590" cy="1847692"/>
              <a:chOff x="9616849" y="821173"/>
              <a:chExt cx="272590" cy="1847692"/>
            </a:xfrm>
          </p:grpSpPr>
          <p:sp>
            <p:nvSpPr>
              <p:cNvPr id="762" name="Microservice"/>
              <p:cNvSpPr>
                <a:spLocks noChangeAspect="1"/>
              </p:cNvSpPr>
              <p:nvPr/>
            </p:nvSpPr>
            <p:spPr>
              <a:xfrm>
                <a:off x="9616849" y="82117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63" name="Microservice"/>
              <p:cNvSpPr>
                <a:spLocks noChangeAspect="1"/>
              </p:cNvSpPr>
              <p:nvPr/>
            </p:nvSpPr>
            <p:spPr>
              <a:xfrm>
                <a:off x="9616849" y="105155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64" name="Microservice"/>
              <p:cNvSpPr>
                <a:spLocks noChangeAspect="1"/>
              </p:cNvSpPr>
              <p:nvPr/>
            </p:nvSpPr>
            <p:spPr>
              <a:xfrm>
                <a:off x="9616849" y="128194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67" name="Microservice"/>
              <p:cNvSpPr>
                <a:spLocks noChangeAspect="1"/>
              </p:cNvSpPr>
              <p:nvPr/>
            </p:nvSpPr>
            <p:spPr>
              <a:xfrm>
                <a:off x="9616849" y="197310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68" name="Microservice"/>
              <p:cNvSpPr>
                <a:spLocks noChangeAspect="1"/>
              </p:cNvSpPr>
              <p:nvPr/>
            </p:nvSpPr>
            <p:spPr>
              <a:xfrm>
                <a:off x="9616849" y="220348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69" name="Microservice"/>
              <p:cNvSpPr>
                <a:spLocks noChangeAspect="1"/>
              </p:cNvSpPr>
              <p:nvPr/>
            </p:nvSpPr>
            <p:spPr>
              <a:xfrm>
                <a:off x="9616849" y="2433874"/>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703" name="Microsoervices column"/>
            <p:cNvGrpSpPr/>
            <p:nvPr/>
          </p:nvGrpSpPr>
          <p:grpSpPr>
            <a:xfrm>
              <a:off x="2605698" y="-2256318"/>
              <a:ext cx="272590" cy="1617307"/>
              <a:chOff x="9821637" y="934063"/>
              <a:chExt cx="272590" cy="1617307"/>
            </a:xfrm>
          </p:grpSpPr>
          <p:sp>
            <p:nvSpPr>
              <p:cNvPr id="755" name="Microservice"/>
              <p:cNvSpPr>
                <a:spLocks noChangeAspect="1"/>
              </p:cNvSpPr>
              <p:nvPr/>
            </p:nvSpPr>
            <p:spPr>
              <a:xfrm>
                <a:off x="9821637" y="93406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56" name="Microservice"/>
              <p:cNvSpPr>
                <a:spLocks noChangeAspect="1"/>
              </p:cNvSpPr>
              <p:nvPr/>
            </p:nvSpPr>
            <p:spPr>
              <a:xfrm>
                <a:off x="9821637" y="116444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57" name="Microservice"/>
              <p:cNvSpPr>
                <a:spLocks noChangeAspect="1"/>
              </p:cNvSpPr>
              <p:nvPr/>
            </p:nvSpPr>
            <p:spPr>
              <a:xfrm>
                <a:off x="9821637" y="139483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59" name="Microservice"/>
              <p:cNvSpPr>
                <a:spLocks noChangeAspect="1"/>
              </p:cNvSpPr>
              <p:nvPr/>
            </p:nvSpPr>
            <p:spPr>
              <a:xfrm>
                <a:off x="9821637" y="185560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60" name="Microservice"/>
              <p:cNvSpPr>
                <a:spLocks noChangeAspect="1"/>
              </p:cNvSpPr>
              <p:nvPr/>
            </p:nvSpPr>
            <p:spPr>
              <a:xfrm>
                <a:off x="9821637" y="208599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61" name="Microservice"/>
              <p:cNvSpPr>
                <a:spLocks noChangeAspect="1"/>
              </p:cNvSpPr>
              <p:nvPr/>
            </p:nvSpPr>
            <p:spPr>
              <a:xfrm>
                <a:off x="9821637" y="231637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704" name="Microsoervices column"/>
            <p:cNvGrpSpPr/>
            <p:nvPr/>
          </p:nvGrpSpPr>
          <p:grpSpPr>
            <a:xfrm>
              <a:off x="2818832" y="-2370635"/>
              <a:ext cx="272590" cy="1847692"/>
              <a:chOff x="10024044" y="819746"/>
              <a:chExt cx="272590" cy="1847692"/>
            </a:xfrm>
          </p:grpSpPr>
          <p:sp>
            <p:nvSpPr>
              <p:cNvPr id="747" name="Microservice"/>
              <p:cNvSpPr>
                <a:spLocks noChangeAspect="1"/>
              </p:cNvSpPr>
              <p:nvPr/>
            </p:nvSpPr>
            <p:spPr>
              <a:xfrm>
                <a:off x="10024044" y="819746"/>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48" name="Microservice"/>
              <p:cNvSpPr>
                <a:spLocks noChangeAspect="1"/>
              </p:cNvSpPr>
              <p:nvPr/>
            </p:nvSpPr>
            <p:spPr>
              <a:xfrm>
                <a:off x="10024044" y="1050132"/>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49" name="Microservice"/>
              <p:cNvSpPr>
                <a:spLocks noChangeAspect="1"/>
              </p:cNvSpPr>
              <p:nvPr/>
            </p:nvSpPr>
            <p:spPr>
              <a:xfrm>
                <a:off x="10024044" y="1280518"/>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52" name="Microservice"/>
              <p:cNvSpPr>
                <a:spLocks noChangeAspect="1"/>
              </p:cNvSpPr>
              <p:nvPr/>
            </p:nvSpPr>
            <p:spPr>
              <a:xfrm>
                <a:off x="10024044" y="1971676"/>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53" name="Microservice"/>
              <p:cNvSpPr>
                <a:spLocks noChangeAspect="1"/>
              </p:cNvSpPr>
              <p:nvPr/>
            </p:nvSpPr>
            <p:spPr>
              <a:xfrm>
                <a:off x="10024044" y="2202062"/>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54" name="Microservice"/>
              <p:cNvSpPr>
                <a:spLocks noChangeAspect="1"/>
              </p:cNvSpPr>
              <p:nvPr/>
            </p:nvSpPr>
            <p:spPr>
              <a:xfrm>
                <a:off x="10024044" y="243244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705" name="Microsoervices column"/>
            <p:cNvGrpSpPr/>
            <p:nvPr/>
          </p:nvGrpSpPr>
          <p:grpSpPr>
            <a:xfrm>
              <a:off x="3031966" y="-2256318"/>
              <a:ext cx="272590" cy="1617307"/>
              <a:chOff x="9821637" y="934063"/>
              <a:chExt cx="272590" cy="1617307"/>
            </a:xfrm>
          </p:grpSpPr>
          <p:sp>
            <p:nvSpPr>
              <p:cNvPr id="740" name="Microservice"/>
              <p:cNvSpPr>
                <a:spLocks noChangeAspect="1"/>
              </p:cNvSpPr>
              <p:nvPr/>
            </p:nvSpPr>
            <p:spPr>
              <a:xfrm>
                <a:off x="9821637" y="93406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41" name="Microservice"/>
              <p:cNvSpPr>
                <a:spLocks noChangeAspect="1"/>
              </p:cNvSpPr>
              <p:nvPr/>
            </p:nvSpPr>
            <p:spPr>
              <a:xfrm>
                <a:off x="9821637" y="116444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42" name="Microservice"/>
              <p:cNvSpPr>
                <a:spLocks noChangeAspect="1"/>
              </p:cNvSpPr>
              <p:nvPr/>
            </p:nvSpPr>
            <p:spPr>
              <a:xfrm>
                <a:off x="9821637" y="139483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44" name="Microservice"/>
              <p:cNvSpPr>
                <a:spLocks noChangeAspect="1"/>
              </p:cNvSpPr>
              <p:nvPr/>
            </p:nvSpPr>
            <p:spPr>
              <a:xfrm>
                <a:off x="9821637" y="185560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45" name="Microservice"/>
              <p:cNvSpPr>
                <a:spLocks noChangeAspect="1"/>
              </p:cNvSpPr>
              <p:nvPr/>
            </p:nvSpPr>
            <p:spPr>
              <a:xfrm>
                <a:off x="9821637" y="208599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46" name="Microservice"/>
              <p:cNvSpPr>
                <a:spLocks noChangeAspect="1"/>
              </p:cNvSpPr>
              <p:nvPr/>
            </p:nvSpPr>
            <p:spPr>
              <a:xfrm>
                <a:off x="9821637" y="231637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706" name="Microsoervices column"/>
            <p:cNvGrpSpPr/>
            <p:nvPr/>
          </p:nvGrpSpPr>
          <p:grpSpPr>
            <a:xfrm>
              <a:off x="3458234" y="-2256318"/>
              <a:ext cx="272590" cy="1617307"/>
              <a:chOff x="9821637" y="934063"/>
              <a:chExt cx="272590" cy="1617307"/>
            </a:xfrm>
          </p:grpSpPr>
          <p:sp>
            <p:nvSpPr>
              <p:cNvPr id="733" name="Microservice"/>
              <p:cNvSpPr>
                <a:spLocks noChangeAspect="1"/>
              </p:cNvSpPr>
              <p:nvPr/>
            </p:nvSpPr>
            <p:spPr>
              <a:xfrm>
                <a:off x="9821637" y="93406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34" name="Microservice"/>
              <p:cNvSpPr>
                <a:spLocks noChangeAspect="1"/>
              </p:cNvSpPr>
              <p:nvPr/>
            </p:nvSpPr>
            <p:spPr>
              <a:xfrm>
                <a:off x="9821637" y="116444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35" name="Microservice"/>
              <p:cNvSpPr>
                <a:spLocks noChangeAspect="1"/>
              </p:cNvSpPr>
              <p:nvPr/>
            </p:nvSpPr>
            <p:spPr>
              <a:xfrm>
                <a:off x="9821637" y="139483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37" name="Microservice"/>
              <p:cNvSpPr>
                <a:spLocks noChangeAspect="1"/>
              </p:cNvSpPr>
              <p:nvPr/>
            </p:nvSpPr>
            <p:spPr>
              <a:xfrm>
                <a:off x="9821637" y="185560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38" name="Microservice"/>
              <p:cNvSpPr>
                <a:spLocks noChangeAspect="1"/>
              </p:cNvSpPr>
              <p:nvPr/>
            </p:nvSpPr>
            <p:spPr>
              <a:xfrm>
                <a:off x="9821637" y="208599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39" name="Microservice"/>
              <p:cNvSpPr>
                <a:spLocks noChangeAspect="1"/>
              </p:cNvSpPr>
              <p:nvPr/>
            </p:nvSpPr>
            <p:spPr>
              <a:xfrm>
                <a:off x="9821637" y="231637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707" name="Microsoervices column"/>
            <p:cNvGrpSpPr/>
            <p:nvPr/>
          </p:nvGrpSpPr>
          <p:grpSpPr>
            <a:xfrm>
              <a:off x="3884503" y="-2256318"/>
              <a:ext cx="272590" cy="1617307"/>
              <a:chOff x="9821637" y="934063"/>
              <a:chExt cx="272590" cy="1617307"/>
            </a:xfrm>
          </p:grpSpPr>
          <p:sp>
            <p:nvSpPr>
              <p:cNvPr id="726" name="Microservice"/>
              <p:cNvSpPr>
                <a:spLocks noChangeAspect="1"/>
              </p:cNvSpPr>
              <p:nvPr/>
            </p:nvSpPr>
            <p:spPr>
              <a:xfrm>
                <a:off x="9821637" y="93406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27" name="Microservice"/>
              <p:cNvSpPr>
                <a:spLocks noChangeAspect="1"/>
              </p:cNvSpPr>
              <p:nvPr/>
            </p:nvSpPr>
            <p:spPr>
              <a:xfrm>
                <a:off x="9821637" y="116444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28" name="Microservice"/>
              <p:cNvSpPr>
                <a:spLocks noChangeAspect="1"/>
              </p:cNvSpPr>
              <p:nvPr/>
            </p:nvSpPr>
            <p:spPr>
              <a:xfrm>
                <a:off x="9821637" y="139483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30" name="Microservice"/>
              <p:cNvSpPr>
                <a:spLocks noChangeAspect="1"/>
              </p:cNvSpPr>
              <p:nvPr/>
            </p:nvSpPr>
            <p:spPr>
              <a:xfrm>
                <a:off x="9821637" y="185560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31" name="Microservice"/>
              <p:cNvSpPr>
                <a:spLocks noChangeAspect="1"/>
              </p:cNvSpPr>
              <p:nvPr/>
            </p:nvSpPr>
            <p:spPr>
              <a:xfrm>
                <a:off x="9821637" y="208599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32" name="Microservice"/>
              <p:cNvSpPr>
                <a:spLocks noChangeAspect="1"/>
              </p:cNvSpPr>
              <p:nvPr/>
            </p:nvSpPr>
            <p:spPr>
              <a:xfrm>
                <a:off x="9821637" y="231637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708" name="Microsoervices column"/>
            <p:cNvGrpSpPr/>
            <p:nvPr/>
          </p:nvGrpSpPr>
          <p:grpSpPr>
            <a:xfrm>
              <a:off x="3245100" y="-2370635"/>
              <a:ext cx="272590" cy="1847692"/>
              <a:chOff x="9616849" y="821173"/>
              <a:chExt cx="272590" cy="1847692"/>
            </a:xfrm>
          </p:grpSpPr>
          <p:sp>
            <p:nvSpPr>
              <p:cNvPr id="718" name="Microservice"/>
              <p:cNvSpPr>
                <a:spLocks noChangeAspect="1"/>
              </p:cNvSpPr>
              <p:nvPr/>
            </p:nvSpPr>
            <p:spPr>
              <a:xfrm>
                <a:off x="9616849" y="82117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19" name="Microservice"/>
              <p:cNvSpPr>
                <a:spLocks noChangeAspect="1"/>
              </p:cNvSpPr>
              <p:nvPr/>
            </p:nvSpPr>
            <p:spPr>
              <a:xfrm>
                <a:off x="9616849" y="105155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20" name="Microservice"/>
              <p:cNvSpPr>
                <a:spLocks noChangeAspect="1"/>
              </p:cNvSpPr>
              <p:nvPr/>
            </p:nvSpPr>
            <p:spPr>
              <a:xfrm>
                <a:off x="9616849" y="128194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23" name="Microservice"/>
              <p:cNvSpPr>
                <a:spLocks noChangeAspect="1"/>
              </p:cNvSpPr>
              <p:nvPr/>
            </p:nvSpPr>
            <p:spPr>
              <a:xfrm>
                <a:off x="9616849" y="197310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24" name="Microservice"/>
              <p:cNvSpPr>
                <a:spLocks noChangeAspect="1"/>
              </p:cNvSpPr>
              <p:nvPr/>
            </p:nvSpPr>
            <p:spPr>
              <a:xfrm>
                <a:off x="9616849" y="220348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25" name="Microservice"/>
              <p:cNvSpPr>
                <a:spLocks noChangeAspect="1"/>
              </p:cNvSpPr>
              <p:nvPr/>
            </p:nvSpPr>
            <p:spPr>
              <a:xfrm>
                <a:off x="9616849" y="2433874"/>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709" name="Microsoervices column"/>
            <p:cNvGrpSpPr/>
            <p:nvPr/>
          </p:nvGrpSpPr>
          <p:grpSpPr>
            <a:xfrm>
              <a:off x="3671368" y="-2370635"/>
              <a:ext cx="272590" cy="1847692"/>
              <a:chOff x="10024044" y="819746"/>
              <a:chExt cx="272590" cy="1847692"/>
            </a:xfrm>
          </p:grpSpPr>
          <p:sp>
            <p:nvSpPr>
              <p:cNvPr id="710" name="Microservice"/>
              <p:cNvSpPr>
                <a:spLocks noChangeAspect="1"/>
              </p:cNvSpPr>
              <p:nvPr/>
            </p:nvSpPr>
            <p:spPr>
              <a:xfrm>
                <a:off x="10024044" y="819746"/>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11" name="Microservice"/>
              <p:cNvSpPr>
                <a:spLocks noChangeAspect="1"/>
              </p:cNvSpPr>
              <p:nvPr/>
            </p:nvSpPr>
            <p:spPr>
              <a:xfrm>
                <a:off x="10024044" y="1050132"/>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12" name="Microservice"/>
              <p:cNvSpPr>
                <a:spLocks noChangeAspect="1"/>
              </p:cNvSpPr>
              <p:nvPr/>
            </p:nvSpPr>
            <p:spPr>
              <a:xfrm>
                <a:off x="10024044" y="1280518"/>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15" name="Microservice"/>
              <p:cNvSpPr>
                <a:spLocks noChangeAspect="1"/>
              </p:cNvSpPr>
              <p:nvPr/>
            </p:nvSpPr>
            <p:spPr>
              <a:xfrm>
                <a:off x="10024044" y="1971676"/>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16" name="Microservice"/>
              <p:cNvSpPr>
                <a:spLocks noChangeAspect="1"/>
              </p:cNvSpPr>
              <p:nvPr/>
            </p:nvSpPr>
            <p:spPr>
              <a:xfrm>
                <a:off x="10024044" y="2202062"/>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17" name="Microservice"/>
              <p:cNvSpPr>
                <a:spLocks noChangeAspect="1"/>
              </p:cNvSpPr>
              <p:nvPr/>
            </p:nvSpPr>
            <p:spPr>
              <a:xfrm>
                <a:off x="10024044" y="243244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771" name="Microsoervices column"/>
            <p:cNvGrpSpPr/>
            <p:nvPr/>
          </p:nvGrpSpPr>
          <p:grpSpPr>
            <a:xfrm>
              <a:off x="4100017" y="-2372947"/>
              <a:ext cx="272590" cy="1847692"/>
              <a:chOff x="9616849" y="821173"/>
              <a:chExt cx="272590" cy="1847692"/>
            </a:xfrm>
          </p:grpSpPr>
          <p:sp>
            <p:nvSpPr>
              <p:cNvPr id="806" name="Microservice"/>
              <p:cNvSpPr>
                <a:spLocks noChangeAspect="1"/>
              </p:cNvSpPr>
              <p:nvPr/>
            </p:nvSpPr>
            <p:spPr>
              <a:xfrm>
                <a:off x="9616849" y="82117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07" name="Microservice"/>
              <p:cNvSpPr>
                <a:spLocks noChangeAspect="1"/>
              </p:cNvSpPr>
              <p:nvPr/>
            </p:nvSpPr>
            <p:spPr>
              <a:xfrm>
                <a:off x="9616849" y="105155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08" name="Microservice"/>
              <p:cNvSpPr>
                <a:spLocks noChangeAspect="1"/>
              </p:cNvSpPr>
              <p:nvPr/>
            </p:nvSpPr>
            <p:spPr>
              <a:xfrm>
                <a:off x="9616849" y="128194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09" name="Microservice"/>
              <p:cNvSpPr>
                <a:spLocks noChangeAspect="1"/>
              </p:cNvSpPr>
              <p:nvPr/>
            </p:nvSpPr>
            <p:spPr>
              <a:xfrm>
                <a:off x="9616849" y="1512331"/>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10" name="Microservice"/>
              <p:cNvSpPr>
                <a:spLocks noChangeAspect="1"/>
              </p:cNvSpPr>
              <p:nvPr/>
            </p:nvSpPr>
            <p:spPr>
              <a:xfrm>
                <a:off x="9616849" y="174271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11" name="Microservice"/>
              <p:cNvSpPr>
                <a:spLocks noChangeAspect="1"/>
              </p:cNvSpPr>
              <p:nvPr/>
            </p:nvSpPr>
            <p:spPr>
              <a:xfrm>
                <a:off x="9616849" y="197310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12" name="Microservice"/>
              <p:cNvSpPr>
                <a:spLocks noChangeAspect="1"/>
              </p:cNvSpPr>
              <p:nvPr/>
            </p:nvSpPr>
            <p:spPr>
              <a:xfrm>
                <a:off x="9616849" y="220348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13" name="Microservice"/>
              <p:cNvSpPr>
                <a:spLocks noChangeAspect="1"/>
              </p:cNvSpPr>
              <p:nvPr/>
            </p:nvSpPr>
            <p:spPr>
              <a:xfrm>
                <a:off x="9616849" y="2433874"/>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772" name="Microsoervices column"/>
            <p:cNvGrpSpPr/>
            <p:nvPr/>
          </p:nvGrpSpPr>
          <p:grpSpPr>
            <a:xfrm>
              <a:off x="4313151" y="-2258630"/>
              <a:ext cx="272590" cy="1617307"/>
              <a:chOff x="9821637" y="934063"/>
              <a:chExt cx="272590" cy="1617307"/>
            </a:xfrm>
          </p:grpSpPr>
          <p:sp>
            <p:nvSpPr>
              <p:cNvPr id="799" name="Microservice"/>
              <p:cNvSpPr>
                <a:spLocks noChangeAspect="1"/>
              </p:cNvSpPr>
              <p:nvPr/>
            </p:nvSpPr>
            <p:spPr>
              <a:xfrm>
                <a:off x="9821637" y="93406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00" name="Microservice"/>
              <p:cNvSpPr>
                <a:spLocks noChangeAspect="1"/>
              </p:cNvSpPr>
              <p:nvPr/>
            </p:nvSpPr>
            <p:spPr>
              <a:xfrm>
                <a:off x="9821637" y="116444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01" name="Microservice"/>
              <p:cNvSpPr>
                <a:spLocks noChangeAspect="1"/>
              </p:cNvSpPr>
              <p:nvPr/>
            </p:nvSpPr>
            <p:spPr>
              <a:xfrm>
                <a:off x="9821637" y="139483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02" name="Microservice"/>
              <p:cNvSpPr>
                <a:spLocks noChangeAspect="1"/>
              </p:cNvSpPr>
              <p:nvPr/>
            </p:nvSpPr>
            <p:spPr>
              <a:xfrm>
                <a:off x="9821637" y="1625221"/>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03" name="Microservice"/>
              <p:cNvSpPr>
                <a:spLocks noChangeAspect="1"/>
              </p:cNvSpPr>
              <p:nvPr/>
            </p:nvSpPr>
            <p:spPr>
              <a:xfrm>
                <a:off x="9821637" y="185560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04" name="Microservice"/>
              <p:cNvSpPr>
                <a:spLocks noChangeAspect="1"/>
              </p:cNvSpPr>
              <p:nvPr/>
            </p:nvSpPr>
            <p:spPr>
              <a:xfrm>
                <a:off x="9821637" y="208599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05" name="Microservice"/>
              <p:cNvSpPr>
                <a:spLocks noChangeAspect="1"/>
              </p:cNvSpPr>
              <p:nvPr/>
            </p:nvSpPr>
            <p:spPr>
              <a:xfrm>
                <a:off x="9821637" y="231637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773" name="Microsoervices column"/>
            <p:cNvGrpSpPr/>
            <p:nvPr/>
          </p:nvGrpSpPr>
          <p:grpSpPr>
            <a:xfrm>
              <a:off x="4526285" y="-2372947"/>
              <a:ext cx="272590" cy="1847692"/>
              <a:chOff x="10024044" y="819746"/>
              <a:chExt cx="272590" cy="1847692"/>
            </a:xfrm>
          </p:grpSpPr>
          <p:sp>
            <p:nvSpPr>
              <p:cNvPr id="791" name="Microservice"/>
              <p:cNvSpPr>
                <a:spLocks noChangeAspect="1"/>
              </p:cNvSpPr>
              <p:nvPr/>
            </p:nvSpPr>
            <p:spPr>
              <a:xfrm>
                <a:off x="10024044" y="819746"/>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92" name="Microservice"/>
              <p:cNvSpPr>
                <a:spLocks noChangeAspect="1"/>
              </p:cNvSpPr>
              <p:nvPr/>
            </p:nvSpPr>
            <p:spPr>
              <a:xfrm>
                <a:off x="10024044" y="1050132"/>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93" name="Microservice"/>
              <p:cNvSpPr>
                <a:spLocks noChangeAspect="1"/>
              </p:cNvSpPr>
              <p:nvPr/>
            </p:nvSpPr>
            <p:spPr>
              <a:xfrm>
                <a:off x="10024044" y="1280518"/>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94" name="Microservice"/>
              <p:cNvSpPr>
                <a:spLocks noChangeAspect="1"/>
              </p:cNvSpPr>
              <p:nvPr/>
            </p:nvSpPr>
            <p:spPr>
              <a:xfrm>
                <a:off x="10024044" y="1510904"/>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95" name="Microservice"/>
              <p:cNvSpPr>
                <a:spLocks noChangeAspect="1"/>
              </p:cNvSpPr>
              <p:nvPr/>
            </p:nvSpPr>
            <p:spPr>
              <a:xfrm>
                <a:off x="10024044" y="1741290"/>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96" name="Microservice"/>
              <p:cNvSpPr>
                <a:spLocks noChangeAspect="1"/>
              </p:cNvSpPr>
              <p:nvPr/>
            </p:nvSpPr>
            <p:spPr>
              <a:xfrm>
                <a:off x="10024044" y="1971676"/>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97" name="Microservice"/>
              <p:cNvSpPr>
                <a:spLocks noChangeAspect="1"/>
              </p:cNvSpPr>
              <p:nvPr/>
            </p:nvSpPr>
            <p:spPr>
              <a:xfrm>
                <a:off x="10024044" y="2202062"/>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98" name="Microservice"/>
              <p:cNvSpPr>
                <a:spLocks noChangeAspect="1"/>
              </p:cNvSpPr>
              <p:nvPr/>
            </p:nvSpPr>
            <p:spPr>
              <a:xfrm>
                <a:off x="10024044" y="243244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774" name="Microsoervices column"/>
            <p:cNvGrpSpPr/>
            <p:nvPr/>
          </p:nvGrpSpPr>
          <p:grpSpPr>
            <a:xfrm>
              <a:off x="4739419" y="-2258630"/>
              <a:ext cx="272590" cy="1617307"/>
              <a:chOff x="9821637" y="934063"/>
              <a:chExt cx="272590" cy="1617307"/>
            </a:xfrm>
          </p:grpSpPr>
          <p:sp>
            <p:nvSpPr>
              <p:cNvPr id="784" name="Microservice"/>
              <p:cNvSpPr>
                <a:spLocks noChangeAspect="1"/>
              </p:cNvSpPr>
              <p:nvPr/>
            </p:nvSpPr>
            <p:spPr>
              <a:xfrm>
                <a:off x="9821637" y="93406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85" name="Microservice"/>
              <p:cNvSpPr>
                <a:spLocks noChangeAspect="1"/>
              </p:cNvSpPr>
              <p:nvPr/>
            </p:nvSpPr>
            <p:spPr>
              <a:xfrm>
                <a:off x="9821637" y="116444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86" name="Microservice"/>
              <p:cNvSpPr>
                <a:spLocks noChangeAspect="1"/>
              </p:cNvSpPr>
              <p:nvPr/>
            </p:nvSpPr>
            <p:spPr>
              <a:xfrm>
                <a:off x="9821637" y="139483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87" name="Microservice"/>
              <p:cNvSpPr>
                <a:spLocks noChangeAspect="1"/>
              </p:cNvSpPr>
              <p:nvPr/>
            </p:nvSpPr>
            <p:spPr>
              <a:xfrm>
                <a:off x="9821637" y="1625221"/>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88" name="Microservice"/>
              <p:cNvSpPr>
                <a:spLocks noChangeAspect="1"/>
              </p:cNvSpPr>
              <p:nvPr/>
            </p:nvSpPr>
            <p:spPr>
              <a:xfrm>
                <a:off x="9821637" y="185560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89" name="Microservice"/>
              <p:cNvSpPr>
                <a:spLocks noChangeAspect="1"/>
              </p:cNvSpPr>
              <p:nvPr/>
            </p:nvSpPr>
            <p:spPr>
              <a:xfrm>
                <a:off x="9821637" y="208599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90" name="Microservice"/>
              <p:cNvSpPr>
                <a:spLocks noChangeAspect="1"/>
              </p:cNvSpPr>
              <p:nvPr/>
            </p:nvSpPr>
            <p:spPr>
              <a:xfrm>
                <a:off x="9821637" y="231637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775" name="Microsoervices column"/>
            <p:cNvGrpSpPr/>
            <p:nvPr/>
          </p:nvGrpSpPr>
          <p:grpSpPr>
            <a:xfrm>
              <a:off x="4952553" y="-2372947"/>
              <a:ext cx="272590" cy="1847692"/>
              <a:chOff x="9616849" y="821173"/>
              <a:chExt cx="272590" cy="1847692"/>
            </a:xfrm>
          </p:grpSpPr>
          <p:sp>
            <p:nvSpPr>
              <p:cNvPr id="776" name="Microservice"/>
              <p:cNvSpPr>
                <a:spLocks noChangeAspect="1"/>
              </p:cNvSpPr>
              <p:nvPr/>
            </p:nvSpPr>
            <p:spPr>
              <a:xfrm>
                <a:off x="9616849" y="82117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77" name="Microservice"/>
              <p:cNvSpPr>
                <a:spLocks noChangeAspect="1"/>
              </p:cNvSpPr>
              <p:nvPr/>
            </p:nvSpPr>
            <p:spPr>
              <a:xfrm>
                <a:off x="9616849" y="105155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78" name="Microservice"/>
              <p:cNvSpPr>
                <a:spLocks noChangeAspect="1"/>
              </p:cNvSpPr>
              <p:nvPr/>
            </p:nvSpPr>
            <p:spPr>
              <a:xfrm>
                <a:off x="9616849" y="128194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79" name="Microservice"/>
              <p:cNvSpPr>
                <a:spLocks noChangeAspect="1"/>
              </p:cNvSpPr>
              <p:nvPr/>
            </p:nvSpPr>
            <p:spPr>
              <a:xfrm>
                <a:off x="9616849" y="1512331"/>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80" name="Microservice"/>
              <p:cNvSpPr>
                <a:spLocks noChangeAspect="1"/>
              </p:cNvSpPr>
              <p:nvPr/>
            </p:nvSpPr>
            <p:spPr>
              <a:xfrm>
                <a:off x="9616849" y="1742717"/>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81" name="Microservice"/>
              <p:cNvSpPr>
                <a:spLocks noChangeAspect="1"/>
              </p:cNvSpPr>
              <p:nvPr/>
            </p:nvSpPr>
            <p:spPr>
              <a:xfrm>
                <a:off x="9616849" y="1973103"/>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82" name="Microservice"/>
              <p:cNvSpPr>
                <a:spLocks noChangeAspect="1"/>
              </p:cNvSpPr>
              <p:nvPr/>
            </p:nvSpPr>
            <p:spPr>
              <a:xfrm>
                <a:off x="9616849" y="2203489"/>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783" name="Microservice"/>
              <p:cNvSpPr>
                <a:spLocks noChangeAspect="1"/>
              </p:cNvSpPr>
              <p:nvPr/>
            </p:nvSpPr>
            <p:spPr>
              <a:xfrm>
                <a:off x="9616849" y="2433874"/>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sp>
        <p:nvSpPr>
          <p:cNvPr id="816" name="Business Capability 1"/>
          <p:cNvSpPr/>
          <p:nvPr/>
        </p:nvSpPr>
        <p:spPr>
          <a:xfrm>
            <a:off x="981471" y="1811979"/>
            <a:ext cx="669313" cy="3946242"/>
          </a:xfrm>
          <a:prstGeom prst="roundRect">
            <a:avLst>
              <a:gd name="adj" fmla="val 50000"/>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17" name="Business Capability 2"/>
          <p:cNvSpPr/>
          <p:nvPr/>
        </p:nvSpPr>
        <p:spPr>
          <a:xfrm>
            <a:off x="1892969" y="1811979"/>
            <a:ext cx="669313" cy="3946242"/>
          </a:xfrm>
          <a:prstGeom prst="roundRect">
            <a:avLst>
              <a:gd name="adj" fmla="val 50000"/>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18" name="Business Capability 3"/>
          <p:cNvSpPr/>
          <p:nvPr/>
        </p:nvSpPr>
        <p:spPr>
          <a:xfrm>
            <a:off x="2804467" y="1811979"/>
            <a:ext cx="669313" cy="3946242"/>
          </a:xfrm>
          <a:prstGeom prst="roundRect">
            <a:avLst>
              <a:gd name="adj" fmla="val 50000"/>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19" name="Business Capability 4"/>
          <p:cNvSpPr/>
          <p:nvPr/>
        </p:nvSpPr>
        <p:spPr>
          <a:xfrm>
            <a:off x="3715965" y="1811979"/>
            <a:ext cx="669313" cy="3946242"/>
          </a:xfrm>
          <a:prstGeom prst="roundRect">
            <a:avLst>
              <a:gd name="adj" fmla="val 50000"/>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20" name="Business Capability 5"/>
          <p:cNvSpPr/>
          <p:nvPr/>
        </p:nvSpPr>
        <p:spPr>
          <a:xfrm>
            <a:off x="4627465" y="1811979"/>
            <a:ext cx="669313" cy="3946242"/>
          </a:xfrm>
          <a:prstGeom prst="roundRect">
            <a:avLst>
              <a:gd name="adj" fmla="val 50000"/>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21" name="Presentation text"/>
          <p:cNvSpPr/>
          <p:nvPr/>
        </p:nvSpPr>
        <p:spPr>
          <a:xfrm>
            <a:off x="2141999" y="2162235"/>
            <a:ext cx="2041328" cy="496161"/>
          </a:xfrm>
          <a:prstGeom prst="rect">
            <a:avLst/>
          </a:prstGeom>
        </p:spPr>
        <p:txBody>
          <a:bodyPr wrap="none">
            <a:spAutoFit/>
          </a:bodyPr>
          <a:lstStyle/>
          <a:p>
            <a:r>
              <a:rPr lang="fr-FR" sz="2624" dirty="0" err="1">
                <a:solidFill>
                  <a:schemeClr val="lt1"/>
                </a:solidFill>
                <a:latin typeface="Segoe UI" panose="020B0502040204020203" pitchFamily="34" charset="0"/>
                <a:cs typeface="Segoe UI" panose="020B0502040204020203" pitchFamily="34" charset="0"/>
              </a:rPr>
              <a:t>Presentation</a:t>
            </a:r>
            <a:endParaRPr lang="fr-FR" sz="2624" dirty="0">
              <a:solidFill>
                <a:schemeClr val="lt1"/>
              </a:solidFill>
              <a:latin typeface="Segoe UI" panose="020B0502040204020203" pitchFamily="34" charset="0"/>
              <a:cs typeface="Segoe UI" panose="020B0502040204020203" pitchFamily="34" charset="0"/>
            </a:endParaRPr>
          </a:p>
        </p:txBody>
      </p:sp>
      <p:sp>
        <p:nvSpPr>
          <p:cNvPr id="822" name="Data / Integration text"/>
          <p:cNvSpPr/>
          <p:nvPr/>
        </p:nvSpPr>
        <p:spPr>
          <a:xfrm>
            <a:off x="952278" y="4893632"/>
            <a:ext cx="4386357" cy="496161"/>
          </a:xfrm>
          <a:prstGeom prst="rect">
            <a:avLst/>
          </a:prstGeom>
        </p:spPr>
        <p:txBody>
          <a:bodyPr wrap="square">
            <a:spAutoFit/>
          </a:bodyPr>
          <a:lstStyle/>
          <a:p>
            <a:pPr algn="ctr"/>
            <a:r>
              <a:rPr lang="fr-FR" sz="2624" dirty="0">
                <a:solidFill>
                  <a:schemeClr val="lt1"/>
                </a:solidFill>
                <a:latin typeface="Segoe UI" panose="020B0502040204020203" pitchFamily="34" charset="0"/>
                <a:cs typeface="Segoe UI" panose="020B0502040204020203" pitchFamily="34" charset="0"/>
              </a:rPr>
              <a:t>Data / </a:t>
            </a:r>
            <a:r>
              <a:rPr lang="fr-FR" sz="2624" dirty="0" err="1">
                <a:solidFill>
                  <a:schemeClr val="lt1"/>
                </a:solidFill>
                <a:latin typeface="Segoe UI" panose="020B0502040204020203" pitchFamily="34" charset="0"/>
                <a:cs typeface="Segoe UI" panose="020B0502040204020203" pitchFamily="34" charset="0"/>
              </a:rPr>
              <a:t>Integration</a:t>
            </a:r>
            <a:endParaRPr lang="fr-FR" sz="2624" dirty="0">
              <a:solidFill>
                <a:schemeClr val="lt1"/>
              </a:solidFill>
              <a:latin typeface="Segoe UI" panose="020B0502040204020203" pitchFamily="34" charset="0"/>
              <a:cs typeface="Segoe UI" panose="020B0502040204020203" pitchFamily="34" charset="0"/>
            </a:endParaRPr>
          </a:p>
        </p:txBody>
      </p:sp>
      <p:sp>
        <p:nvSpPr>
          <p:cNvPr id="823" name="Microservices text"/>
          <p:cNvSpPr/>
          <p:nvPr/>
        </p:nvSpPr>
        <p:spPr>
          <a:xfrm>
            <a:off x="952277" y="3554464"/>
            <a:ext cx="4386357" cy="438453"/>
          </a:xfrm>
          <a:prstGeom prst="rect">
            <a:avLst/>
          </a:prstGeom>
        </p:spPr>
        <p:txBody>
          <a:bodyPr wrap="square">
            <a:spAutoFit/>
          </a:bodyPr>
          <a:lstStyle/>
          <a:p>
            <a:pPr algn="ctr"/>
            <a:r>
              <a:rPr lang="fr-FR" sz="2249" b="1" dirty="0" err="1">
                <a:solidFill>
                  <a:schemeClr val="accent6">
                    <a:lumMod val="50000"/>
                  </a:schemeClr>
                </a:solidFill>
                <a:latin typeface="Segoe UI" panose="020B0502040204020203" pitchFamily="34" charset="0"/>
                <a:cs typeface="Segoe UI" panose="020B0502040204020203" pitchFamily="34" charset="0"/>
              </a:rPr>
              <a:t>Microservices</a:t>
            </a:r>
            <a:endParaRPr lang="fr-FR" sz="2249" b="1" dirty="0">
              <a:solidFill>
                <a:schemeClr val="accent6">
                  <a:lumMod val="50000"/>
                </a:schemeClr>
              </a:solidFill>
              <a:latin typeface="Segoe UI" panose="020B0502040204020203" pitchFamily="34" charset="0"/>
              <a:cs typeface="Segoe UI" panose="020B0502040204020203" pitchFamily="34" charset="0"/>
            </a:endParaRPr>
          </a:p>
        </p:txBody>
      </p:sp>
      <p:sp>
        <p:nvSpPr>
          <p:cNvPr id="826" name="Principal 5: Use lightweight communication"/>
          <p:cNvSpPr/>
          <p:nvPr/>
        </p:nvSpPr>
        <p:spPr>
          <a:xfrm>
            <a:off x="5672754" y="1599231"/>
            <a:ext cx="6363053" cy="899990"/>
          </a:xfrm>
          <a:prstGeom prst="rect">
            <a:avLst/>
          </a:prstGeom>
        </p:spPr>
        <p:txBody>
          <a:bodyPr wrap="square">
            <a:spAutoFit/>
          </a:bodyPr>
          <a:lstStyle/>
          <a:p>
            <a:r>
              <a:rPr lang="fr-FR" sz="2624" dirty="0">
                <a:solidFill>
                  <a:schemeClr val="accent6"/>
                </a:solidFill>
                <a:latin typeface="Segoe UI" panose="020B0502040204020203" pitchFamily="34" charset="0"/>
                <a:cs typeface="Segoe UI" panose="020B0502040204020203" pitchFamily="34" charset="0"/>
              </a:rPr>
              <a:t>Utiliser une mécanisme de communication « léger »</a:t>
            </a:r>
          </a:p>
        </p:txBody>
      </p:sp>
      <p:sp>
        <p:nvSpPr>
          <p:cNvPr id="827" name="Principal 4: Deploy, host and version independently"/>
          <p:cNvSpPr/>
          <p:nvPr/>
        </p:nvSpPr>
        <p:spPr>
          <a:xfrm>
            <a:off x="5672754" y="1954250"/>
            <a:ext cx="5970160" cy="899990"/>
          </a:xfrm>
          <a:prstGeom prst="rect">
            <a:avLst/>
          </a:prstGeom>
        </p:spPr>
        <p:txBody>
          <a:bodyPr wrap="square">
            <a:spAutoFit/>
          </a:bodyPr>
          <a:lstStyle/>
          <a:p>
            <a:r>
              <a:rPr lang="fr-FR" sz="2624" dirty="0">
                <a:solidFill>
                  <a:schemeClr val="accent6"/>
                </a:solidFill>
                <a:latin typeface="Segoe UI" panose="020B0502040204020203" pitchFamily="34" charset="0"/>
                <a:cs typeface="Segoe UI" panose="020B0502040204020203" pitchFamily="34" charset="0"/>
              </a:rPr>
              <a:t>Déployer, héberger et </a:t>
            </a:r>
            <a:r>
              <a:rPr lang="fr-FR" sz="2624" dirty="0" err="1">
                <a:solidFill>
                  <a:schemeClr val="accent6"/>
                </a:solidFill>
                <a:latin typeface="Segoe UI" panose="020B0502040204020203" pitchFamily="34" charset="0"/>
                <a:cs typeface="Segoe UI" panose="020B0502040204020203" pitchFamily="34" charset="0"/>
              </a:rPr>
              <a:t>versionner</a:t>
            </a:r>
            <a:r>
              <a:rPr lang="fr-FR" sz="2624" dirty="0">
                <a:solidFill>
                  <a:schemeClr val="accent6"/>
                </a:solidFill>
                <a:latin typeface="Segoe UI" panose="020B0502040204020203" pitchFamily="34" charset="0"/>
                <a:cs typeface="Segoe UI" panose="020B0502040204020203" pitchFamily="34" charset="0"/>
              </a:rPr>
              <a:t> indépendamment</a:t>
            </a:r>
          </a:p>
        </p:txBody>
      </p:sp>
      <p:sp>
        <p:nvSpPr>
          <p:cNvPr id="828" name="Principal 3: Organise around business capabilities"/>
          <p:cNvSpPr/>
          <p:nvPr/>
        </p:nvSpPr>
        <p:spPr>
          <a:xfrm>
            <a:off x="5631653" y="1969773"/>
            <a:ext cx="4510530" cy="496161"/>
          </a:xfrm>
          <a:prstGeom prst="rect">
            <a:avLst/>
          </a:prstGeom>
        </p:spPr>
        <p:txBody>
          <a:bodyPr wrap="none">
            <a:spAutoFit/>
          </a:bodyPr>
          <a:lstStyle/>
          <a:p>
            <a:r>
              <a:rPr lang="fr-FR" sz="2624" dirty="0">
                <a:solidFill>
                  <a:schemeClr val="accent6"/>
                </a:solidFill>
                <a:latin typeface="Segoe UI" panose="020B0502040204020203" pitchFamily="34" charset="0"/>
                <a:cs typeface="Segoe UI" panose="020B0502040204020203" pitchFamily="34" charset="0"/>
              </a:rPr>
              <a:t>Identifier les capacités métier</a:t>
            </a:r>
          </a:p>
        </p:txBody>
      </p:sp>
      <p:sp>
        <p:nvSpPr>
          <p:cNvPr id="829" name="Principal 2: Do one thing and do it well"/>
          <p:cNvSpPr/>
          <p:nvPr/>
        </p:nvSpPr>
        <p:spPr>
          <a:xfrm>
            <a:off x="5669606" y="1984606"/>
            <a:ext cx="4918334" cy="496161"/>
          </a:xfrm>
          <a:prstGeom prst="rect">
            <a:avLst/>
          </a:prstGeom>
        </p:spPr>
        <p:txBody>
          <a:bodyPr wrap="none">
            <a:spAutoFit/>
          </a:bodyPr>
          <a:lstStyle/>
          <a:p>
            <a:r>
              <a:rPr lang="fr-FR" sz="2624" dirty="0">
                <a:solidFill>
                  <a:schemeClr val="accent6"/>
                </a:solidFill>
                <a:latin typeface="Segoe UI" panose="020B0502040204020203" pitchFamily="34" charset="0"/>
                <a:cs typeface="Segoe UI" panose="020B0502040204020203" pitchFamily="34" charset="0"/>
              </a:rPr>
              <a:t>Cibler une fonction et une seule</a:t>
            </a:r>
          </a:p>
        </p:txBody>
      </p:sp>
      <p:sp>
        <p:nvSpPr>
          <p:cNvPr id="830" name="Principal 1: Decompose monoliths into microservices"/>
          <p:cNvSpPr/>
          <p:nvPr/>
        </p:nvSpPr>
        <p:spPr>
          <a:xfrm>
            <a:off x="5712300" y="1981595"/>
            <a:ext cx="5891066" cy="899990"/>
          </a:xfrm>
          <a:prstGeom prst="rect">
            <a:avLst/>
          </a:prstGeom>
        </p:spPr>
        <p:txBody>
          <a:bodyPr wrap="square">
            <a:spAutoFit/>
          </a:bodyPr>
          <a:lstStyle/>
          <a:p>
            <a:r>
              <a:rPr lang="fr-FR" sz="2624" dirty="0">
                <a:solidFill>
                  <a:schemeClr val="accent6"/>
                </a:solidFill>
                <a:latin typeface="Segoe UI" panose="020B0502040204020203" pitchFamily="34" charset="0"/>
                <a:cs typeface="Segoe UI" panose="020B0502040204020203" pitchFamily="34" charset="0"/>
              </a:rPr>
              <a:t>Décomposer les monolithes en micro-services</a:t>
            </a:r>
          </a:p>
        </p:txBody>
      </p:sp>
      <p:grpSp>
        <p:nvGrpSpPr>
          <p:cNvPr id="887" name="Server 1"/>
          <p:cNvGrpSpPr/>
          <p:nvPr/>
        </p:nvGrpSpPr>
        <p:grpSpPr>
          <a:xfrm>
            <a:off x="6758851" y="3239022"/>
            <a:ext cx="1012237" cy="1012237"/>
            <a:chOff x="6561781" y="2844233"/>
            <a:chExt cx="1080000" cy="1080000"/>
          </a:xfrm>
        </p:grpSpPr>
        <p:sp>
          <p:nvSpPr>
            <p:cNvPr id="831" name="Server"/>
            <p:cNvSpPr>
              <a:spLocks noChangeAspect="1"/>
            </p:cNvSpPr>
            <p:nvPr/>
          </p:nvSpPr>
          <p:spPr>
            <a:xfrm>
              <a:off x="6561781" y="2844233"/>
              <a:ext cx="1080000" cy="1080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49" name="Process"/>
            <p:cNvSpPr>
              <a:spLocks noChangeAspect="1"/>
            </p:cNvSpPr>
            <p:nvPr/>
          </p:nvSpPr>
          <p:spPr>
            <a:xfrm>
              <a:off x="6664493" y="2947137"/>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50" name="Process"/>
            <p:cNvSpPr>
              <a:spLocks noChangeAspect="1"/>
            </p:cNvSpPr>
            <p:nvPr/>
          </p:nvSpPr>
          <p:spPr>
            <a:xfrm>
              <a:off x="7138697" y="2947137"/>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51" name="Process"/>
            <p:cNvSpPr>
              <a:spLocks noChangeAspect="1"/>
            </p:cNvSpPr>
            <p:nvPr/>
          </p:nvSpPr>
          <p:spPr>
            <a:xfrm>
              <a:off x="6664649" y="3429426"/>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52" name="Process"/>
            <p:cNvSpPr>
              <a:spLocks noChangeAspect="1"/>
            </p:cNvSpPr>
            <p:nvPr/>
          </p:nvSpPr>
          <p:spPr>
            <a:xfrm>
              <a:off x="7138853" y="3429426"/>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61" name="Microservice"/>
            <p:cNvSpPr>
              <a:spLocks noChangeAspect="1"/>
            </p:cNvSpPr>
            <p:nvPr/>
          </p:nvSpPr>
          <p:spPr>
            <a:xfrm>
              <a:off x="6726198" y="303379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62" name="Microservice"/>
            <p:cNvSpPr>
              <a:spLocks noChangeAspect="1"/>
            </p:cNvSpPr>
            <p:nvPr/>
          </p:nvSpPr>
          <p:spPr>
            <a:xfrm>
              <a:off x="7200402" y="303379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63" name="Microservice"/>
            <p:cNvSpPr>
              <a:spLocks noChangeAspect="1"/>
            </p:cNvSpPr>
            <p:nvPr/>
          </p:nvSpPr>
          <p:spPr>
            <a:xfrm>
              <a:off x="6726198" y="3513790"/>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64" name="Microservice"/>
            <p:cNvSpPr>
              <a:spLocks noChangeAspect="1"/>
            </p:cNvSpPr>
            <p:nvPr/>
          </p:nvSpPr>
          <p:spPr>
            <a:xfrm>
              <a:off x="7200402" y="3513790"/>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888" name="Server 2"/>
          <p:cNvGrpSpPr/>
          <p:nvPr/>
        </p:nvGrpSpPr>
        <p:grpSpPr>
          <a:xfrm>
            <a:off x="7929664" y="3239022"/>
            <a:ext cx="1012237" cy="1012237"/>
            <a:chOff x="7810974" y="2844233"/>
            <a:chExt cx="1080000" cy="1080000"/>
          </a:xfrm>
        </p:grpSpPr>
        <p:sp>
          <p:nvSpPr>
            <p:cNvPr id="832" name="Server"/>
            <p:cNvSpPr>
              <a:spLocks noChangeAspect="1"/>
            </p:cNvSpPr>
            <p:nvPr/>
          </p:nvSpPr>
          <p:spPr>
            <a:xfrm>
              <a:off x="7810974" y="2844233"/>
              <a:ext cx="1080000" cy="1080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53" name="Process"/>
            <p:cNvSpPr>
              <a:spLocks noChangeAspect="1"/>
            </p:cNvSpPr>
            <p:nvPr/>
          </p:nvSpPr>
          <p:spPr>
            <a:xfrm>
              <a:off x="7908814" y="2947228"/>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54" name="Process"/>
            <p:cNvSpPr>
              <a:spLocks noChangeAspect="1"/>
            </p:cNvSpPr>
            <p:nvPr/>
          </p:nvSpPr>
          <p:spPr>
            <a:xfrm>
              <a:off x="8383018" y="2947228"/>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55" name="Process"/>
            <p:cNvSpPr>
              <a:spLocks noChangeAspect="1"/>
            </p:cNvSpPr>
            <p:nvPr/>
          </p:nvSpPr>
          <p:spPr>
            <a:xfrm>
              <a:off x="7908970" y="3429517"/>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56" name="Process"/>
            <p:cNvSpPr>
              <a:spLocks noChangeAspect="1"/>
            </p:cNvSpPr>
            <p:nvPr/>
          </p:nvSpPr>
          <p:spPr>
            <a:xfrm>
              <a:off x="8383174" y="3429517"/>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65" name="Microservice"/>
            <p:cNvSpPr>
              <a:spLocks noChangeAspect="1"/>
            </p:cNvSpPr>
            <p:nvPr/>
          </p:nvSpPr>
          <p:spPr>
            <a:xfrm>
              <a:off x="7972900" y="303379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66" name="Microservice"/>
            <p:cNvSpPr>
              <a:spLocks noChangeAspect="1"/>
            </p:cNvSpPr>
            <p:nvPr/>
          </p:nvSpPr>
          <p:spPr>
            <a:xfrm>
              <a:off x="8447104" y="303379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67" name="Microservice"/>
            <p:cNvSpPr>
              <a:spLocks noChangeAspect="1"/>
            </p:cNvSpPr>
            <p:nvPr/>
          </p:nvSpPr>
          <p:spPr>
            <a:xfrm>
              <a:off x="7972900" y="3513790"/>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68" name="Microservice"/>
            <p:cNvSpPr>
              <a:spLocks noChangeAspect="1"/>
            </p:cNvSpPr>
            <p:nvPr/>
          </p:nvSpPr>
          <p:spPr>
            <a:xfrm>
              <a:off x="8447104" y="3513790"/>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889" name="Server 3"/>
          <p:cNvGrpSpPr/>
          <p:nvPr/>
        </p:nvGrpSpPr>
        <p:grpSpPr>
          <a:xfrm>
            <a:off x="9100478" y="3239022"/>
            <a:ext cx="1012237" cy="1012237"/>
            <a:chOff x="9060167" y="2844233"/>
            <a:chExt cx="1080000" cy="1080000"/>
          </a:xfrm>
        </p:grpSpPr>
        <p:sp>
          <p:nvSpPr>
            <p:cNvPr id="833" name="Server"/>
            <p:cNvSpPr>
              <a:spLocks noChangeAspect="1"/>
            </p:cNvSpPr>
            <p:nvPr/>
          </p:nvSpPr>
          <p:spPr>
            <a:xfrm>
              <a:off x="9060167" y="2844233"/>
              <a:ext cx="1080000" cy="1080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57" name="Process"/>
            <p:cNvSpPr>
              <a:spLocks noChangeAspect="1"/>
            </p:cNvSpPr>
            <p:nvPr/>
          </p:nvSpPr>
          <p:spPr>
            <a:xfrm>
              <a:off x="9164442" y="2947137"/>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58" name="Process"/>
            <p:cNvSpPr>
              <a:spLocks noChangeAspect="1"/>
            </p:cNvSpPr>
            <p:nvPr/>
          </p:nvSpPr>
          <p:spPr>
            <a:xfrm>
              <a:off x="9638646" y="2947137"/>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59" name="Process"/>
            <p:cNvSpPr>
              <a:spLocks noChangeAspect="1"/>
            </p:cNvSpPr>
            <p:nvPr/>
          </p:nvSpPr>
          <p:spPr>
            <a:xfrm>
              <a:off x="9164598" y="3429426"/>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60" name="Process"/>
            <p:cNvSpPr>
              <a:spLocks noChangeAspect="1"/>
            </p:cNvSpPr>
            <p:nvPr/>
          </p:nvSpPr>
          <p:spPr>
            <a:xfrm>
              <a:off x="9638802" y="3429426"/>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69" name="Microservice"/>
            <p:cNvSpPr>
              <a:spLocks noChangeAspect="1"/>
            </p:cNvSpPr>
            <p:nvPr/>
          </p:nvSpPr>
          <p:spPr>
            <a:xfrm>
              <a:off x="9227169" y="303379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70" name="Microservice"/>
            <p:cNvSpPr>
              <a:spLocks noChangeAspect="1"/>
            </p:cNvSpPr>
            <p:nvPr/>
          </p:nvSpPr>
          <p:spPr>
            <a:xfrm>
              <a:off x="9701373" y="303379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71" name="Microservice"/>
            <p:cNvSpPr>
              <a:spLocks noChangeAspect="1"/>
            </p:cNvSpPr>
            <p:nvPr/>
          </p:nvSpPr>
          <p:spPr>
            <a:xfrm>
              <a:off x="9227169" y="3513790"/>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72" name="Microservice"/>
            <p:cNvSpPr>
              <a:spLocks noChangeAspect="1"/>
            </p:cNvSpPr>
            <p:nvPr/>
          </p:nvSpPr>
          <p:spPr>
            <a:xfrm>
              <a:off x="9701373" y="3513790"/>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890" name="Server 4"/>
          <p:cNvGrpSpPr/>
          <p:nvPr/>
        </p:nvGrpSpPr>
        <p:grpSpPr>
          <a:xfrm>
            <a:off x="6758851" y="4413158"/>
            <a:ext cx="1012237" cy="1012237"/>
            <a:chOff x="6561781" y="4096971"/>
            <a:chExt cx="1080000" cy="1080000"/>
          </a:xfrm>
        </p:grpSpPr>
        <p:sp>
          <p:nvSpPr>
            <p:cNvPr id="834" name="Server"/>
            <p:cNvSpPr>
              <a:spLocks noChangeAspect="1"/>
            </p:cNvSpPr>
            <p:nvPr/>
          </p:nvSpPr>
          <p:spPr>
            <a:xfrm>
              <a:off x="6561781" y="4096971"/>
              <a:ext cx="1080000" cy="1080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37" name="Process"/>
            <p:cNvSpPr>
              <a:spLocks noChangeAspect="1"/>
            </p:cNvSpPr>
            <p:nvPr/>
          </p:nvSpPr>
          <p:spPr>
            <a:xfrm>
              <a:off x="6667700" y="4202312"/>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38" name="Process"/>
            <p:cNvSpPr>
              <a:spLocks noChangeAspect="1"/>
            </p:cNvSpPr>
            <p:nvPr/>
          </p:nvSpPr>
          <p:spPr>
            <a:xfrm>
              <a:off x="7141904" y="4202312"/>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39" name="Process"/>
            <p:cNvSpPr>
              <a:spLocks noChangeAspect="1"/>
            </p:cNvSpPr>
            <p:nvPr/>
          </p:nvSpPr>
          <p:spPr>
            <a:xfrm>
              <a:off x="6667856" y="4684601"/>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40" name="Process"/>
            <p:cNvSpPr>
              <a:spLocks noChangeAspect="1"/>
            </p:cNvSpPr>
            <p:nvPr/>
          </p:nvSpPr>
          <p:spPr>
            <a:xfrm>
              <a:off x="7142060" y="4684601"/>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73" name="Microservice"/>
            <p:cNvSpPr>
              <a:spLocks noChangeAspect="1"/>
            </p:cNvSpPr>
            <p:nvPr/>
          </p:nvSpPr>
          <p:spPr>
            <a:xfrm>
              <a:off x="6726198" y="4285980"/>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74" name="Microservice"/>
            <p:cNvSpPr>
              <a:spLocks noChangeAspect="1"/>
            </p:cNvSpPr>
            <p:nvPr/>
          </p:nvSpPr>
          <p:spPr>
            <a:xfrm>
              <a:off x="7200402" y="4285980"/>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75" name="Microservice"/>
            <p:cNvSpPr>
              <a:spLocks noChangeAspect="1"/>
            </p:cNvSpPr>
            <p:nvPr/>
          </p:nvSpPr>
          <p:spPr>
            <a:xfrm>
              <a:off x="6726198" y="476597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76" name="Microservice"/>
            <p:cNvSpPr>
              <a:spLocks noChangeAspect="1"/>
            </p:cNvSpPr>
            <p:nvPr/>
          </p:nvSpPr>
          <p:spPr>
            <a:xfrm>
              <a:off x="7200402" y="476597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891" name="Server 5"/>
          <p:cNvGrpSpPr/>
          <p:nvPr/>
        </p:nvGrpSpPr>
        <p:grpSpPr>
          <a:xfrm>
            <a:off x="7929664" y="4413158"/>
            <a:ext cx="1012237" cy="1012237"/>
            <a:chOff x="7810974" y="4096971"/>
            <a:chExt cx="1080000" cy="1080000"/>
          </a:xfrm>
        </p:grpSpPr>
        <p:sp>
          <p:nvSpPr>
            <p:cNvPr id="835" name="Server"/>
            <p:cNvSpPr>
              <a:spLocks noChangeAspect="1"/>
            </p:cNvSpPr>
            <p:nvPr/>
          </p:nvSpPr>
          <p:spPr>
            <a:xfrm>
              <a:off x="7810974" y="4096971"/>
              <a:ext cx="1080000" cy="1080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41" name="Process"/>
            <p:cNvSpPr>
              <a:spLocks noChangeAspect="1"/>
            </p:cNvSpPr>
            <p:nvPr/>
          </p:nvSpPr>
          <p:spPr>
            <a:xfrm>
              <a:off x="7912021" y="4202403"/>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42" name="Process"/>
            <p:cNvSpPr>
              <a:spLocks noChangeAspect="1"/>
            </p:cNvSpPr>
            <p:nvPr/>
          </p:nvSpPr>
          <p:spPr>
            <a:xfrm>
              <a:off x="8386225" y="4202403"/>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43" name="Process"/>
            <p:cNvSpPr>
              <a:spLocks noChangeAspect="1"/>
            </p:cNvSpPr>
            <p:nvPr/>
          </p:nvSpPr>
          <p:spPr>
            <a:xfrm>
              <a:off x="7912177" y="4684692"/>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44" name="Process"/>
            <p:cNvSpPr>
              <a:spLocks noChangeAspect="1"/>
            </p:cNvSpPr>
            <p:nvPr/>
          </p:nvSpPr>
          <p:spPr>
            <a:xfrm>
              <a:off x="8386381" y="4684692"/>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77" name="Microservice"/>
            <p:cNvSpPr>
              <a:spLocks noChangeAspect="1"/>
            </p:cNvSpPr>
            <p:nvPr/>
          </p:nvSpPr>
          <p:spPr>
            <a:xfrm>
              <a:off x="7972900" y="4285980"/>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78" name="Microservice"/>
            <p:cNvSpPr>
              <a:spLocks noChangeAspect="1"/>
            </p:cNvSpPr>
            <p:nvPr/>
          </p:nvSpPr>
          <p:spPr>
            <a:xfrm>
              <a:off x="8447104" y="4285980"/>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79" name="Microservice"/>
            <p:cNvSpPr>
              <a:spLocks noChangeAspect="1"/>
            </p:cNvSpPr>
            <p:nvPr/>
          </p:nvSpPr>
          <p:spPr>
            <a:xfrm>
              <a:off x="7972900" y="476597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80" name="Microservice"/>
            <p:cNvSpPr>
              <a:spLocks noChangeAspect="1"/>
            </p:cNvSpPr>
            <p:nvPr/>
          </p:nvSpPr>
          <p:spPr>
            <a:xfrm>
              <a:off x="8447104" y="476597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grpSp>
        <p:nvGrpSpPr>
          <p:cNvPr id="892" name="Server 6"/>
          <p:cNvGrpSpPr/>
          <p:nvPr/>
        </p:nvGrpSpPr>
        <p:grpSpPr>
          <a:xfrm>
            <a:off x="9100478" y="4413158"/>
            <a:ext cx="1012237" cy="1012237"/>
            <a:chOff x="9060167" y="4096971"/>
            <a:chExt cx="1080000" cy="1080000"/>
          </a:xfrm>
        </p:grpSpPr>
        <p:sp>
          <p:nvSpPr>
            <p:cNvPr id="836" name="Server"/>
            <p:cNvSpPr>
              <a:spLocks noChangeAspect="1"/>
            </p:cNvSpPr>
            <p:nvPr/>
          </p:nvSpPr>
          <p:spPr>
            <a:xfrm>
              <a:off x="9060167" y="4096971"/>
              <a:ext cx="1080000" cy="10800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45" name="Process"/>
            <p:cNvSpPr>
              <a:spLocks noChangeAspect="1"/>
            </p:cNvSpPr>
            <p:nvPr/>
          </p:nvSpPr>
          <p:spPr>
            <a:xfrm>
              <a:off x="9167649" y="4202312"/>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46" name="Process"/>
            <p:cNvSpPr>
              <a:spLocks noChangeAspect="1"/>
            </p:cNvSpPr>
            <p:nvPr/>
          </p:nvSpPr>
          <p:spPr>
            <a:xfrm>
              <a:off x="9641853" y="4202312"/>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47" name="Process"/>
            <p:cNvSpPr>
              <a:spLocks noChangeAspect="1"/>
            </p:cNvSpPr>
            <p:nvPr/>
          </p:nvSpPr>
          <p:spPr>
            <a:xfrm>
              <a:off x="9167805" y="4684601"/>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48" name="Process"/>
            <p:cNvSpPr>
              <a:spLocks noChangeAspect="1"/>
            </p:cNvSpPr>
            <p:nvPr/>
          </p:nvSpPr>
          <p:spPr>
            <a:xfrm>
              <a:off x="9642009" y="4684601"/>
              <a:ext cx="396000" cy="39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81" name="Microservice"/>
            <p:cNvSpPr>
              <a:spLocks noChangeAspect="1"/>
            </p:cNvSpPr>
            <p:nvPr/>
          </p:nvSpPr>
          <p:spPr>
            <a:xfrm>
              <a:off x="9227169" y="4285980"/>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82" name="Microservice"/>
            <p:cNvSpPr>
              <a:spLocks noChangeAspect="1"/>
            </p:cNvSpPr>
            <p:nvPr/>
          </p:nvSpPr>
          <p:spPr>
            <a:xfrm>
              <a:off x="9701373" y="4285980"/>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83" name="Microservice"/>
            <p:cNvSpPr>
              <a:spLocks noChangeAspect="1"/>
            </p:cNvSpPr>
            <p:nvPr/>
          </p:nvSpPr>
          <p:spPr>
            <a:xfrm>
              <a:off x="9227169" y="476597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sp>
          <p:nvSpPr>
            <p:cNvPr id="884" name="Microservice"/>
            <p:cNvSpPr>
              <a:spLocks noChangeAspect="1"/>
            </p:cNvSpPr>
            <p:nvPr/>
          </p:nvSpPr>
          <p:spPr>
            <a:xfrm>
              <a:off x="9701373" y="4765975"/>
              <a:ext cx="272590" cy="234991"/>
            </a:xfrm>
            <a:prstGeom prst="hexagon">
              <a:avLst/>
            </a:prstGeom>
            <a:solidFill>
              <a:srgbClr val="F59D5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00" dirty="0">
                <a:solidFill>
                  <a:schemeClr val="accent6"/>
                </a:solidFill>
              </a:endParaRPr>
            </a:p>
          </p:txBody>
        </p:sp>
      </p:grpSp>
      <p:sp>
        <p:nvSpPr>
          <p:cNvPr id="885" name="Deploy 1"/>
          <p:cNvSpPr/>
          <p:nvPr/>
        </p:nvSpPr>
        <p:spPr>
          <a:xfrm rot="1018146">
            <a:off x="5575764" y="3239754"/>
            <a:ext cx="917018" cy="454224"/>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86" name="Deploy 2"/>
          <p:cNvSpPr/>
          <p:nvPr/>
        </p:nvSpPr>
        <p:spPr>
          <a:xfrm rot="1018146">
            <a:off x="5575764" y="4315901"/>
            <a:ext cx="917018" cy="454224"/>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grpSp>
        <p:nvGrpSpPr>
          <p:cNvPr id="897" name="Lightweight Communication"/>
          <p:cNvGrpSpPr/>
          <p:nvPr/>
        </p:nvGrpSpPr>
        <p:grpSpPr>
          <a:xfrm>
            <a:off x="6094910" y="3202119"/>
            <a:ext cx="4595217" cy="1596613"/>
            <a:chOff x="6471048" y="-163317"/>
            <a:chExt cx="4902842" cy="1703497"/>
          </a:xfrm>
        </p:grpSpPr>
        <p:sp>
          <p:nvSpPr>
            <p:cNvPr id="893" name="Microservice 2"/>
            <p:cNvSpPr/>
            <p:nvPr/>
          </p:nvSpPr>
          <p:spPr>
            <a:xfrm>
              <a:off x="9397834" y="-163317"/>
              <a:ext cx="1976056" cy="1703497"/>
            </a:xfrm>
            <a:prstGeom prst="hexagon">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688" dirty="0" err="1">
                  <a:solidFill>
                    <a:schemeClr val="bg1"/>
                  </a:solidFill>
                </a:rPr>
                <a:t>Microservice</a:t>
              </a:r>
              <a:endParaRPr lang="fr-FR" sz="1688" dirty="0">
                <a:solidFill>
                  <a:schemeClr val="bg1"/>
                </a:solidFill>
              </a:endParaRPr>
            </a:p>
          </p:txBody>
        </p:sp>
        <p:sp>
          <p:nvSpPr>
            <p:cNvPr id="4" name="Microservice 1"/>
            <p:cNvSpPr/>
            <p:nvPr/>
          </p:nvSpPr>
          <p:spPr>
            <a:xfrm>
              <a:off x="6471048" y="-163317"/>
              <a:ext cx="1976056" cy="1703497"/>
            </a:xfrm>
            <a:prstGeom prst="hexagon">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688" dirty="0" err="1">
                  <a:solidFill>
                    <a:schemeClr val="bg1"/>
                  </a:solidFill>
                </a:rPr>
                <a:t>Microservice</a:t>
              </a:r>
              <a:endParaRPr lang="fr-FR" sz="1688" dirty="0">
                <a:solidFill>
                  <a:schemeClr val="bg1"/>
                </a:solidFill>
              </a:endParaRPr>
            </a:p>
          </p:txBody>
        </p:sp>
        <p:sp>
          <p:nvSpPr>
            <p:cNvPr id="894" name="Right Arrow"/>
            <p:cNvSpPr/>
            <p:nvPr/>
          </p:nvSpPr>
          <p:spPr>
            <a:xfrm>
              <a:off x="8433265" y="265628"/>
              <a:ext cx="978408" cy="484632"/>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95" name="Left Arrow"/>
            <p:cNvSpPr/>
            <p:nvPr/>
          </p:nvSpPr>
          <p:spPr>
            <a:xfrm flipH="1">
              <a:off x="8433265" y="646628"/>
              <a:ext cx="978408" cy="484632"/>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343" dirty="0">
                <a:solidFill>
                  <a:schemeClr val="accent6"/>
                </a:solidFill>
              </a:endParaRPr>
            </a:p>
          </p:txBody>
        </p:sp>
        <p:sp>
          <p:nvSpPr>
            <p:cNvPr id="896" name="REST text"/>
            <p:cNvSpPr txBox="1"/>
            <p:nvPr/>
          </p:nvSpPr>
          <p:spPr>
            <a:xfrm>
              <a:off x="8433265" y="1095993"/>
              <a:ext cx="964569" cy="406370"/>
            </a:xfrm>
            <a:prstGeom prst="rect">
              <a:avLst/>
            </a:prstGeom>
            <a:noFill/>
          </p:spPr>
          <p:txBody>
            <a:bodyPr wrap="square" rtlCol="0">
              <a:spAutoFit/>
            </a:bodyPr>
            <a:lstStyle/>
            <a:p>
              <a:pPr algn="ctr"/>
              <a:r>
                <a:rPr lang="fr-FR" sz="1875" dirty="0">
                  <a:solidFill>
                    <a:schemeClr val="accent6"/>
                  </a:solidFill>
                </a:rPr>
                <a:t>REST</a:t>
              </a:r>
            </a:p>
          </p:txBody>
        </p:sp>
      </p:grpSp>
    </p:spTree>
    <p:extLst>
      <p:ext uri="{BB962C8B-B14F-4D97-AF65-F5344CB8AC3E}">
        <p14:creationId xmlns:p14="http://schemas.microsoft.com/office/powerpoint/2010/main" val="65388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0"/>
                                        </p:tgtEl>
                                        <p:attrNameLst>
                                          <p:attrName>style.visibility</p:attrName>
                                        </p:attrNameLst>
                                      </p:cBhvr>
                                      <p:to>
                                        <p:strVal val="visible"/>
                                      </p:to>
                                    </p:set>
                                    <p:animEffect transition="in" filter="fade">
                                      <p:cBhvr>
                                        <p:cTn id="7" dur="500"/>
                                        <p:tgtEl>
                                          <p:spTgt spid="830"/>
                                        </p:tgtEl>
                                      </p:cBhvr>
                                    </p:animEffec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12"/>
                                        </p:tgtEl>
                                      </p:cBhvr>
                                    </p:animEffect>
                                    <p:set>
                                      <p:cBhvr>
                                        <p:cTn id="14" dur="1" fill="hold">
                                          <p:stCondLst>
                                            <p:cond delay="499"/>
                                          </p:stCondLst>
                                        </p:cTn>
                                        <p:tgtEl>
                                          <p:spTgt spid="12"/>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814"/>
                                        </p:tgtEl>
                                        <p:attrNameLst>
                                          <p:attrName>style.visibility</p:attrName>
                                        </p:attrNameLst>
                                      </p:cBhvr>
                                      <p:to>
                                        <p:strVal val="visible"/>
                                      </p:to>
                                    </p:set>
                                    <p:animEffect transition="in" filter="fade">
                                      <p:cBhvr>
                                        <p:cTn id="23" dur="500"/>
                                        <p:tgtEl>
                                          <p:spTgt spid="8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23"/>
                                        </p:tgtEl>
                                        <p:attrNameLst>
                                          <p:attrName>style.visibility</p:attrName>
                                        </p:attrNameLst>
                                      </p:cBhvr>
                                      <p:to>
                                        <p:strVal val="visible"/>
                                      </p:to>
                                    </p:set>
                                    <p:animEffect transition="in" filter="fade">
                                      <p:cBhvr>
                                        <p:cTn id="26" dur="500"/>
                                        <p:tgtEl>
                                          <p:spTgt spid="8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29"/>
                                        </p:tgtEl>
                                        <p:attrNameLst>
                                          <p:attrName>style.visibility</p:attrName>
                                        </p:attrNameLst>
                                      </p:cBhvr>
                                      <p:to>
                                        <p:strVal val="visible"/>
                                      </p:to>
                                    </p:set>
                                    <p:animEffect transition="in" filter="fade">
                                      <p:cBhvr>
                                        <p:cTn id="31" dur="500"/>
                                        <p:tgtEl>
                                          <p:spTgt spid="829"/>
                                        </p:tgtEl>
                                      </p:cBhvr>
                                    </p:animEffect>
                                  </p:childTnLst>
                                </p:cTn>
                              </p:par>
                              <p:par>
                                <p:cTn id="32" presetID="10" presetClass="exit" presetSubtype="0" fill="hold" grpId="1" nodeType="withEffect">
                                  <p:stCondLst>
                                    <p:cond delay="0"/>
                                  </p:stCondLst>
                                  <p:childTnLst>
                                    <p:animEffect transition="out" filter="fade">
                                      <p:cBhvr>
                                        <p:cTn id="33" dur="500"/>
                                        <p:tgtEl>
                                          <p:spTgt spid="830"/>
                                        </p:tgtEl>
                                      </p:cBhvr>
                                    </p:animEffect>
                                    <p:set>
                                      <p:cBhvr>
                                        <p:cTn id="34" dur="1" fill="hold">
                                          <p:stCondLst>
                                            <p:cond delay="499"/>
                                          </p:stCondLst>
                                        </p:cTn>
                                        <p:tgtEl>
                                          <p:spTgt spid="83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28"/>
                                        </p:tgtEl>
                                        <p:attrNameLst>
                                          <p:attrName>style.visibility</p:attrName>
                                        </p:attrNameLst>
                                      </p:cBhvr>
                                      <p:to>
                                        <p:strVal val="visible"/>
                                      </p:to>
                                    </p:set>
                                    <p:animEffect transition="in" filter="fade">
                                      <p:cBhvr>
                                        <p:cTn id="39" dur="500"/>
                                        <p:tgtEl>
                                          <p:spTgt spid="828"/>
                                        </p:tgtEl>
                                      </p:cBhvr>
                                    </p:animEffect>
                                  </p:childTnLst>
                                </p:cTn>
                              </p:par>
                              <p:par>
                                <p:cTn id="40" presetID="10" presetClass="exit" presetSubtype="0" fill="hold" grpId="1" nodeType="withEffect">
                                  <p:stCondLst>
                                    <p:cond delay="0"/>
                                  </p:stCondLst>
                                  <p:childTnLst>
                                    <p:animEffect transition="out" filter="fade">
                                      <p:cBhvr>
                                        <p:cTn id="41" dur="500"/>
                                        <p:tgtEl>
                                          <p:spTgt spid="829"/>
                                        </p:tgtEl>
                                      </p:cBhvr>
                                    </p:animEffect>
                                    <p:set>
                                      <p:cBhvr>
                                        <p:cTn id="42" dur="1" fill="hold">
                                          <p:stCondLst>
                                            <p:cond delay="499"/>
                                          </p:stCondLst>
                                        </p:cTn>
                                        <p:tgtEl>
                                          <p:spTgt spid="829"/>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816"/>
                                        </p:tgtEl>
                                        <p:attrNameLst>
                                          <p:attrName>style.visibility</p:attrName>
                                        </p:attrNameLst>
                                      </p:cBhvr>
                                      <p:to>
                                        <p:strVal val="visible"/>
                                      </p:to>
                                    </p:set>
                                    <p:animEffect transition="in" filter="fade">
                                      <p:cBhvr>
                                        <p:cTn id="46" dur="500"/>
                                        <p:tgtEl>
                                          <p:spTgt spid="8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17"/>
                                        </p:tgtEl>
                                        <p:attrNameLst>
                                          <p:attrName>style.visibility</p:attrName>
                                        </p:attrNameLst>
                                      </p:cBhvr>
                                      <p:to>
                                        <p:strVal val="visible"/>
                                      </p:to>
                                    </p:set>
                                    <p:animEffect transition="in" filter="fade">
                                      <p:cBhvr>
                                        <p:cTn id="49" dur="500"/>
                                        <p:tgtEl>
                                          <p:spTgt spid="8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18"/>
                                        </p:tgtEl>
                                        <p:attrNameLst>
                                          <p:attrName>style.visibility</p:attrName>
                                        </p:attrNameLst>
                                      </p:cBhvr>
                                      <p:to>
                                        <p:strVal val="visible"/>
                                      </p:to>
                                    </p:set>
                                    <p:animEffect transition="in" filter="fade">
                                      <p:cBhvr>
                                        <p:cTn id="52" dur="500"/>
                                        <p:tgtEl>
                                          <p:spTgt spid="8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19"/>
                                        </p:tgtEl>
                                        <p:attrNameLst>
                                          <p:attrName>style.visibility</p:attrName>
                                        </p:attrNameLst>
                                      </p:cBhvr>
                                      <p:to>
                                        <p:strVal val="visible"/>
                                      </p:to>
                                    </p:set>
                                    <p:animEffect transition="in" filter="fade">
                                      <p:cBhvr>
                                        <p:cTn id="55" dur="500"/>
                                        <p:tgtEl>
                                          <p:spTgt spid="8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20"/>
                                        </p:tgtEl>
                                        <p:attrNameLst>
                                          <p:attrName>style.visibility</p:attrName>
                                        </p:attrNameLst>
                                      </p:cBhvr>
                                      <p:to>
                                        <p:strVal val="visible"/>
                                      </p:to>
                                    </p:set>
                                    <p:animEffect transition="in" filter="fade">
                                      <p:cBhvr>
                                        <p:cTn id="58" dur="500"/>
                                        <p:tgtEl>
                                          <p:spTgt spid="8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27"/>
                                        </p:tgtEl>
                                        <p:attrNameLst>
                                          <p:attrName>style.visibility</p:attrName>
                                        </p:attrNameLst>
                                      </p:cBhvr>
                                      <p:to>
                                        <p:strVal val="visible"/>
                                      </p:to>
                                    </p:set>
                                    <p:animEffect transition="in" filter="fade">
                                      <p:cBhvr>
                                        <p:cTn id="63" dur="500"/>
                                        <p:tgtEl>
                                          <p:spTgt spid="827"/>
                                        </p:tgtEl>
                                      </p:cBhvr>
                                    </p:animEffect>
                                  </p:childTnLst>
                                </p:cTn>
                              </p:par>
                              <p:par>
                                <p:cTn id="64" presetID="10" presetClass="exit" presetSubtype="0" fill="hold" grpId="1" nodeType="withEffect">
                                  <p:stCondLst>
                                    <p:cond delay="0"/>
                                  </p:stCondLst>
                                  <p:childTnLst>
                                    <p:animEffect transition="out" filter="fade">
                                      <p:cBhvr>
                                        <p:cTn id="65" dur="500"/>
                                        <p:tgtEl>
                                          <p:spTgt spid="828"/>
                                        </p:tgtEl>
                                      </p:cBhvr>
                                    </p:animEffect>
                                    <p:set>
                                      <p:cBhvr>
                                        <p:cTn id="66" dur="1" fill="hold">
                                          <p:stCondLst>
                                            <p:cond delay="499"/>
                                          </p:stCondLst>
                                        </p:cTn>
                                        <p:tgtEl>
                                          <p:spTgt spid="82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816"/>
                                        </p:tgtEl>
                                      </p:cBhvr>
                                    </p:animEffect>
                                    <p:set>
                                      <p:cBhvr>
                                        <p:cTn id="69" dur="1" fill="hold">
                                          <p:stCondLst>
                                            <p:cond delay="499"/>
                                          </p:stCondLst>
                                        </p:cTn>
                                        <p:tgtEl>
                                          <p:spTgt spid="816"/>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817"/>
                                        </p:tgtEl>
                                      </p:cBhvr>
                                    </p:animEffect>
                                    <p:set>
                                      <p:cBhvr>
                                        <p:cTn id="72" dur="1" fill="hold">
                                          <p:stCondLst>
                                            <p:cond delay="499"/>
                                          </p:stCondLst>
                                        </p:cTn>
                                        <p:tgtEl>
                                          <p:spTgt spid="817"/>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818"/>
                                        </p:tgtEl>
                                      </p:cBhvr>
                                    </p:animEffect>
                                    <p:set>
                                      <p:cBhvr>
                                        <p:cTn id="75" dur="1" fill="hold">
                                          <p:stCondLst>
                                            <p:cond delay="499"/>
                                          </p:stCondLst>
                                        </p:cTn>
                                        <p:tgtEl>
                                          <p:spTgt spid="8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819"/>
                                        </p:tgtEl>
                                      </p:cBhvr>
                                    </p:animEffect>
                                    <p:set>
                                      <p:cBhvr>
                                        <p:cTn id="78" dur="1" fill="hold">
                                          <p:stCondLst>
                                            <p:cond delay="499"/>
                                          </p:stCondLst>
                                        </p:cTn>
                                        <p:tgtEl>
                                          <p:spTgt spid="819"/>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820"/>
                                        </p:tgtEl>
                                      </p:cBhvr>
                                    </p:animEffect>
                                    <p:set>
                                      <p:cBhvr>
                                        <p:cTn id="81" dur="1" fill="hold">
                                          <p:stCondLst>
                                            <p:cond delay="499"/>
                                          </p:stCondLst>
                                        </p:cTn>
                                        <p:tgtEl>
                                          <p:spTgt spid="820"/>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885"/>
                                        </p:tgtEl>
                                        <p:attrNameLst>
                                          <p:attrName>style.visibility</p:attrName>
                                        </p:attrNameLst>
                                      </p:cBhvr>
                                      <p:to>
                                        <p:strVal val="visible"/>
                                      </p:to>
                                    </p:set>
                                    <p:animEffect transition="in" filter="fade">
                                      <p:cBhvr>
                                        <p:cTn id="85" dur="500"/>
                                        <p:tgtEl>
                                          <p:spTgt spid="885"/>
                                        </p:tgtEl>
                                      </p:cBhvr>
                                    </p:animEffect>
                                  </p:childTnLst>
                                </p:cTn>
                              </p:par>
                            </p:childTnLst>
                          </p:cTn>
                        </p:par>
                        <p:par>
                          <p:cTn id="86" fill="hold">
                            <p:stCondLst>
                              <p:cond delay="1000"/>
                            </p:stCondLst>
                            <p:childTnLst>
                              <p:par>
                                <p:cTn id="87" presetID="10" presetClass="entr" presetSubtype="0" fill="hold" nodeType="afterEffect">
                                  <p:stCondLst>
                                    <p:cond delay="0"/>
                                  </p:stCondLst>
                                  <p:childTnLst>
                                    <p:set>
                                      <p:cBhvr>
                                        <p:cTn id="88" dur="1" fill="hold">
                                          <p:stCondLst>
                                            <p:cond delay="0"/>
                                          </p:stCondLst>
                                        </p:cTn>
                                        <p:tgtEl>
                                          <p:spTgt spid="887"/>
                                        </p:tgtEl>
                                        <p:attrNameLst>
                                          <p:attrName>style.visibility</p:attrName>
                                        </p:attrNameLst>
                                      </p:cBhvr>
                                      <p:to>
                                        <p:strVal val="visible"/>
                                      </p:to>
                                    </p:set>
                                    <p:animEffect transition="in" filter="fade">
                                      <p:cBhvr>
                                        <p:cTn id="89" dur="300"/>
                                        <p:tgtEl>
                                          <p:spTgt spid="887"/>
                                        </p:tgtEl>
                                      </p:cBhvr>
                                    </p:animEffect>
                                  </p:childTnLst>
                                </p:cTn>
                              </p:par>
                            </p:childTnLst>
                          </p:cTn>
                        </p:par>
                        <p:par>
                          <p:cTn id="90" fill="hold">
                            <p:stCondLst>
                              <p:cond delay="1300"/>
                            </p:stCondLst>
                            <p:childTnLst>
                              <p:par>
                                <p:cTn id="91" presetID="10" presetClass="entr" presetSubtype="0" fill="hold" nodeType="afterEffect">
                                  <p:stCondLst>
                                    <p:cond delay="0"/>
                                  </p:stCondLst>
                                  <p:childTnLst>
                                    <p:set>
                                      <p:cBhvr>
                                        <p:cTn id="92" dur="1" fill="hold">
                                          <p:stCondLst>
                                            <p:cond delay="0"/>
                                          </p:stCondLst>
                                        </p:cTn>
                                        <p:tgtEl>
                                          <p:spTgt spid="888"/>
                                        </p:tgtEl>
                                        <p:attrNameLst>
                                          <p:attrName>style.visibility</p:attrName>
                                        </p:attrNameLst>
                                      </p:cBhvr>
                                      <p:to>
                                        <p:strVal val="visible"/>
                                      </p:to>
                                    </p:set>
                                    <p:animEffect transition="in" filter="fade">
                                      <p:cBhvr>
                                        <p:cTn id="93" dur="300"/>
                                        <p:tgtEl>
                                          <p:spTgt spid="888"/>
                                        </p:tgtEl>
                                      </p:cBhvr>
                                    </p:animEffect>
                                  </p:childTnLst>
                                </p:cTn>
                              </p:par>
                            </p:childTnLst>
                          </p:cTn>
                        </p:par>
                        <p:par>
                          <p:cTn id="94" fill="hold">
                            <p:stCondLst>
                              <p:cond delay="1600"/>
                            </p:stCondLst>
                            <p:childTnLst>
                              <p:par>
                                <p:cTn id="95" presetID="10" presetClass="entr" presetSubtype="0" fill="hold" nodeType="afterEffect">
                                  <p:stCondLst>
                                    <p:cond delay="0"/>
                                  </p:stCondLst>
                                  <p:childTnLst>
                                    <p:set>
                                      <p:cBhvr>
                                        <p:cTn id="96" dur="1" fill="hold">
                                          <p:stCondLst>
                                            <p:cond delay="0"/>
                                          </p:stCondLst>
                                        </p:cTn>
                                        <p:tgtEl>
                                          <p:spTgt spid="889"/>
                                        </p:tgtEl>
                                        <p:attrNameLst>
                                          <p:attrName>style.visibility</p:attrName>
                                        </p:attrNameLst>
                                      </p:cBhvr>
                                      <p:to>
                                        <p:strVal val="visible"/>
                                      </p:to>
                                    </p:set>
                                    <p:animEffect transition="in" filter="fade">
                                      <p:cBhvr>
                                        <p:cTn id="97" dur="300"/>
                                        <p:tgtEl>
                                          <p:spTgt spid="889"/>
                                        </p:tgtEl>
                                      </p:cBhvr>
                                    </p:animEffect>
                                  </p:childTnLst>
                                </p:cTn>
                              </p:par>
                            </p:childTnLst>
                          </p:cTn>
                        </p:par>
                        <p:par>
                          <p:cTn id="98" fill="hold">
                            <p:stCondLst>
                              <p:cond delay="1900"/>
                            </p:stCondLst>
                            <p:childTnLst>
                              <p:par>
                                <p:cTn id="99" presetID="10" presetClass="entr" presetSubtype="0" fill="hold" grpId="0" nodeType="afterEffect">
                                  <p:stCondLst>
                                    <p:cond delay="0"/>
                                  </p:stCondLst>
                                  <p:childTnLst>
                                    <p:set>
                                      <p:cBhvr>
                                        <p:cTn id="100" dur="1" fill="hold">
                                          <p:stCondLst>
                                            <p:cond delay="0"/>
                                          </p:stCondLst>
                                        </p:cTn>
                                        <p:tgtEl>
                                          <p:spTgt spid="886"/>
                                        </p:tgtEl>
                                        <p:attrNameLst>
                                          <p:attrName>style.visibility</p:attrName>
                                        </p:attrNameLst>
                                      </p:cBhvr>
                                      <p:to>
                                        <p:strVal val="visible"/>
                                      </p:to>
                                    </p:set>
                                    <p:animEffect transition="in" filter="fade">
                                      <p:cBhvr>
                                        <p:cTn id="101" dur="300"/>
                                        <p:tgtEl>
                                          <p:spTgt spid="886"/>
                                        </p:tgtEl>
                                      </p:cBhvr>
                                    </p:animEffect>
                                  </p:childTnLst>
                                </p:cTn>
                              </p:par>
                            </p:childTnLst>
                          </p:cTn>
                        </p:par>
                        <p:par>
                          <p:cTn id="102" fill="hold">
                            <p:stCondLst>
                              <p:cond delay="2200"/>
                            </p:stCondLst>
                            <p:childTnLst>
                              <p:par>
                                <p:cTn id="103" presetID="10" presetClass="entr" presetSubtype="0" fill="hold" nodeType="afterEffect">
                                  <p:stCondLst>
                                    <p:cond delay="0"/>
                                  </p:stCondLst>
                                  <p:childTnLst>
                                    <p:set>
                                      <p:cBhvr>
                                        <p:cTn id="104" dur="1" fill="hold">
                                          <p:stCondLst>
                                            <p:cond delay="0"/>
                                          </p:stCondLst>
                                        </p:cTn>
                                        <p:tgtEl>
                                          <p:spTgt spid="890"/>
                                        </p:tgtEl>
                                        <p:attrNameLst>
                                          <p:attrName>style.visibility</p:attrName>
                                        </p:attrNameLst>
                                      </p:cBhvr>
                                      <p:to>
                                        <p:strVal val="visible"/>
                                      </p:to>
                                    </p:set>
                                    <p:animEffect transition="in" filter="fade">
                                      <p:cBhvr>
                                        <p:cTn id="105" dur="300"/>
                                        <p:tgtEl>
                                          <p:spTgt spid="890"/>
                                        </p:tgtEl>
                                      </p:cBhvr>
                                    </p:animEffect>
                                  </p:childTnLst>
                                </p:cTn>
                              </p:par>
                            </p:childTnLst>
                          </p:cTn>
                        </p:par>
                        <p:par>
                          <p:cTn id="106" fill="hold">
                            <p:stCondLst>
                              <p:cond delay="2500"/>
                            </p:stCondLst>
                            <p:childTnLst>
                              <p:par>
                                <p:cTn id="107" presetID="10" presetClass="entr" presetSubtype="0" fill="hold" nodeType="afterEffect">
                                  <p:stCondLst>
                                    <p:cond delay="0"/>
                                  </p:stCondLst>
                                  <p:childTnLst>
                                    <p:set>
                                      <p:cBhvr>
                                        <p:cTn id="108" dur="1" fill="hold">
                                          <p:stCondLst>
                                            <p:cond delay="0"/>
                                          </p:stCondLst>
                                        </p:cTn>
                                        <p:tgtEl>
                                          <p:spTgt spid="891"/>
                                        </p:tgtEl>
                                        <p:attrNameLst>
                                          <p:attrName>style.visibility</p:attrName>
                                        </p:attrNameLst>
                                      </p:cBhvr>
                                      <p:to>
                                        <p:strVal val="visible"/>
                                      </p:to>
                                    </p:set>
                                    <p:animEffect transition="in" filter="fade">
                                      <p:cBhvr>
                                        <p:cTn id="109" dur="300"/>
                                        <p:tgtEl>
                                          <p:spTgt spid="891"/>
                                        </p:tgtEl>
                                      </p:cBhvr>
                                    </p:animEffect>
                                  </p:childTnLst>
                                </p:cTn>
                              </p:par>
                            </p:childTnLst>
                          </p:cTn>
                        </p:par>
                        <p:par>
                          <p:cTn id="110" fill="hold">
                            <p:stCondLst>
                              <p:cond delay="2800"/>
                            </p:stCondLst>
                            <p:childTnLst>
                              <p:par>
                                <p:cTn id="111" presetID="10" presetClass="entr" presetSubtype="0" fill="hold" nodeType="afterEffect">
                                  <p:stCondLst>
                                    <p:cond delay="0"/>
                                  </p:stCondLst>
                                  <p:childTnLst>
                                    <p:set>
                                      <p:cBhvr>
                                        <p:cTn id="112" dur="1" fill="hold">
                                          <p:stCondLst>
                                            <p:cond delay="0"/>
                                          </p:stCondLst>
                                        </p:cTn>
                                        <p:tgtEl>
                                          <p:spTgt spid="892"/>
                                        </p:tgtEl>
                                        <p:attrNameLst>
                                          <p:attrName>style.visibility</p:attrName>
                                        </p:attrNameLst>
                                      </p:cBhvr>
                                      <p:to>
                                        <p:strVal val="visible"/>
                                      </p:to>
                                    </p:set>
                                    <p:animEffect transition="in" filter="fade">
                                      <p:cBhvr>
                                        <p:cTn id="113" dur="300"/>
                                        <p:tgtEl>
                                          <p:spTgt spid="89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826"/>
                                        </p:tgtEl>
                                        <p:attrNameLst>
                                          <p:attrName>style.visibility</p:attrName>
                                        </p:attrNameLst>
                                      </p:cBhvr>
                                      <p:to>
                                        <p:strVal val="visible"/>
                                      </p:to>
                                    </p:set>
                                    <p:animEffect transition="in" filter="fade">
                                      <p:cBhvr>
                                        <p:cTn id="118" dur="500"/>
                                        <p:tgtEl>
                                          <p:spTgt spid="826"/>
                                        </p:tgtEl>
                                      </p:cBhvr>
                                    </p:animEffect>
                                  </p:childTnLst>
                                </p:cTn>
                              </p:par>
                              <p:par>
                                <p:cTn id="119" presetID="10" presetClass="exit" presetSubtype="0" fill="hold" grpId="1" nodeType="withEffect">
                                  <p:stCondLst>
                                    <p:cond delay="0"/>
                                  </p:stCondLst>
                                  <p:childTnLst>
                                    <p:animEffect transition="out" filter="fade">
                                      <p:cBhvr>
                                        <p:cTn id="120" dur="500"/>
                                        <p:tgtEl>
                                          <p:spTgt spid="827"/>
                                        </p:tgtEl>
                                      </p:cBhvr>
                                    </p:animEffect>
                                    <p:set>
                                      <p:cBhvr>
                                        <p:cTn id="121" dur="1" fill="hold">
                                          <p:stCondLst>
                                            <p:cond delay="499"/>
                                          </p:stCondLst>
                                        </p:cTn>
                                        <p:tgtEl>
                                          <p:spTgt spid="827"/>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885"/>
                                        </p:tgtEl>
                                      </p:cBhvr>
                                    </p:animEffect>
                                    <p:set>
                                      <p:cBhvr>
                                        <p:cTn id="124" dur="1" fill="hold">
                                          <p:stCondLst>
                                            <p:cond delay="499"/>
                                          </p:stCondLst>
                                        </p:cTn>
                                        <p:tgtEl>
                                          <p:spTgt spid="885"/>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887"/>
                                        </p:tgtEl>
                                      </p:cBhvr>
                                    </p:animEffect>
                                    <p:set>
                                      <p:cBhvr>
                                        <p:cTn id="127" dur="1" fill="hold">
                                          <p:stCondLst>
                                            <p:cond delay="499"/>
                                          </p:stCondLst>
                                        </p:cTn>
                                        <p:tgtEl>
                                          <p:spTgt spid="887"/>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888"/>
                                        </p:tgtEl>
                                      </p:cBhvr>
                                    </p:animEffect>
                                    <p:set>
                                      <p:cBhvr>
                                        <p:cTn id="130" dur="1" fill="hold">
                                          <p:stCondLst>
                                            <p:cond delay="499"/>
                                          </p:stCondLst>
                                        </p:cTn>
                                        <p:tgtEl>
                                          <p:spTgt spid="888"/>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889"/>
                                        </p:tgtEl>
                                      </p:cBhvr>
                                    </p:animEffect>
                                    <p:set>
                                      <p:cBhvr>
                                        <p:cTn id="133" dur="1" fill="hold">
                                          <p:stCondLst>
                                            <p:cond delay="499"/>
                                          </p:stCondLst>
                                        </p:cTn>
                                        <p:tgtEl>
                                          <p:spTgt spid="889"/>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886"/>
                                        </p:tgtEl>
                                      </p:cBhvr>
                                    </p:animEffect>
                                    <p:set>
                                      <p:cBhvr>
                                        <p:cTn id="136" dur="1" fill="hold">
                                          <p:stCondLst>
                                            <p:cond delay="499"/>
                                          </p:stCondLst>
                                        </p:cTn>
                                        <p:tgtEl>
                                          <p:spTgt spid="886"/>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890"/>
                                        </p:tgtEl>
                                      </p:cBhvr>
                                    </p:animEffect>
                                    <p:set>
                                      <p:cBhvr>
                                        <p:cTn id="139" dur="1" fill="hold">
                                          <p:stCondLst>
                                            <p:cond delay="499"/>
                                          </p:stCondLst>
                                        </p:cTn>
                                        <p:tgtEl>
                                          <p:spTgt spid="890"/>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891"/>
                                        </p:tgtEl>
                                      </p:cBhvr>
                                    </p:animEffect>
                                    <p:set>
                                      <p:cBhvr>
                                        <p:cTn id="142" dur="1" fill="hold">
                                          <p:stCondLst>
                                            <p:cond delay="499"/>
                                          </p:stCondLst>
                                        </p:cTn>
                                        <p:tgtEl>
                                          <p:spTgt spid="891"/>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892"/>
                                        </p:tgtEl>
                                      </p:cBhvr>
                                    </p:animEffect>
                                    <p:set>
                                      <p:cBhvr>
                                        <p:cTn id="145" dur="1" fill="hold">
                                          <p:stCondLst>
                                            <p:cond delay="499"/>
                                          </p:stCondLst>
                                        </p:cTn>
                                        <p:tgtEl>
                                          <p:spTgt spid="892"/>
                                        </p:tgtEl>
                                        <p:attrNameLst>
                                          <p:attrName>style.visibility</p:attrName>
                                        </p:attrNameLst>
                                      </p:cBhvr>
                                      <p:to>
                                        <p:strVal val="hidden"/>
                                      </p:to>
                                    </p:set>
                                  </p:childTnLst>
                                </p:cTn>
                              </p:par>
                            </p:childTnLst>
                          </p:cTn>
                        </p:par>
                        <p:par>
                          <p:cTn id="146" fill="hold">
                            <p:stCondLst>
                              <p:cond delay="500"/>
                            </p:stCondLst>
                            <p:childTnLst>
                              <p:par>
                                <p:cTn id="147" presetID="10" presetClass="entr" presetSubtype="0" fill="hold" nodeType="afterEffect">
                                  <p:stCondLst>
                                    <p:cond delay="0"/>
                                  </p:stCondLst>
                                  <p:childTnLst>
                                    <p:set>
                                      <p:cBhvr>
                                        <p:cTn id="148" dur="1" fill="hold">
                                          <p:stCondLst>
                                            <p:cond delay="0"/>
                                          </p:stCondLst>
                                        </p:cTn>
                                        <p:tgtEl>
                                          <p:spTgt spid="897"/>
                                        </p:tgtEl>
                                        <p:attrNameLst>
                                          <p:attrName>style.visibility</p:attrName>
                                        </p:attrNameLst>
                                      </p:cBhvr>
                                      <p:to>
                                        <p:strVal val="visible"/>
                                      </p:to>
                                    </p:set>
                                    <p:animEffect transition="in" filter="fade">
                                      <p:cBhvr>
                                        <p:cTn id="149" dur="500"/>
                                        <p:tgtEl>
                                          <p:spTgt spid="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816" grpId="0" animBg="1"/>
      <p:bldP spid="816" grpId="1" animBg="1"/>
      <p:bldP spid="817" grpId="0" animBg="1"/>
      <p:bldP spid="817" grpId="1" animBg="1"/>
      <p:bldP spid="818" grpId="0" animBg="1"/>
      <p:bldP spid="818" grpId="1" animBg="1"/>
      <p:bldP spid="819" grpId="0" animBg="1"/>
      <p:bldP spid="819" grpId="1" animBg="1"/>
      <p:bldP spid="820" grpId="0" animBg="1"/>
      <p:bldP spid="820" grpId="1" animBg="1"/>
      <p:bldP spid="823" grpId="0"/>
      <p:bldP spid="826" grpId="0"/>
      <p:bldP spid="827" grpId="0"/>
      <p:bldP spid="827" grpId="1"/>
      <p:bldP spid="828" grpId="0"/>
      <p:bldP spid="828" grpId="1"/>
      <p:bldP spid="829" grpId="0"/>
      <p:bldP spid="829" grpId="1"/>
      <p:bldP spid="830" grpId="0"/>
      <p:bldP spid="830" grpId="1"/>
      <p:bldP spid="885" grpId="0" animBg="1"/>
      <p:bldP spid="885" grpId="1" animBg="1"/>
      <p:bldP spid="886" grpId="0" animBg="1"/>
      <p:bldP spid="88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mtClean="0"/>
              <a:t>Fabric Services</a:t>
            </a:r>
            <a:endParaRPr lang="fr-FR" dirty="0"/>
          </a:p>
        </p:txBody>
      </p:sp>
      <p:sp>
        <p:nvSpPr>
          <p:cNvPr id="4" name="Text Placeholder 3"/>
          <p:cNvSpPr>
            <a:spLocks noGrp="1"/>
          </p:cNvSpPr>
          <p:nvPr>
            <p:ph type="body" sz="quarter" idx="10"/>
          </p:nvPr>
        </p:nvSpPr>
        <p:spPr>
          <a:xfrm>
            <a:off x="519112" y="1447799"/>
            <a:ext cx="11149013" cy="3089692"/>
          </a:xfrm>
        </p:spPr>
        <p:txBody>
          <a:bodyPr/>
          <a:lstStyle/>
          <a:p>
            <a:r>
              <a:rPr lang="fr-FR" dirty="0" smtClean="0"/>
              <a:t>La référence</a:t>
            </a:r>
          </a:p>
          <a:p>
            <a:pPr lvl="1"/>
            <a:r>
              <a:rPr lang="fr-FR" dirty="0" smtClean="0">
                <a:hlinkClick r:id="rId3"/>
              </a:rPr>
              <a:t>http://aka.ms/servicefabric</a:t>
            </a:r>
            <a:endParaRPr lang="fr-FR" dirty="0" smtClean="0"/>
          </a:p>
          <a:p>
            <a:r>
              <a:rPr lang="fr-FR" dirty="0" smtClean="0"/>
              <a:t>Les exemples</a:t>
            </a:r>
          </a:p>
          <a:p>
            <a:pPr lvl="1"/>
            <a:r>
              <a:rPr lang="fr-FR" dirty="0" smtClean="0">
                <a:hlinkClick r:id="rId4"/>
              </a:rPr>
              <a:t>https://github.com/Azure/ServiceFabric-Samples</a:t>
            </a:r>
            <a:endParaRPr lang="fr-FR" dirty="0" smtClean="0"/>
          </a:p>
          <a:p>
            <a:r>
              <a:rPr lang="fr-FR" dirty="0" smtClean="0"/>
              <a:t>Et ce n’est que le début….</a:t>
            </a:r>
          </a:p>
          <a:p>
            <a:endParaRPr lang="fr-FR" dirty="0"/>
          </a:p>
        </p:txBody>
      </p:sp>
    </p:spTree>
    <p:extLst>
      <p:ext uri="{BB962C8B-B14F-4D97-AF65-F5344CB8AC3E}">
        <p14:creationId xmlns:p14="http://schemas.microsoft.com/office/powerpoint/2010/main" val="201725046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Pour aller plus loin avec Docker…</a:t>
            </a:r>
            <a:endParaRPr lang="fr-FR" dirty="0"/>
          </a:p>
        </p:txBody>
      </p:sp>
      <p:sp>
        <p:nvSpPr>
          <p:cNvPr id="3" name="Content Placeholder 2"/>
          <p:cNvSpPr>
            <a:spLocks noGrp="1"/>
          </p:cNvSpPr>
          <p:nvPr>
            <p:ph idx="10"/>
          </p:nvPr>
        </p:nvSpPr>
        <p:spPr>
          <a:xfrm>
            <a:off x="519112" y="1447799"/>
            <a:ext cx="11149013" cy="4489691"/>
          </a:xfrm>
        </p:spPr>
        <p:txBody>
          <a:bodyPr/>
          <a:lstStyle/>
          <a:p>
            <a:r>
              <a:rPr lang="fr-FR" dirty="0" smtClean="0"/>
              <a:t>La référence</a:t>
            </a:r>
          </a:p>
          <a:p>
            <a:pPr lvl="1"/>
            <a:r>
              <a:rPr lang="fr-FR" dirty="0" smtClean="0">
                <a:hlinkClick r:id="rId2"/>
              </a:rPr>
              <a:t>http://docs.docker.com/</a:t>
            </a:r>
            <a:endParaRPr lang="fr-FR" dirty="0" smtClean="0"/>
          </a:p>
          <a:p>
            <a:r>
              <a:rPr lang="fr-FR" dirty="0" smtClean="0"/>
              <a:t>Démonstration de Mark </a:t>
            </a:r>
            <a:r>
              <a:rPr lang="fr-FR" dirty="0" err="1" smtClean="0"/>
              <a:t>Russinovich</a:t>
            </a:r>
            <a:endParaRPr lang="fr-FR" dirty="0" smtClean="0"/>
          </a:p>
          <a:p>
            <a:pPr lvl="1"/>
            <a:r>
              <a:rPr lang="en-US" dirty="0" smtClean="0">
                <a:hlinkClick r:id="rId3"/>
              </a:rPr>
              <a:t>http://channel9.msdn.com/Events/Build/2015/KEY01</a:t>
            </a:r>
            <a:endParaRPr lang="en-US" dirty="0" smtClean="0"/>
          </a:p>
          <a:p>
            <a:r>
              <a:rPr lang="fr-FR" dirty="0" smtClean="0"/>
              <a:t>Série d’articles sur Docker</a:t>
            </a:r>
          </a:p>
          <a:p>
            <a:pPr lvl="1"/>
            <a:r>
              <a:rPr lang="fr-FR" dirty="0" smtClean="0">
                <a:hlinkClick r:id="rId4"/>
              </a:rPr>
              <a:t>http://blogs.msdn.com/b/stephgou/archive/2015/04/23/avec-docker-le-cloud-computing-est-il-sur-le-point-de-franchir-un-nouveau-cap.aspx</a:t>
            </a:r>
            <a:endParaRPr lang="fr-FR" dirty="0" smtClean="0"/>
          </a:p>
          <a:p>
            <a:endParaRPr lang="fr-FR" dirty="0"/>
          </a:p>
        </p:txBody>
      </p:sp>
    </p:spTree>
    <p:extLst>
      <p:ext uri="{BB962C8B-B14F-4D97-AF65-F5344CB8AC3E}">
        <p14:creationId xmlns:p14="http://schemas.microsoft.com/office/powerpoint/2010/main" val="255204413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Si ces sujets vous intéressent…</a:t>
            </a:r>
            <a:endParaRPr lang="fr-FR" dirty="0"/>
          </a:p>
        </p:txBody>
      </p:sp>
      <p:pic>
        <p:nvPicPr>
          <p:cNvPr id="3" name="Picture 2"/>
          <p:cNvPicPr>
            <a:picLocks noChangeAspect="1"/>
          </p:cNvPicPr>
          <p:nvPr/>
        </p:nvPicPr>
        <p:blipFill>
          <a:blip r:embed="rId2"/>
          <a:stretch>
            <a:fillRect/>
          </a:stretch>
        </p:blipFill>
        <p:spPr>
          <a:xfrm>
            <a:off x="1675585" y="1070111"/>
            <a:ext cx="8703396" cy="4887711"/>
          </a:xfrm>
          <a:prstGeom prst="rect">
            <a:avLst/>
          </a:prstGeom>
        </p:spPr>
      </p:pic>
      <p:sp>
        <p:nvSpPr>
          <p:cNvPr id="4" name="Rectangle 3"/>
          <p:cNvSpPr/>
          <p:nvPr/>
        </p:nvSpPr>
        <p:spPr>
          <a:xfrm>
            <a:off x="888993" y="5957822"/>
            <a:ext cx="9972156" cy="646331"/>
          </a:xfrm>
          <a:prstGeom prst="rect">
            <a:avLst/>
          </a:prstGeom>
        </p:spPr>
        <p:txBody>
          <a:bodyPr wrap="square">
            <a:spAutoFit/>
          </a:bodyPr>
          <a:lstStyle/>
          <a:p>
            <a:r>
              <a:rPr lang="fr-FR" dirty="0">
                <a:solidFill>
                  <a:schemeClr val="accent6">
                    <a:lumMod val="75000"/>
                  </a:schemeClr>
                </a:solidFill>
              </a:rPr>
              <a:t>https://channel9.msdn.com/Events/Microsoft-Azure-Camp-Mai-2015/Azure-Camp-Mai-2015/Microsoft-et-la-rvolution-containers</a:t>
            </a:r>
          </a:p>
        </p:txBody>
      </p:sp>
    </p:spTree>
    <p:extLst>
      <p:ext uri="{BB962C8B-B14F-4D97-AF65-F5344CB8AC3E}">
        <p14:creationId xmlns:p14="http://schemas.microsoft.com/office/powerpoint/2010/main" val="68911009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fr-FR"/>
          </a:p>
        </p:txBody>
      </p:sp>
    </p:spTree>
    <p:extLst>
      <p:ext uri="{BB962C8B-B14F-4D97-AF65-F5344CB8AC3E}">
        <p14:creationId xmlns:p14="http://schemas.microsoft.com/office/powerpoint/2010/main" val="36615448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1606216"/>
            <a:ext cx="6688370" cy="1013200"/>
          </a:xfrm>
        </p:spPr>
        <p:txBody>
          <a:bodyPr/>
          <a:lstStyle/>
          <a:p>
            <a:r>
              <a:rPr lang="fr-FR" dirty="0"/>
              <a:t>Architectures modernes, micro-services, conteneurs et Docker </a:t>
            </a:r>
          </a:p>
        </p:txBody>
      </p:sp>
      <p:sp>
        <p:nvSpPr>
          <p:cNvPr id="9" name="Text Placeholder 8"/>
          <p:cNvSpPr>
            <a:spLocks noGrp="1"/>
          </p:cNvSpPr>
          <p:nvPr>
            <p:ph type="body" sz="quarter" idx="11"/>
          </p:nvPr>
        </p:nvSpPr>
        <p:spPr>
          <a:xfrm>
            <a:off x="520700" y="4957763"/>
            <a:ext cx="3243263" cy="1163395"/>
          </a:xfrm>
        </p:spPr>
        <p:txBody>
          <a:bodyPr/>
          <a:lstStyle/>
          <a:p>
            <a:r>
              <a:rPr lang="fr-FR" dirty="0" smtClean="0"/>
              <a:t>Stéphane Goudeau</a:t>
            </a:r>
          </a:p>
          <a:p>
            <a:r>
              <a:rPr lang="fr-FR" dirty="0" smtClean="0"/>
              <a:t>Cloud Architect</a:t>
            </a:r>
          </a:p>
          <a:p>
            <a:r>
              <a:rPr lang="fr-FR" dirty="0" smtClean="0"/>
              <a:t>Microsoft</a:t>
            </a:r>
          </a:p>
          <a:p>
            <a:r>
              <a:rPr lang="fr-FR" dirty="0" smtClean="0"/>
              <a:t>@stephgou66</a:t>
            </a:r>
          </a:p>
        </p:txBody>
      </p:sp>
    </p:spTree>
    <p:extLst>
      <p:ext uri="{BB962C8B-B14F-4D97-AF65-F5344CB8AC3E}">
        <p14:creationId xmlns:p14="http://schemas.microsoft.com/office/powerpoint/2010/main" val="19672994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Rectangle 16"/>
          <p:cNvSpPr>
            <a:spLocks noChangeArrowheads="1"/>
          </p:cNvSpPr>
          <p:nvPr/>
        </p:nvSpPr>
        <p:spPr bwMode="auto">
          <a:xfrm>
            <a:off x="3932688" y="1327380"/>
            <a:ext cx="121521" cy="3859469"/>
          </a:xfrm>
          <a:prstGeom prst="rect">
            <a:avLst/>
          </a:prstGeom>
          <a:solidFill>
            <a:schemeClr val="accent6"/>
          </a:solidFill>
          <a:ln>
            <a:noFill/>
          </a:ln>
          <a:extLst/>
        </p:spPr>
        <p:txBody>
          <a:bodyPr vert="horz" wrap="square" lIns="84006" tIns="42003" rIns="84006" bIns="42003" numCol="1" anchor="t" anchorCtr="0" compatLnSpc="1">
            <a:prstTxWarp prst="textNoShape">
              <a:avLst/>
            </a:prstTxWarp>
          </a:bodyPr>
          <a:lstStyle/>
          <a:p>
            <a:pPr defTabSz="856880"/>
            <a:endParaRPr lang="fr-FR" sz="2297" dirty="0">
              <a:solidFill>
                <a:srgbClr val="FFFFFF"/>
              </a:solidFill>
            </a:endParaRPr>
          </a:p>
        </p:txBody>
      </p:sp>
      <p:sp>
        <p:nvSpPr>
          <p:cNvPr id="3" name="Title 2"/>
          <p:cNvSpPr>
            <a:spLocks noGrp="1"/>
          </p:cNvSpPr>
          <p:nvPr>
            <p:ph type="title"/>
          </p:nvPr>
        </p:nvSpPr>
        <p:spPr/>
        <p:txBody>
          <a:bodyPr>
            <a:normAutofit/>
          </a:bodyPr>
          <a:lstStyle/>
          <a:p>
            <a:r>
              <a:rPr lang="fr-FR" dirty="0" smtClean="0"/>
              <a:t>Evolution des architectures</a:t>
            </a:r>
            <a:endParaRPr lang="fr-FR" dirty="0"/>
          </a:p>
        </p:txBody>
      </p:sp>
      <p:sp>
        <p:nvSpPr>
          <p:cNvPr id="17" name="Rectangle 16"/>
          <p:cNvSpPr/>
          <p:nvPr/>
        </p:nvSpPr>
        <p:spPr>
          <a:xfrm>
            <a:off x="602091" y="1891775"/>
            <a:ext cx="2629986" cy="2680876"/>
          </a:xfrm>
          <a:prstGeom prst="rect">
            <a:avLst/>
          </a:prstGeom>
          <a:solidFill>
            <a:schemeClr val="accent6">
              <a:lumMod val="50000"/>
            </a:schemeClr>
          </a:solidFill>
          <a:ln w="38100" cap="flat" cmpd="sng" algn="ctr">
            <a:solidFill>
              <a:schemeClr val="accent6">
                <a:lumMod val="75000"/>
              </a:schemeClr>
            </a:solidFill>
            <a:prstDash val="solid"/>
            <a:miter lim="800000"/>
          </a:ln>
          <a:effectLst/>
        </p:spPr>
        <p:txBody>
          <a:bodyPr rtlCol="0" anchor="b"/>
          <a:lstStyle/>
          <a:p>
            <a:pPr algn="ctr" defTabSz="856911">
              <a:defRPr/>
            </a:pPr>
            <a:endParaRPr lang="fr-FR" sz="1687" kern="0" dirty="0"/>
          </a:p>
        </p:txBody>
      </p:sp>
      <p:cxnSp>
        <p:nvCxnSpPr>
          <p:cNvPr id="18" name="Straight Connector 17"/>
          <p:cNvCxnSpPr/>
          <p:nvPr/>
        </p:nvCxnSpPr>
        <p:spPr>
          <a:xfrm>
            <a:off x="1908505" y="2516264"/>
            <a:ext cx="0" cy="1388777"/>
          </a:xfrm>
          <a:prstGeom prst="line">
            <a:avLst/>
          </a:prstGeom>
          <a:noFill/>
          <a:ln w="6350" cap="flat" cmpd="sng" algn="ctr">
            <a:solidFill>
              <a:srgbClr val="FFFFFF"/>
            </a:solidFill>
            <a:prstDash val="solid"/>
            <a:miter lim="800000"/>
          </a:ln>
          <a:effectLst/>
        </p:spPr>
      </p:cxnSp>
      <p:sp>
        <p:nvSpPr>
          <p:cNvPr id="19" name="Rectangle 18"/>
          <p:cNvSpPr/>
          <p:nvPr/>
        </p:nvSpPr>
        <p:spPr>
          <a:xfrm>
            <a:off x="746736" y="2028701"/>
            <a:ext cx="2323539" cy="647903"/>
          </a:xfrm>
          <a:prstGeom prst="rect">
            <a:avLst/>
          </a:prstGeom>
          <a:solidFill>
            <a:schemeClr val="accent6">
              <a:lumMod val="40000"/>
              <a:lumOff val="60000"/>
            </a:schemeClr>
          </a:solidFill>
          <a:ln w="12700" cap="flat" cmpd="sng" algn="ctr">
            <a:noFill/>
            <a:prstDash val="solid"/>
            <a:miter lim="800000"/>
          </a:ln>
          <a:effectLst/>
        </p:spPr>
        <p:txBody>
          <a:bodyPr rtlCol="0" anchor="ctr"/>
          <a:lstStyle/>
          <a:p>
            <a:pPr algn="ctr" defTabSz="856911">
              <a:defRPr/>
            </a:pPr>
            <a:r>
              <a:rPr lang="fr-FR" sz="2624" b="1" dirty="0">
                <a:solidFill>
                  <a:srgbClr val="FFFFFF"/>
                </a:solidFill>
                <a:latin typeface="Segoe UI Semibold" panose="020B0702040204020203" pitchFamily="34" charset="0"/>
                <a:cs typeface="Segoe UI Semibold" panose="020B0702040204020203" pitchFamily="34" charset="0"/>
              </a:rPr>
              <a:t>Interface</a:t>
            </a:r>
          </a:p>
        </p:txBody>
      </p:sp>
      <p:sp>
        <p:nvSpPr>
          <p:cNvPr id="20" name="Rectangle 19"/>
          <p:cNvSpPr/>
          <p:nvPr/>
        </p:nvSpPr>
        <p:spPr>
          <a:xfrm>
            <a:off x="746736" y="2890531"/>
            <a:ext cx="2323539" cy="647903"/>
          </a:xfrm>
          <a:prstGeom prst="rect">
            <a:avLst/>
          </a:prstGeom>
          <a:solidFill>
            <a:schemeClr val="tx2">
              <a:lumMod val="60000"/>
              <a:lumOff val="40000"/>
            </a:schemeClr>
          </a:solidFill>
          <a:ln w="12700" cap="flat" cmpd="sng" algn="ctr">
            <a:noFill/>
            <a:prstDash val="solid"/>
            <a:miter lim="800000"/>
          </a:ln>
          <a:effectLst/>
        </p:spPr>
        <p:txBody>
          <a:bodyPr rtlCol="0" anchor="ctr"/>
          <a:lstStyle/>
          <a:p>
            <a:pPr algn="ctr" defTabSz="856911"/>
            <a:r>
              <a:rPr lang="fr-FR" sz="2624" b="1" dirty="0">
                <a:solidFill>
                  <a:srgbClr val="FFFFFF"/>
                </a:solidFill>
                <a:latin typeface="Segoe UI Semibold" panose="020B0702040204020203" pitchFamily="34" charset="0"/>
                <a:cs typeface="Segoe UI Semibold" panose="020B0702040204020203" pitchFamily="34" charset="0"/>
              </a:rPr>
              <a:t>Logique</a:t>
            </a:r>
          </a:p>
        </p:txBody>
      </p:sp>
      <p:sp>
        <p:nvSpPr>
          <p:cNvPr id="21" name="Rectangle 20"/>
          <p:cNvSpPr/>
          <p:nvPr/>
        </p:nvSpPr>
        <p:spPr>
          <a:xfrm>
            <a:off x="746736" y="3740333"/>
            <a:ext cx="2323539" cy="647903"/>
          </a:xfrm>
          <a:prstGeom prst="rect">
            <a:avLst/>
          </a:prstGeom>
          <a:solidFill>
            <a:schemeClr val="tx2">
              <a:lumMod val="60000"/>
              <a:lumOff val="40000"/>
            </a:schemeClr>
          </a:solidFill>
          <a:ln w="12700" cap="flat" cmpd="sng" algn="ctr">
            <a:noFill/>
            <a:prstDash val="solid"/>
            <a:miter lim="800000"/>
          </a:ln>
          <a:effectLst/>
        </p:spPr>
        <p:txBody>
          <a:bodyPr rtlCol="0" anchor="ctr"/>
          <a:lstStyle/>
          <a:p>
            <a:pPr algn="ctr" defTabSz="856911"/>
            <a:r>
              <a:rPr lang="fr-FR" sz="2624" b="1" dirty="0">
                <a:solidFill>
                  <a:srgbClr val="FFFFFF"/>
                </a:solidFill>
                <a:latin typeface="Segoe UI Semibold" panose="020B0702040204020203" pitchFamily="34" charset="0"/>
                <a:cs typeface="Segoe UI Semibold" panose="020B0702040204020203" pitchFamily="34" charset="0"/>
              </a:rPr>
              <a:t>Données</a:t>
            </a:r>
          </a:p>
        </p:txBody>
      </p:sp>
      <p:sp>
        <p:nvSpPr>
          <p:cNvPr id="584" name="AutoShape 14"/>
          <p:cNvSpPr>
            <a:spLocks noChangeAspect="1" noChangeArrowheads="1" noTextEdit="1"/>
          </p:cNvSpPr>
          <p:nvPr/>
        </p:nvSpPr>
        <p:spPr bwMode="auto">
          <a:xfrm>
            <a:off x="2747794" y="1709468"/>
            <a:ext cx="2310165" cy="303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006" tIns="42003" rIns="84006" bIns="42003" numCol="1" anchor="t" anchorCtr="0" compatLnSpc="1">
            <a:prstTxWarp prst="textNoShape">
              <a:avLst/>
            </a:prstTxWarp>
          </a:bodyPr>
          <a:lstStyle/>
          <a:p>
            <a:pPr defTabSz="856880"/>
            <a:endParaRPr lang="fr-FR" sz="1875" dirty="0">
              <a:solidFill>
                <a:srgbClr val="FFFFFF"/>
              </a:solidFill>
            </a:endParaRPr>
          </a:p>
        </p:txBody>
      </p:sp>
      <p:sp>
        <p:nvSpPr>
          <p:cNvPr id="586" name="Freeform 17"/>
          <p:cNvSpPr>
            <a:spLocks/>
          </p:cNvSpPr>
          <p:nvPr/>
        </p:nvSpPr>
        <p:spPr bwMode="auto">
          <a:xfrm>
            <a:off x="2430848" y="1327379"/>
            <a:ext cx="1448378" cy="362496"/>
          </a:xfrm>
          <a:custGeom>
            <a:avLst/>
            <a:gdLst>
              <a:gd name="T0" fmla="*/ 104 w 868"/>
              <a:gd name="T1" fmla="*/ 223 h 223"/>
              <a:gd name="T2" fmla="*/ 868 w 868"/>
              <a:gd name="T3" fmla="*/ 223 h 223"/>
              <a:gd name="T4" fmla="*/ 868 w 868"/>
              <a:gd name="T5" fmla="*/ 0 h 223"/>
              <a:gd name="T6" fmla="*/ 104 w 868"/>
              <a:gd name="T7" fmla="*/ 0 h 223"/>
              <a:gd name="T8" fmla="*/ 0 w 868"/>
              <a:gd name="T9" fmla="*/ 112 h 223"/>
              <a:gd name="T10" fmla="*/ 104 w 868"/>
              <a:gd name="T11" fmla="*/ 223 h 223"/>
            </a:gdLst>
            <a:ahLst/>
            <a:cxnLst>
              <a:cxn ang="0">
                <a:pos x="T0" y="T1"/>
              </a:cxn>
              <a:cxn ang="0">
                <a:pos x="T2" y="T3"/>
              </a:cxn>
              <a:cxn ang="0">
                <a:pos x="T4" y="T5"/>
              </a:cxn>
              <a:cxn ang="0">
                <a:pos x="T6" y="T7"/>
              </a:cxn>
              <a:cxn ang="0">
                <a:pos x="T8" y="T9"/>
              </a:cxn>
              <a:cxn ang="0">
                <a:pos x="T10" y="T11"/>
              </a:cxn>
            </a:cxnLst>
            <a:rect l="0" t="0" r="r" b="b"/>
            <a:pathLst>
              <a:path w="868" h="223">
                <a:moveTo>
                  <a:pt x="104" y="223"/>
                </a:moveTo>
                <a:lnTo>
                  <a:pt x="868" y="223"/>
                </a:lnTo>
                <a:lnTo>
                  <a:pt x="868" y="0"/>
                </a:lnTo>
                <a:lnTo>
                  <a:pt x="104" y="0"/>
                </a:lnTo>
                <a:lnTo>
                  <a:pt x="0" y="112"/>
                </a:lnTo>
                <a:lnTo>
                  <a:pt x="104" y="223"/>
                </a:lnTo>
                <a:close/>
              </a:path>
            </a:pathLst>
          </a:custGeom>
          <a:solidFill>
            <a:schemeClr val="accent6"/>
          </a:solidFill>
          <a:ln>
            <a:noFill/>
          </a:ln>
          <a:extLst/>
        </p:spPr>
        <p:txBody>
          <a:bodyPr vert="horz" wrap="square" lIns="84006" tIns="42003" rIns="84006" bIns="42003" numCol="1" anchor="t" anchorCtr="0" compatLnSpc="1">
            <a:prstTxWarp prst="textNoShape">
              <a:avLst/>
            </a:prstTxWarp>
          </a:bodyPr>
          <a:lstStyle/>
          <a:p>
            <a:pPr algn="ctr" defTabSz="856880"/>
            <a:r>
              <a:rPr lang="fr-FR" sz="1875" dirty="0">
                <a:solidFill>
                  <a:srgbClr val="FFFFFF"/>
                </a:solidFill>
                <a:latin typeface="Segoe WP SemiLight" panose="020B0402040204020203" pitchFamily="34" charset="0"/>
                <a:cs typeface="Segoe WP SemiLight" panose="020B0402040204020203" pitchFamily="34" charset="0"/>
              </a:rPr>
              <a:t>Fonctions</a:t>
            </a:r>
          </a:p>
        </p:txBody>
      </p:sp>
      <p:sp>
        <p:nvSpPr>
          <p:cNvPr id="587" name="Freeform 19"/>
          <p:cNvSpPr>
            <a:spLocks/>
          </p:cNvSpPr>
          <p:nvPr/>
        </p:nvSpPr>
        <p:spPr bwMode="auto">
          <a:xfrm>
            <a:off x="4112891" y="1653561"/>
            <a:ext cx="1525093" cy="421186"/>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6"/>
          </a:solidFill>
          <a:ln>
            <a:noFill/>
          </a:ln>
          <a:extLst/>
        </p:spPr>
        <p:txBody>
          <a:bodyPr vert="horz" wrap="square" lIns="84006" tIns="42003" rIns="84006" bIns="42003" numCol="1" anchor="t" anchorCtr="0" compatLnSpc="1">
            <a:prstTxWarp prst="textNoShape">
              <a:avLst/>
            </a:prstTxWarp>
          </a:bodyPr>
          <a:lstStyle/>
          <a:p>
            <a:pPr defTabSz="856880"/>
            <a:r>
              <a:rPr lang="fr-FR" sz="1875" dirty="0" err="1">
                <a:solidFill>
                  <a:srgbClr val="FFFFFF"/>
                </a:solidFill>
                <a:latin typeface="Segoe WP SemiLight" panose="020B0402040204020203" pitchFamily="34" charset="0"/>
                <a:cs typeface="Segoe WP SemiLight" panose="020B0402040204020203" pitchFamily="34" charset="0"/>
              </a:rPr>
              <a:t>Scalabilité</a:t>
            </a:r>
            <a:endParaRPr lang="fr-FR" sz="1875" dirty="0">
              <a:solidFill>
                <a:srgbClr val="FFFFFF"/>
              </a:solidFill>
              <a:latin typeface="Segoe WP SemiLight" panose="020B0402040204020203" pitchFamily="34" charset="0"/>
              <a:cs typeface="Segoe WP SemiLight" panose="020B0402040204020203" pitchFamily="34" charset="0"/>
            </a:endParaRPr>
          </a:p>
        </p:txBody>
      </p:sp>
      <p:grpSp>
        <p:nvGrpSpPr>
          <p:cNvPr id="588" name="Group 11"/>
          <p:cNvGrpSpPr>
            <a:grpSpLocks noChangeAspect="1"/>
          </p:cNvGrpSpPr>
          <p:nvPr/>
        </p:nvGrpSpPr>
        <p:grpSpPr bwMode="auto">
          <a:xfrm>
            <a:off x="1690111" y="4572651"/>
            <a:ext cx="4347603" cy="2228493"/>
            <a:chOff x="1037" y="924"/>
            <a:chExt cx="2981" cy="1528"/>
          </a:xfrm>
        </p:grpSpPr>
        <p:sp>
          <p:nvSpPr>
            <p:cNvPr id="589" name="AutoShape 10"/>
            <p:cNvSpPr>
              <a:spLocks noChangeAspect="1" noChangeArrowheads="1" noTextEdit="1"/>
            </p:cNvSpPr>
            <p:nvPr/>
          </p:nvSpPr>
          <p:spPr bwMode="auto">
            <a:xfrm>
              <a:off x="1037" y="924"/>
              <a:ext cx="2406"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006" tIns="42003" rIns="84006" bIns="42003" numCol="1" anchor="t" anchorCtr="0" compatLnSpc="1">
              <a:prstTxWarp prst="textNoShape">
                <a:avLst/>
              </a:prstTxWarp>
            </a:bodyPr>
            <a:lstStyle/>
            <a:p>
              <a:pPr defTabSz="856880"/>
              <a:endParaRPr lang="fr-FR" sz="2297" dirty="0">
                <a:solidFill>
                  <a:srgbClr val="FFFFFF"/>
                </a:solidFill>
              </a:endParaRPr>
            </a:p>
          </p:txBody>
        </p:sp>
        <p:sp>
          <p:nvSpPr>
            <p:cNvPr id="590" name="Freeform 12"/>
            <p:cNvSpPr>
              <a:spLocks/>
            </p:cNvSpPr>
            <p:nvPr/>
          </p:nvSpPr>
          <p:spPr bwMode="auto">
            <a:xfrm>
              <a:off x="1058" y="945"/>
              <a:ext cx="2960" cy="1507"/>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6"/>
            </a:solidFill>
            <a:ln w="68263" cap="flat">
              <a:noFill/>
              <a:prstDash val="solid"/>
              <a:miter lim="800000"/>
              <a:headEnd/>
              <a:tailEnd/>
            </a:ln>
          </p:spPr>
          <p:txBody>
            <a:bodyPr vert="horz" wrap="square" lIns="84006" tIns="42003" rIns="84006" bIns="42003" numCol="1" anchor="b" anchorCtr="0" compatLnSpc="1">
              <a:prstTxWarp prst="textNoShape">
                <a:avLst/>
              </a:prstTxWarp>
            </a:bodyPr>
            <a:lstStyle/>
            <a:p>
              <a:pPr algn="ctr" defTabSz="856880"/>
              <a:r>
                <a:rPr lang="fr-FR" sz="2297" dirty="0">
                  <a:solidFill>
                    <a:schemeClr val="bg1"/>
                  </a:solidFill>
                </a:rPr>
                <a:t>      Bâtir et déployer              des applications à la vitesse   du monde d’aujourd’hui….</a:t>
              </a:r>
            </a:p>
            <a:p>
              <a:pPr algn="ctr" defTabSz="856880"/>
              <a:endParaRPr lang="fr-FR" sz="2297" dirty="0">
                <a:solidFill>
                  <a:schemeClr val="bg1"/>
                </a:solidFill>
              </a:endParaRPr>
            </a:p>
          </p:txBody>
        </p:sp>
      </p:grpSp>
      <p:sp>
        <p:nvSpPr>
          <p:cNvPr id="591" name="Freeform 19"/>
          <p:cNvSpPr>
            <a:spLocks/>
          </p:cNvSpPr>
          <p:nvPr/>
        </p:nvSpPr>
        <p:spPr bwMode="auto">
          <a:xfrm>
            <a:off x="4105732" y="2148588"/>
            <a:ext cx="1568752" cy="371468"/>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6"/>
          </a:solidFill>
          <a:ln>
            <a:noFill/>
          </a:ln>
        </p:spPr>
        <p:txBody>
          <a:bodyPr vert="horz" wrap="square" lIns="84006" tIns="42003" rIns="84006" bIns="42003" numCol="1" anchor="t" anchorCtr="0" compatLnSpc="1">
            <a:prstTxWarp prst="textNoShape">
              <a:avLst/>
            </a:prstTxWarp>
          </a:bodyPr>
          <a:lstStyle/>
          <a:p>
            <a:pPr defTabSz="856880"/>
            <a:r>
              <a:rPr lang="fr-FR" sz="1875" dirty="0">
                <a:solidFill>
                  <a:srgbClr val="FFFFFF"/>
                </a:solidFill>
                <a:latin typeface="Segoe WP SemiLight" panose="020B0402040204020203" pitchFamily="34" charset="0"/>
                <a:cs typeface="Segoe WP SemiLight" panose="020B0402040204020203" pitchFamily="34" charset="0"/>
              </a:rPr>
              <a:t>Disponibilité</a:t>
            </a:r>
          </a:p>
        </p:txBody>
      </p:sp>
      <p:sp>
        <p:nvSpPr>
          <p:cNvPr id="592" name="Freeform 19"/>
          <p:cNvSpPr>
            <a:spLocks/>
          </p:cNvSpPr>
          <p:nvPr/>
        </p:nvSpPr>
        <p:spPr bwMode="auto">
          <a:xfrm>
            <a:off x="4105732" y="2589040"/>
            <a:ext cx="1568752" cy="366122"/>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6"/>
          </a:solidFill>
          <a:ln>
            <a:noFill/>
          </a:ln>
        </p:spPr>
        <p:txBody>
          <a:bodyPr vert="horz" wrap="square" lIns="84006" tIns="42003" rIns="84006" bIns="42003" numCol="1" anchor="t" anchorCtr="0" compatLnSpc="1">
            <a:prstTxWarp prst="textNoShape">
              <a:avLst/>
            </a:prstTxWarp>
          </a:bodyPr>
          <a:lstStyle/>
          <a:p>
            <a:pPr defTabSz="856880"/>
            <a:r>
              <a:rPr lang="fr-FR" sz="1875" dirty="0">
                <a:solidFill>
                  <a:srgbClr val="FFFFFF"/>
                </a:solidFill>
                <a:latin typeface="Segoe WP SemiLight" panose="020B0402040204020203" pitchFamily="34" charset="0"/>
                <a:cs typeface="Segoe WP SemiLight" panose="020B0402040204020203" pitchFamily="34" charset="0"/>
              </a:rPr>
              <a:t>Latence</a:t>
            </a:r>
          </a:p>
        </p:txBody>
      </p:sp>
      <p:sp>
        <p:nvSpPr>
          <p:cNvPr id="593" name="Freeform 19"/>
          <p:cNvSpPr>
            <a:spLocks/>
          </p:cNvSpPr>
          <p:nvPr/>
        </p:nvSpPr>
        <p:spPr bwMode="auto">
          <a:xfrm>
            <a:off x="4096794" y="3058538"/>
            <a:ext cx="1577690" cy="3460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6"/>
          </a:solidFill>
          <a:ln>
            <a:noFill/>
          </a:ln>
        </p:spPr>
        <p:txBody>
          <a:bodyPr vert="horz" wrap="square" lIns="84006" tIns="42003" rIns="84006" bIns="42003" numCol="1" anchor="t" anchorCtr="0" compatLnSpc="1">
            <a:prstTxWarp prst="textNoShape">
              <a:avLst/>
            </a:prstTxWarp>
          </a:bodyPr>
          <a:lstStyle/>
          <a:p>
            <a:pPr defTabSz="856880"/>
            <a:r>
              <a:rPr lang="fr-FR" sz="1875" dirty="0">
                <a:solidFill>
                  <a:srgbClr val="FFFFFF"/>
                </a:solidFill>
                <a:latin typeface="Segoe WP SemiLight" panose="020B0402040204020203" pitchFamily="34" charset="0"/>
                <a:cs typeface="Segoe WP SemiLight" panose="020B0402040204020203" pitchFamily="34" charset="0"/>
              </a:rPr>
              <a:t>Cycle de vie </a:t>
            </a:r>
          </a:p>
        </p:txBody>
      </p:sp>
      <p:sp>
        <p:nvSpPr>
          <p:cNvPr id="594" name="Freeform 19"/>
          <p:cNvSpPr>
            <a:spLocks/>
          </p:cNvSpPr>
          <p:nvPr/>
        </p:nvSpPr>
        <p:spPr bwMode="auto">
          <a:xfrm>
            <a:off x="4096792" y="3478428"/>
            <a:ext cx="1577691" cy="317812"/>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6"/>
          </a:solidFill>
          <a:ln>
            <a:noFill/>
          </a:ln>
        </p:spPr>
        <p:txBody>
          <a:bodyPr vert="horz" wrap="square" lIns="84006" tIns="42003" rIns="84006" bIns="42003" numCol="1" anchor="t" anchorCtr="0" compatLnSpc="1">
            <a:prstTxWarp prst="textNoShape">
              <a:avLst/>
            </a:prstTxWarp>
          </a:bodyPr>
          <a:lstStyle/>
          <a:p>
            <a:pPr defTabSz="856880"/>
            <a:r>
              <a:rPr lang="fr-FR" sz="1875" dirty="0">
                <a:solidFill>
                  <a:srgbClr val="FFFFFF"/>
                </a:solidFill>
                <a:latin typeface="Segoe WP SemiLight" panose="020B0402040204020203" pitchFamily="34" charset="0"/>
                <a:cs typeface="Segoe WP SemiLight" panose="020B0402040204020203" pitchFamily="34" charset="0"/>
              </a:rPr>
              <a:t>Intégrité</a:t>
            </a:r>
          </a:p>
        </p:txBody>
      </p:sp>
      <p:sp>
        <p:nvSpPr>
          <p:cNvPr id="573" name="Freeform 19"/>
          <p:cNvSpPr>
            <a:spLocks/>
          </p:cNvSpPr>
          <p:nvPr/>
        </p:nvSpPr>
        <p:spPr bwMode="auto">
          <a:xfrm>
            <a:off x="4096793" y="3899615"/>
            <a:ext cx="1541191" cy="370168"/>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6"/>
          </a:solidFill>
          <a:ln>
            <a:noFill/>
          </a:ln>
        </p:spPr>
        <p:txBody>
          <a:bodyPr vert="horz" wrap="square" lIns="84006" tIns="42003" rIns="84006" bIns="42003" numCol="1" anchor="t" anchorCtr="0" compatLnSpc="1">
            <a:prstTxWarp prst="textNoShape">
              <a:avLst/>
            </a:prstTxWarp>
          </a:bodyPr>
          <a:lstStyle/>
          <a:p>
            <a:pPr defTabSz="856880"/>
            <a:r>
              <a:rPr lang="fr-FR" sz="1875" dirty="0">
                <a:solidFill>
                  <a:srgbClr val="FFFFFF"/>
                </a:solidFill>
                <a:latin typeface="Segoe WP SemiLight" panose="020B0402040204020203" pitchFamily="34" charset="0"/>
                <a:cs typeface="Segoe WP SemiLight" panose="020B0402040204020203" pitchFamily="34" charset="0"/>
              </a:rPr>
              <a:t>Portabilité</a:t>
            </a:r>
          </a:p>
        </p:txBody>
      </p:sp>
      <p:sp>
        <p:nvSpPr>
          <p:cNvPr id="575" name="Content Placeholder 13"/>
          <p:cNvSpPr txBox="1">
            <a:spLocks/>
          </p:cNvSpPr>
          <p:nvPr/>
        </p:nvSpPr>
        <p:spPr>
          <a:xfrm>
            <a:off x="6189682" y="5371507"/>
            <a:ext cx="5456672" cy="1464722"/>
          </a:xfrm>
          <a:prstGeom prst="rect">
            <a:avLst/>
          </a:prstGeom>
        </p:spPr>
        <p:txBody>
          <a:bodyPr vert="horz" lIns="116975" tIns="58487" rIns="116975" bIns="58487" rtlCol="0">
            <a:normAutofit fontScale="70000" lnSpcReduction="20000"/>
          </a:bodyPr>
          <a:lstStyle>
            <a:lvl1pPr marL="467897" indent="-467897" algn="l" defTabSz="623863" rtl="0" eaLnBrk="1" latinLnBrk="0" hangingPunct="1">
              <a:spcBef>
                <a:spcPct val="20000"/>
              </a:spcBef>
              <a:buFont typeface="Arial"/>
              <a:buChar char="•"/>
              <a:defRPr sz="3000" b="0" i="0" kern="1200">
                <a:solidFill>
                  <a:schemeClr val="bg1"/>
                </a:solidFill>
                <a:latin typeface="Segoe Pro Light"/>
                <a:ea typeface="+mn-ea"/>
                <a:cs typeface="Segoe Pro"/>
              </a:defRPr>
            </a:lvl1pPr>
            <a:lvl2pPr marL="1013777" indent="-389914" algn="l" defTabSz="623863" rtl="0" eaLnBrk="1" latinLnBrk="0" hangingPunct="1">
              <a:spcBef>
                <a:spcPct val="20000"/>
              </a:spcBef>
              <a:buSzPct val="75000"/>
              <a:buFont typeface="Segoe Pro Light"/>
              <a:buChar char="▪"/>
              <a:defRPr sz="2700" b="0" i="0" kern="1200">
                <a:solidFill>
                  <a:schemeClr val="bg1"/>
                </a:solidFill>
                <a:latin typeface="Segoe Pro Light"/>
                <a:ea typeface="+mn-ea"/>
                <a:cs typeface="Segoe Pro"/>
              </a:defRPr>
            </a:lvl2pPr>
            <a:lvl3pPr marL="1559656" indent="-311931" algn="l" defTabSz="623863" rtl="0" eaLnBrk="1" latinLnBrk="0" hangingPunct="1">
              <a:spcBef>
                <a:spcPct val="20000"/>
              </a:spcBef>
              <a:buFont typeface="Lucida Grande"/>
              <a:buChar char="–"/>
              <a:defRPr sz="2500" b="0" i="0" kern="1200">
                <a:solidFill>
                  <a:schemeClr val="bg1"/>
                </a:solidFill>
                <a:latin typeface="Segoe Pro Light"/>
                <a:ea typeface="+mn-ea"/>
                <a:cs typeface="Segoe Pro"/>
              </a:defRPr>
            </a:lvl3pPr>
            <a:lvl4pPr marL="2183519" indent="-311931" algn="l" defTabSz="623863" rtl="0" eaLnBrk="1" latinLnBrk="0" hangingPunct="1">
              <a:spcBef>
                <a:spcPct val="20000"/>
              </a:spcBef>
              <a:buSzPct val="75000"/>
              <a:buFont typeface="Lucida Grande"/>
              <a:buChar char="&gt;"/>
              <a:defRPr sz="2300" b="0" i="0" kern="1200">
                <a:solidFill>
                  <a:schemeClr val="bg1"/>
                </a:solidFill>
                <a:latin typeface="Segoe Pro Light"/>
                <a:ea typeface="+mn-ea"/>
                <a:cs typeface="Segoe Pro"/>
              </a:defRPr>
            </a:lvl4pPr>
            <a:lvl5pPr marL="2807382" indent="-311931" algn="l" defTabSz="623863" rtl="0" eaLnBrk="1" latinLnBrk="0" hangingPunct="1">
              <a:spcBef>
                <a:spcPct val="20000"/>
              </a:spcBef>
              <a:buFont typeface="Arial"/>
              <a:buChar char="»"/>
              <a:defRPr sz="2200" b="0" i="0" kern="1200">
                <a:solidFill>
                  <a:schemeClr val="bg1"/>
                </a:solidFill>
                <a:latin typeface="Segoe Pro Light"/>
                <a:ea typeface="+mn-ea"/>
                <a:cs typeface="Segoe Pro"/>
              </a:defRPr>
            </a:lvl5pPr>
            <a:lvl6pPr marL="3431244" indent="-311931" algn="l" defTabSz="623863" rtl="0" eaLnBrk="1" latinLnBrk="0" hangingPunct="1">
              <a:spcBef>
                <a:spcPct val="20000"/>
              </a:spcBef>
              <a:buFont typeface="Arial"/>
              <a:buChar char="•"/>
              <a:defRPr sz="2700" kern="1200">
                <a:solidFill>
                  <a:schemeClr val="tx1"/>
                </a:solidFill>
                <a:latin typeface="+mn-lt"/>
                <a:ea typeface="+mn-ea"/>
                <a:cs typeface="+mn-cs"/>
              </a:defRPr>
            </a:lvl6pPr>
            <a:lvl7pPr marL="4055107" indent="-311931" algn="l" defTabSz="623863" rtl="0" eaLnBrk="1" latinLnBrk="0" hangingPunct="1">
              <a:spcBef>
                <a:spcPct val="20000"/>
              </a:spcBef>
              <a:buFont typeface="Arial"/>
              <a:buChar char="•"/>
              <a:defRPr sz="2700" kern="1200">
                <a:solidFill>
                  <a:schemeClr val="tx1"/>
                </a:solidFill>
                <a:latin typeface="+mn-lt"/>
                <a:ea typeface="+mn-ea"/>
                <a:cs typeface="+mn-cs"/>
              </a:defRPr>
            </a:lvl7pPr>
            <a:lvl8pPr marL="4678970" indent="-311931" algn="l" defTabSz="623863" rtl="0" eaLnBrk="1" latinLnBrk="0" hangingPunct="1">
              <a:spcBef>
                <a:spcPct val="20000"/>
              </a:spcBef>
              <a:buFont typeface="Arial"/>
              <a:buChar char="•"/>
              <a:defRPr sz="2700" kern="1200">
                <a:solidFill>
                  <a:schemeClr val="tx1"/>
                </a:solidFill>
                <a:latin typeface="+mn-lt"/>
                <a:ea typeface="+mn-ea"/>
                <a:cs typeface="+mn-cs"/>
              </a:defRPr>
            </a:lvl8pPr>
            <a:lvl9pPr marL="5302833" indent="-311931" algn="l" defTabSz="623863" rtl="0" eaLnBrk="1" latinLnBrk="0" hangingPunct="1">
              <a:spcBef>
                <a:spcPct val="20000"/>
              </a:spcBef>
              <a:buFont typeface="Arial"/>
              <a:buChar char="•"/>
              <a:defRPr sz="2700" kern="1200">
                <a:solidFill>
                  <a:schemeClr val="tx1"/>
                </a:solidFill>
                <a:latin typeface="+mn-lt"/>
                <a:ea typeface="+mn-ea"/>
                <a:cs typeface="+mn-cs"/>
              </a:defRPr>
            </a:lvl9pPr>
          </a:lstStyle>
          <a:p>
            <a:pPr marL="0" indent="0" algn="ctr">
              <a:buNone/>
            </a:pPr>
            <a:r>
              <a:rPr lang="fr-FR" sz="2812" b="1" dirty="0" smtClean="0">
                <a:solidFill>
                  <a:schemeClr val="accent6"/>
                </a:solidFill>
              </a:rPr>
              <a:t>Architecture Micro-Services : </a:t>
            </a:r>
          </a:p>
          <a:p>
            <a:pPr marL="0" indent="0" algn="ctr">
              <a:buNone/>
            </a:pPr>
            <a:r>
              <a:rPr lang="fr-FR" sz="2812" b="1" dirty="0" smtClean="0">
                <a:solidFill>
                  <a:schemeClr val="accent6"/>
                </a:solidFill>
              </a:rPr>
              <a:t>« </a:t>
            </a:r>
            <a:r>
              <a:rPr lang="en-US" sz="2812" b="1" dirty="0" smtClean="0">
                <a:solidFill>
                  <a:schemeClr val="accent6"/>
                </a:solidFill>
              </a:rPr>
              <a:t>Service-oriented </a:t>
            </a:r>
            <a:r>
              <a:rPr lang="en-US" sz="2812" b="1" dirty="0">
                <a:solidFill>
                  <a:schemeClr val="accent6"/>
                </a:solidFill>
              </a:rPr>
              <a:t>architecture composed of loosely coupled elements that have bounded contexts</a:t>
            </a:r>
            <a:r>
              <a:rPr lang="en-US" sz="2812" b="1" dirty="0" smtClean="0">
                <a:solidFill>
                  <a:schemeClr val="accent6"/>
                </a:solidFill>
              </a:rPr>
              <a:t>.”</a:t>
            </a:r>
          </a:p>
          <a:p>
            <a:pPr marL="0" indent="0" algn="ctr">
              <a:buNone/>
            </a:pPr>
            <a:r>
              <a:rPr lang="en-US" sz="2812" b="1" dirty="0" smtClean="0">
                <a:solidFill>
                  <a:schemeClr val="accent6"/>
                </a:solidFill>
              </a:rPr>
              <a:t>(Adrian Cockcroft)</a:t>
            </a:r>
            <a:endParaRPr lang="fr-FR" sz="2812" b="1" dirty="0">
              <a:solidFill>
                <a:schemeClr val="accent6"/>
              </a:solidFill>
            </a:endParaRPr>
          </a:p>
        </p:txBody>
      </p:sp>
      <p:graphicFrame>
        <p:nvGraphicFramePr>
          <p:cNvPr id="576" name="Diagram 575"/>
          <p:cNvGraphicFramePr/>
          <p:nvPr>
            <p:extLst>
              <p:ext uri="{D42A27DB-BD31-4B8C-83A1-F6EECF244321}">
                <p14:modId xmlns:p14="http://schemas.microsoft.com/office/powerpoint/2010/main" val="2830176220"/>
              </p:ext>
            </p:extLst>
          </p:nvPr>
        </p:nvGraphicFramePr>
        <p:xfrm>
          <a:off x="6122681" y="1476818"/>
          <a:ext cx="5612018" cy="3788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77" name="Picture 57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115642" y="1347680"/>
            <a:ext cx="5810018" cy="3839169"/>
          </a:xfrm>
          <a:prstGeom prst="rect">
            <a:avLst/>
          </a:prstGeom>
        </p:spPr>
      </p:pic>
      <p:sp>
        <p:nvSpPr>
          <p:cNvPr id="578" name="Content Placeholder 13"/>
          <p:cNvSpPr txBox="1">
            <a:spLocks/>
          </p:cNvSpPr>
          <p:nvPr/>
        </p:nvSpPr>
        <p:spPr>
          <a:xfrm>
            <a:off x="677770" y="4598141"/>
            <a:ext cx="2442493" cy="882221"/>
          </a:xfrm>
          <a:prstGeom prst="rect">
            <a:avLst/>
          </a:prstGeom>
        </p:spPr>
        <p:txBody>
          <a:bodyPr vert="horz" lIns="116975" tIns="58487" rIns="116975" bIns="58487" rtlCol="0">
            <a:noAutofit/>
          </a:bodyPr>
          <a:lstStyle>
            <a:lvl1pPr marL="467897" indent="-467897" algn="l" defTabSz="623863" rtl="0" eaLnBrk="1" latinLnBrk="0" hangingPunct="1">
              <a:spcBef>
                <a:spcPct val="20000"/>
              </a:spcBef>
              <a:buFont typeface="Arial"/>
              <a:buChar char="•"/>
              <a:defRPr sz="3000" b="0" i="0" kern="1200">
                <a:solidFill>
                  <a:schemeClr val="bg1"/>
                </a:solidFill>
                <a:latin typeface="Segoe Pro Light"/>
                <a:ea typeface="+mn-ea"/>
                <a:cs typeface="Segoe Pro"/>
              </a:defRPr>
            </a:lvl1pPr>
            <a:lvl2pPr marL="1013777" indent="-389914" algn="l" defTabSz="623863" rtl="0" eaLnBrk="1" latinLnBrk="0" hangingPunct="1">
              <a:spcBef>
                <a:spcPct val="20000"/>
              </a:spcBef>
              <a:buSzPct val="75000"/>
              <a:buFont typeface="Segoe Pro Light"/>
              <a:buChar char="▪"/>
              <a:defRPr sz="2700" b="0" i="0" kern="1200">
                <a:solidFill>
                  <a:schemeClr val="bg1"/>
                </a:solidFill>
                <a:latin typeface="Segoe Pro Light"/>
                <a:ea typeface="+mn-ea"/>
                <a:cs typeface="Segoe Pro"/>
              </a:defRPr>
            </a:lvl2pPr>
            <a:lvl3pPr marL="1559656" indent="-311931" algn="l" defTabSz="623863" rtl="0" eaLnBrk="1" latinLnBrk="0" hangingPunct="1">
              <a:spcBef>
                <a:spcPct val="20000"/>
              </a:spcBef>
              <a:buFont typeface="Lucida Grande"/>
              <a:buChar char="–"/>
              <a:defRPr sz="2500" b="0" i="0" kern="1200">
                <a:solidFill>
                  <a:schemeClr val="bg1"/>
                </a:solidFill>
                <a:latin typeface="Segoe Pro Light"/>
                <a:ea typeface="+mn-ea"/>
                <a:cs typeface="Segoe Pro"/>
              </a:defRPr>
            </a:lvl3pPr>
            <a:lvl4pPr marL="2183519" indent="-311931" algn="l" defTabSz="623863" rtl="0" eaLnBrk="1" latinLnBrk="0" hangingPunct="1">
              <a:spcBef>
                <a:spcPct val="20000"/>
              </a:spcBef>
              <a:buSzPct val="75000"/>
              <a:buFont typeface="Lucida Grande"/>
              <a:buChar char="&gt;"/>
              <a:defRPr sz="2300" b="0" i="0" kern="1200">
                <a:solidFill>
                  <a:schemeClr val="bg1"/>
                </a:solidFill>
                <a:latin typeface="Segoe Pro Light"/>
                <a:ea typeface="+mn-ea"/>
                <a:cs typeface="Segoe Pro"/>
              </a:defRPr>
            </a:lvl4pPr>
            <a:lvl5pPr marL="2807382" indent="-311931" algn="l" defTabSz="623863" rtl="0" eaLnBrk="1" latinLnBrk="0" hangingPunct="1">
              <a:spcBef>
                <a:spcPct val="20000"/>
              </a:spcBef>
              <a:buFont typeface="Arial"/>
              <a:buChar char="»"/>
              <a:defRPr sz="2200" b="0" i="0" kern="1200">
                <a:solidFill>
                  <a:schemeClr val="bg1"/>
                </a:solidFill>
                <a:latin typeface="Segoe Pro Light"/>
                <a:ea typeface="+mn-ea"/>
                <a:cs typeface="Segoe Pro"/>
              </a:defRPr>
            </a:lvl5pPr>
            <a:lvl6pPr marL="3431244" indent="-311931" algn="l" defTabSz="623863" rtl="0" eaLnBrk="1" latinLnBrk="0" hangingPunct="1">
              <a:spcBef>
                <a:spcPct val="20000"/>
              </a:spcBef>
              <a:buFont typeface="Arial"/>
              <a:buChar char="•"/>
              <a:defRPr sz="2700" kern="1200">
                <a:solidFill>
                  <a:schemeClr val="tx1"/>
                </a:solidFill>
                <a:latin typeface="+mn-lt"/>
                <a:ea typeface="+mn-ea"/>
                <a:cs typeface="+mn-cs"/>
              </a:defRPr>
            </a:lvl6pPr>
            <a:lvl7pPr marL="4055107" indent="-311931" algn="l" defTabSz="623863" rtl="0" eaLnBrk="1" latinLnBrk="0" hangingPunct="1">
              <a:spcBef>
                <a:spcPct val="20000"/>
              </a:spcBef>
              <a:buFont typeface="Arial"/>
              <a:buChar char="•"/>
              <a:defRPr sz="2700" kern="1200">
                <a:solidFill>
                  <a:schemeClr val="tx1"/>
                </a:solidFill>
                <a:latin typeface="+mn-lt"/>
                <a:ea typeface="+mn-ea"/>
                <a:cs typeface="+mn-cs"/>
              </a:defRPr>
            </a:lvl7pPr>
            <a:lvl8pPr marL="4678970" indent="-311931" algn="l" defTabSz="623863" rtl="0" eaLnBrk="1" latinLnBrk="0" hangingPunct="1">
              <a:spcBef>
                <a:spcPct val="20000"/>
              </a:spcBef>
              <a:buFont typeface="Arial"/>
              <a:buChar char="•"/>
              <a:defRPr sz="2700" kern="1200">
                <a:solidFill>
                  <a:schemeClr val="tx1"/>
                </a:solidFill>
                <a:latin typeface="+mn-lt"/>
                <a:ea typeface="+mn-ea"/>
                <a:cs typeface="+mn-cs"/>
              </a:defRPr>
            </a:lvl8pPr>
            <a:lvl9pPr marL="5302833" indent="-311931" algn="l" defTabSz="623863" rtl="0" eaLnBrk="1" latinLnBrk="0" hangingPunct="1">
              <a:spcBef>
                <a:spcPct val="20000"/>
              </a:spcBef>
              <a:buFont typeface="Arial"/>
              <a:buChar char="•"/>
              <a:defRPr sz="2700" kern="1200">
                <a:solidFill>
                  <a:schemeClr val="tx1"/>
                </a:solidFill>
                <a:latin typeface="+mn-lt"/>
                <a:ea typeface="+mn-ea"/>
                <a:cs typeface="+mn-cs"/>
              </a:defRPr>
            </a:lvl9pPr>
          </a:lstStyle>
          <a:p>
            <a:pPr marL="0" indent="0" algn="ctr">
              <a:buNone/>
            </a:pPr>
            <a:r>
              <a:rPr lang="fr-FR" sz="2000" b="1" dirty="0">
                <a:solidFill>
                  <a:schemeClr val="accent6"/>
                </a:solidFill>
              </a:rPr>
              <a:t>Architecture Traditionnelle</a:t>
            </a:r>
          </a:p>
        </p:txBody>
      </p:sp>
    </p:spTree>
    <p:extLst>
      <p:ext uri="{BB962C8B-B14F-4D97-AF65-F5344CB8AC3E}">
        <p14:creationId xmlns:p14="http://schemas.microsoft.com/office/powerpoint/2010/main" val="40646820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build="p"/>
      <p:bldGraphic spid="57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p:cNvSpPr>
            <a:spLocks noGrp="1"/>
          </p:cNvSpPr>
          <p:nvPr>
            <p:ph type="title"/>
          </p:nvPr>
        </p:nvSpPr>
        <p:spPr/>
        <p:txBody>
          <a:bodyPr>
            <a:normAutofit/>
          </a:bodyPr>
          <a:lstStyle/>
          <a:p>
            <a:r>
              <a:rPr lang="en-US" dirty="0" smtClean="0"/>
              <a:t>Microsoft Azure Service Fabric</a:t>
            </a:r>
            <a:endParaRPr lang="en-US" dirty="0"/>
          </a:p>
        </p:txBody>
      </p:sp>
      <p:grpSp>
        <p:nvGrpSpPr>
          <p:cNvPr id="2" name="Group 1"/>
          <p:cNvGrpSpPr/>
          <p:nvPr/>
        </p:nvGrpSpPr>
        <p:grpSpPr>
          <a:xfrm>
            <a:off x="796081" y="1542554"/>
            <a:ext cx="10595074" cy="4396219"/>
            <a:chOff x="904128" y="976497"/>
            <a:chExt cx="10595074" cy="4396219"/>
          </a:xfrm>
        </p:grpSpPr>
        <p:grpSp>
          <p:nvGrpSpPr>
            <p:cNvPr id="410" name="Group 409"/>
            <p:cNvGrpSpPr/>
            <p:nvPr/>
          </p:nvGrpSpPr>
          <p:grpSpPr>
            <a:xfrm>
              <a:off x="5810691" y="4512668"/>
              <a:ext cx="600108" cy="860048"/>
              <a:chOff x="29198888" y="-1663700"/>
              <a:chExt cx="7032625" cy="9385301"/>
            </a:xfrm>
            <a:solidFill>
              <a:schemeClr val="accent6"/>
            </a:solidFill>
          </p:grpSpPr>
          <p:sp>
            <p:nvSpPr>
              <p:cNvPr id="411" name="Freeform 10"/>
              <p:cNvSpPr>
                <a:spLocks noEditPoints="1"/>
              </p:cNvSpPr>
              <p:nvPr/>
            </p:nvSpPr>
            <p:spPr bwMode="auto">
              <a:xfrm>
                <a:off x="29198888" y="2297113"/>
                <a:ext cx="4406900" cy="5424488"/>
              </a:xfrm>
              <a:custGeom>
                <a:avLst/>
                <a:gdLst>
                  <a:gd name="T0" fmla="*/ 0 w 2776"/>
                  <a:gd name="T1" fmla="*/ 0 h 3417"/>
                  <a:gd name="T2" fmla="*/ 0 w 2776"/>
                  <a:gd name="T3" fmla="*/ 3417 h 3417"/>
                  <a:gd name="T4" fmla="*/ 902 w 2776"/>
                  <a:gd name="T5" fmla="*/ 3417 h 3417"/>
                  <a:gd name="T6" fmla="*/ 902 w 2776"/>
                  <a:gd name="T7" fmla="*/ 2717 h 3417"/>
                  <a:gd name="T8" fmla="*/ 1264 w 2776"/>
                  <a:gd name="T9" fmla="*/ 2717 h 3417"/>
                  <a:gd name="T10" fmla="*/ 1264 w 2776"/>
                  <a:gd name="T11" fmla="*/ 3417 h 3417"/>
                  <a:gd name="T12" fmla="*/ 1526 w 2776"/>
                  <a:gd name="T13" fmla="*/ 3417 h 3417"/>
                  <a:gd name="T14" fmla="*/ 1526 w 2776"/>
                  <a:gd name="T15" fmla="*/ 2717 h 3417"/>
                  <a:gd name="T16" fmla="*/ 1889 w 2776"/>
                  <a:gd name="T17" fmla="*/ 2717 h 3417"/>
                  <a:gd name="T18" fmla="*/ 1889 w 2776"/>
                  <a:gd name="T19" fmla="*/ 3417 h 3417"/>
                  <a:gd name="T20" fmla="*/ 2776 w 2776"/>
                  <a:gd name="T21" fmla="*/ 3417 h 3417"/>
                  <a:gd name="T22" fmla="*/ 2776 w 2776"/>
                  <a:gd name="T23" fmla="*/ 0 h 3417"/>
                  <a:gd name="T24" fmla="*/ 0 w 2776"/>
                  <a:gd name="T25" fmla="*/ 0 h 3417"/>
                  <a:gd name="T26" fmla="*/ 2516 w 2776"/>
                  <a:gd name="T27" fmla="*/ 2495 h 3417"/>
                  <a:gd name="T28" fmla="*/ 275 w 2776"/>
                  <a:gd name="T29" fmla="*/ 2495 h 3417"/>
                  <a:gd name="T30" fmla="*/ 275 w 2776"/>
                  <a:gd name="T31" fmla="*/ 2135 h 3417"/>
                  <a:gd name="T32" fmla="*/ 2516 w 2776"/>
                  <a:gd name="T33" fmla="*/ 2135 h 3417"/>
                  <a:gd name="T34" fmla="*/ 2516 w 2776"/>
                  <a:gd name="T35" fmla="*/ 2495 h 3417"/>
                  <a:gd name="T36" fmla="*/ 2516 w 2776"/>
                  <a:gd name="T37" fmla="*/ 1870 h 3417"/>
                  <a:gd name="T38" fmla="*/ 275 w 2776"/>
                  <a:gd name="T39" fmla="*/ 1870 h 3417"/>
                  <a:gd name="T40" fmla="*/ 275 w 2776"/>
                  <a:gd name="T41" fmla="*/ 1511 h 3417"/>
                  <a:gd name="T42" fmla="*/ 2516 w 2776"/>
                  <a:gd name="T43" fmla="*/ 1511 h 3417"/>
                  <a:gd name="T44" fmla="*/ 2516 w 2776"/>
                  <a:gd name="T45" fmla="*/ 1870 h 3417"/>
                  <a:gd name="T46" fmla="*/ 2516 w 2776"/>
                  <a:gd name="T47" fmla="*/ 1248 h 3417"/>
                  <a:gd name="T48" fmla="*/ 275 w 2776"/>
                  <a:gd name="T49" fmla="*/ 1248 h 3417"/>
                  <a:gd name="T50" fmla="*/ 275 w 2776"/>
                  <a:gd name="T51" fmla="*/ 889 h 3417"/>
                  <a:gd name="T52" fmla="*/ 2516 w 2776"/>
                  <a:gd name="T53" fmla="*/ 889 h 3417"/>
                  <a:gd name="T54" fmla="*/ 2516 w 2776"/>
                  <a:gd name="T55" fmla="*/ 1248 h 3417"/>
                  <a:gd name="T56" fmla="*/ 2516 w 2776"/>
                  <a:gd name="T57" fmla="*/ 626 h 3417"/>
                  <a:gd name="T58" fmla="*/ 275 w 2776"/>
                  <a:gd name="T59" fmla="*/ 626 h 3417"/>
                  <a:gd name="T60" fmla="*/ 275 w 2776"/>
                  <a:gd name="T61" fmla="*/ 267 h 3417"/>
                  <a:gd name="T62" fmla="*/ 2516 w 2776"/>
                  <a:gd name="T63" fmla="*/ 267 h 3417"/>
                  <a:gd name="T64" fmla="*/ 2516 w 2776"/>
                  <a:gd name="T65" fmla="*/ 626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76" h="3417">
                    <a:moveTo>
                      <a:pt x="0" y="0"/>
                    </a:moveTo>
                    <a:lnTo>
                      <a:pt x="0" y="3417"/>
                    </a:lnTo>
                    <a:lnTo>
                      <a:pt x="902" y="3417"/>
                    </a:lnTo>
                    <a:lnTo>
                      <a:pt x="902" y="2717"/>
                    </a:lnTo>
                    <a:lnTo>
                      <a:pt x="1264" y="2717"/>
                    </a:lnTo>
                    <a:lnTo>
                      <a:pt x="1264" y="3417"/>
                    </a:lnTo>
                    <a:lnTo>
                      <a:pt x="1526" y="3417"/>
                    </a:lnTo>
                    <a:lnTo>
                      <a:pt x="1526" y="2717"/>
                    </a:lnTo>
                    <a:lnTo>
                      <a:pt x="1889" y="2717"/>
                    </a:lnTo>
                    <a:lnTo>
                      <a:pt x="1889" y="3417"/>
                    </a:lnTo>
                    <a:lnTo>
                      <a:pt x="2776" y="3417"/>
                    </a:lnTo>
                    <a:lnTo>
                      <a:pt x="2776" y="0"/>
                    </a:lnTo>
                    <a:lnTo>
                      <a:pt x="0" y="0"/>
                    </a:lnTo>
                    <a:close/>
                    <a:moveTo>
                      <a:pt x="2516" y="2495"/>
                    </a:moveTo>
                    <a:lnTo>
                      <a:pt x="275" y="2495"/>
                    </a:lnTo>
                    <a:lnTo>
                      <a:pt x="275" y="2135"/>
                    </a:lnTo>
                    <a:lnTo>
                      <a:pt x="2516" y="2135"/>
                    </a:lnTo>
                    <a:lnTo>
                      <a:pt x="2516" y="2495"/>
                    </a:lnTo>
                    <a:close/>
                    <a:moveTo>
                      <a:pt x="2516" y="1870"/>
                    </a:moveTo>
                    <a:lnTo>
                      <a:pt x="275" y="1870"/>
                    </a:lnTo>
                    <a:lnTo>
                      <a:pt x="275" y="1511"/>
                    </a:lnTo>
                    <a:lnTo>
                      <a:pt x="2516" y="1511"/>
                    </a:lnTo>
                    <a:lnTo>
                      <a:pt x="2516" y="1870"/>
                    </a:lnTo>
                    <a:close/>
                    <a:moveTo>
                      <a:pt x="2516" y="1248"/>
                    </a:moveTo>
                    <a:lnTo>
                      <a:pt x="275" y="1248"/>
                    </a:lnTo>
                    <a:lnTo>
                      <a:pt x="275" y="889"/>
                    </a:lnTo>
                    <a:lnTo>
                      <a:pt x="2516" y="889"/>
                    </a:lnTo>
                    <a:lnTo>
                      <a:pt x="2516" y="1248"/>
                    </a:lnTo>
                    <a:close/>
                    <a:moveTo>
                      <a:pt x="2516" y="626"/>
                    </a:moveTo>
                    <a:lnTo>
                      <a:pt x="275" y="626"/>
                    </a:lnTo>
                    <a:lnTo>
                      <a:pt x="275" y="267"/>
                    </a:lnTo>
                    <a:lnTo>
                      <a:pt x="2516" y="267"/>
                    </a:lnTo>
                    <a:lnTo>
                      <a:pt x="2516" y="6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FFFFFF"/>
                  </a:solidFill>
                </a:endParaRPr>
              </a:p>
            </p:txBody>
          </p:sp>
          <p:sp>
            <p:nvSpPr>
              <p:cNvPr id="412" name="Freeform 11"/>
              <p:cNvSpPr>
                <a:spLocks noEditPoints="1"/>
              </p:cNvSpPr>
              <p:nvPr/>
            </p:nvSpPr>
            <p:spPr bwMode="auto">
              <a:xfrm>
                <a:off x="31824613" y="-1663700"/>
                <a:ext cx="4406900" cy="9385300"/>
              </a:xfrm>
              <a:custGeom>
                <a:avLst/>
                <a:gdLst>
                  <a:gd name="T0" fmla="*/ 0 w 2776"/>
                  <a:gd name="T1" fmla="*/ 0 h 5912"/>
                  <a:gd name="T2" fmla="*/ 0 w 2776"/>
                  <a:gd name="T3" fmla="*/ 2308 h 5912"/>
                  <a:gd name="T4" fmla="*/ 275 w 2776"/>
                  <a:gd name="T5" fmla="*/ 2308 h 5912"/>
                  <a:gd name="T6" fmla="*/ 275 w 2776"/>
                  <a:gd name="T7" fmla="*/ 2137 h 5912"/>
                  <a:gd name="T8" fmla="*/ 2516 w 2776"/>
                  <a:gd name="T9" fmla="*/ 2137 h 5912"/>
                  <a:gd name="T10" fmla="*/ 2516 w 2776"/>
                  <a:gd name="T11" fmla="*/ 2497 h 5912"/>
                  <a:gd name="T12" fmla="*/ 1389 w 2776"/>
                  <a:gd name="T13" fmla="*/ 2497 h 5912"/>
                  <a:gd name="T14" fmla="*/ 1389 w 2776"/>
                  <a:gd name="T15" fmla="*/ 2762 h 5912"/>
                  <a:gd name="T16" fmla="*/ 2516 w 2776"/>
                  <a:gd name="T17" fmla="*/ 2762 h 5912"/>
                  <a:gd name="T18" fmla="*/ 2516 w 2776"/>
                  <a:gd name="T19" fmla="*/ 3121 h 5912"/>
                  <a:gd name="T20" fmla="*/ 1389 w 2776"/>
                  <a:gd name="T21" fmla="*/ 3121 h 5912"/>
                  <a:gd name="T22" fmla="*/ 1389 w 2776"/>
                  <a:gd name="T23" fmla="*/ 3384 h 5912"/>
                  <a:gd name="T24" fmla="*/ 2516 w 2776"/>
                  <a:gd name="T25" fmla="*/ 3384 h 5912"/>
                  <a:gd name="T26" fmla="*/ 2516 w 2776"/>
                  <a:gd name="T27" fmla="*/ 3743 h 5912"/>
                  <a:gd name="T28" fmla="*/ 1389 w 2776"/>
                  <a:gd name="T29" fmla="*/ 3743 h 5912"/>
                  <a:gd name="T30" fmla="*/ 1389 w 2776"/>
                  <a:gd name="T31" fmla="*/ 4006 h 5912"/>
                  <a:gd name="T32" fmla="*/ 2516 w 2776"/>
                  <a:gd name="T33" fmla="*/ 4006 h 5912"/>
                  <a:gd name="T34" fmla="*/ 2516 w 2776"/>
                  <a:gd name="T35" fmla="*/ 4365 h 5912"/>
                  <a:gd name="T36" fmla="*/ 1389 w 2776"/>
                  <a:gd name="T37" fmla="*/ 4365 h 5912"/>
                  <a:gd name="T38" fmla="*/ 1389 w 2776"/>
                  <a:gd name="T39" fmla="*/ 4630 h 5912"/>
                  <a:gd name="T40" fmla="*/ 2516 w 2776"/>
                  <a:gd name="T41" fmla="*/ 4630 h 5912"/>
                  <a:gd name="T42" fmla="*/ 2516 w 2776"/>
                  <a:gd name="T43" fmla="*/ 4990 h 5912"/>
                  <a:gd name="T44" fmla="*/ 1389 w 2776"/>
                  <a:gd name="T45" fmla="*/ 4990 h 5912"/>
                  <a:gd name="T46" fmla="*/ 1389 w 2776"/>
                  <a:gd name="T47" fmla="*/ 5912 h 5912"/>
                  <a:gd name="T48" fmla="*/ 1527 w 2776"/>
                  <a:gd name="T49" fmla="*/ 5912 h 5912"/>
                  <a:gd name="T50" fmla="*/ 1527 w 2776"/>
                  <a:gd name="T51" fmla="*/ 5212 h 5912"/>
                  <a:gd name="T52" fmla="*/ 1889 w 2776"/>
                  <a:gd name="T53" fmla="*/ 5212 h 5912"/>
                  <a:gd name="T54" fmla="*/ 1889 w 2776"/>
                  <a:gd name="T55" fmla="*/ 5912 h 5912"/>
                  <a:gd name="T56" fmla="*/ 2776 w 2776"/>
                  <a:gd name="T57" fmla="*/ 5912 h 5912"/>
                  <a:gd name="T58" fmla="*/ 2776 w 2776"/>
                  <a:gd name="T59" fmla="*/ 0 h 5912"/>
                  <a:gd name="T60" fmla="*/ 0 w 2776"/>
                  <a:gd name="T61" fmla="*/ 0 h 5912"/>
                  <a:gd name="T62" fmla="*/ 2516 w 2776"/>
                  <a:gd name="T63" fmla="*/ 1875 h 5912"/>
                  <a:gd name="T64" fmla="*/ 275 w 2776"/>
                  <a:gd name="T65" fmla="*/ 1875 h 5912"/>
                  <a:gd name="T66" fmla="*/ 275 w 2776"/>
                  <a:gd name="T67" fmla="*/ 1515 h 5912"/>
                  <a:gd name="T68" fmla="*/ 2516 w 2776"/>
                  <a:gd name="T69" fmla="*/ 1515 h 5912"/>
                  <a:gd name="T70" fmla="*/ 2516 w 2776"/>
                  <a:gd name="T71" fmla="*/ 1875 h 5912"/>
                  <a:gd name="T72" fmla="*/ 2516 w 2776"/>
                  <a:gd name="T73" fmla="*/ 1258 h 5912"/>
                  <a:gd name="T74" fmla="*/ 275 w 2776"/>
                  <a:gd name="T75" fmla="*/ 1258 h 5912"/>
                  <a:gd name="T76" fmla="*/ 275 w 2776"/>
                  <a:gd name="T77" fmla="*/ 898 h 5912"/>
                  <a:gd name="T78" fmla="*/ 2516 w 2776"/>
                  <a:gd name="T79" fmla="*/ 898 h 5912"/>
                  <a:gd name="T80" fmla="*/ 2516 w 2776"/>
                  <a:gd name="T81" fmla="*/ 1258 h 5912"/>
                  <a:gd name="T82" fmla="*/ 2516 w 2776"/>
                  <a:gd name="T83" fmla="*/ 636 h 5912"/>
                  <a:gd name="T84" fmla="*/ 275 w 2776"/>
                  <a:gd name="T85" fmla="*/ 636 h 5912"/>
                  <a:gd name="T86" fmla="*/ 275 w 2776"/>
                  <a:gd name="T87" fmla="*/ 276 h 5912"/>
                  <a:gd name="T88" fmla="*/ 2516 w 2776"/>
                  <a:gd name="T89" fmla="*/ 276 h 5912"/>
                  <a:gd name="T90" fmla="*/ 2516 w 2776"/>
                  <a:gd name="T91" fmla="*/ 636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76" h="5912">
                    <a:moveTo>
                      <a:pt x="0" y="0"/>
                    </a:moveTo>
                    <a:lnTo>
                      <a:pt x="0" y="2308"/>
                    </a:lnTo>
                    <a:lnTo>
                      <a:pt x="275" y="2308"/>
                    </a:lnTo>
                    <a:lnTo>
                      <a:pt x="275" y="2137"/>
                    </a:lnTo>
                    <a:lnTo>
                      <a:pt x="2516" y="2137"/>
                    </a:lnTo>
                    <a:lnTo>
                      <a:pt x="2516" y="2497"/>
                    </a:lnTo>
                    <a:lnTo>
                      <a:pt x="1389" y="2497"/>
                    </a:lnTo>
                    <a:lnTo>
                      <a:pt x="1389" y="2762"/>
                    </a:lnTo>
                    <a:lnTo>
                      <a:pt x="2516" y="2762"/>
                    </a:lnTo>
                    <a:lnTo>
                      <a:pt x="2516" y="3121"/>
                    </a:lnTo>
                    <a:lnTo>
                      <a:pt x="1389" y="3121"/>
                    </a:lnTo>
                    <a:lnTo>
                      <a:pt x="1389" y="3384"/>
                    </a:lnTo>
                    <a:lnTo>
                      <a:pt x="2516" y="3384"/>
                    </a:lnTo>
                    <a:lnTo>
                      <a:pt x="2516" y="3743"/>
                    </a:lnTo>
                    <a:lnTo>
                      <a:pt x="1389" y="3743"/>
                    </a:lnTo>
                    <a:lnTo>
                      <a:pt x="1389" y="4006"/>
                    </a:lnTo>
                    <a:lnTo>
                      <a:pt x="2516" y="4006"/>
                    </a:lnTo>
                    <a:lnTo>
                      <a:pt x="2516" y="4365"/>
                    </a:lnTo>
                    <a:lnTo>
                      <a:pt x="1389" y="4365"/>
                    </a:lnTo>
                    <a:lnTo>
                      <a:pt x="1389" y="4630"/>
                    </a:lnTo>
                    <a:lnTo>
                      <a:pt x="2516" y="4630"/>
                    </a:lnTo>
                    <a:lnTo>
                      <a:pt x="2516" y="4990"/>
                    </a:lnTo>
                    <a:lnTo>
                      <a:pt x="1389" y="4990"/>
                    </a:lnTo>
                    <a:lnTo>
                      <a:pt x="1389" y="5912"/>
                    </a:lnTo>
                    <a:lnTo>
                      <a:pt x="1527" y="5912"/>
                    </a:lnTo>
                    <a:lnTo>
                      <a:pt x="1527" y="5212"/>
                    </a:lnTo>
                    <a:lnTo>
                      <a:pt x="1889" y="5212"/>
                    </a:lnTo>
                    <a:lnTo>
                      <a:pt x="1889" y="5912"/>
                    </a:lnTo>
                    <a:lnTo>
                      <a:pt x="2776" y="5912"/>
                    </a:lnTo>
                    <a:lnTo>
                      <a:pt x="2776" y="0"/>
                    </a:lnTo>
                    <a:lnTo>
                      <a:pt x="0" y="0"/>
                    </a:lnTo>
                    <a:close/>
                    <a:moveTo>
                      <a:pt x="2516" y="1875"/>
                    </a:moveTo>
                    <a:lnTo>
                      <a:pt x="275" y="1875"/>
                    </a:lnTo>
                    <a:lnTo>
                      <a:pt x="275" y="1515"/>
                    </a:lnTo>
                    <a:lnTo>
                      <a:pt x="2516" y="1515"/>
                    </a:lnTo>
                    <a:lnTo>
                      <a:pt x="2516" y="1875"/>
                    </a:lnTo>
                    <a:close/>
                    <a:moveTo>
                      <a:pt x="2516" y="1258"/>
                    </a:moveTo>
                    <a:lnTo>
                      <a:pt x="275" y="1258"/>
                    </a:lnTo>
                    <a:lnTo>
                      <a:pt x="275" y="898"/>
                    </a:lnTo>
                    <a:lnTo>
                      <a:pt x="2516" y="898"/>
                    </a:lnTo>
                    <a:lnTo>
                      <a:pt x="2516" y="1258"/>
                    </a:lnTo>
                    <a:close/>
                    <a:moveTo>
                      <a:pt x="2516" y="636"/>
                    </a:moveTo>
                    <a:lnTo>
                      <a:pt x="275" y="636"/>
                    </a:lnTo>
                    <a:lnTo>
                      <a:pt x="275" y="276"/>
                    </a:lnTo>
                    <a:lnTo>
                      <a:pt x="2516" y="276"/>
                    </a:lnTo>
                    <a:lnTo>
                      <a:pt x="2516" y="6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42845" rIns="85690" bIns="42845" numCol="1" anchor="t" anchorCtr="0" compatLnSpc="1">
                <a:prstTxWarp prst="textNoShape">
                  <a:avLst/>
                </a:prstTxWarp>
              </a:bodyPr>
              <a:lstStyle/>
              <a:p>
                <a:pPr defTabSz="856911"/>
                <a:endParaRPr lang="en-US" sz="1687">
                  <a:solidFill>
                    <a:srgbClr val="FFFFFF"/>
                  </a:solidFill>
                </a:endParaRPr>
              </a:p>
            </p:txBody>
          </p:sp>
        </p:grpSp>
        <p:sp>
          <p:nvSpPr>
            <p:cNvPr id="586" name="Right Arrow 585"/>
            <p:cNvSpPr/>
            <p:nvPr/>
          </p:nvSpPr>
          <p:spPr>
            <a:xfrm rot="5400000">
              <a:off x="2052727" y="2826717"/>
              <a:ext cx="457367" cy="4655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88" name="Right Arrow 587"/>
            <p:cNvSpPr/>
            <p:nvPr/>
          </p:nvSpPr>
          <p:spPr>
            <a:xfrm rot="5400000">
              <a:off x="5968387" y="2806920"/>
              <a:ext cx="457367" cy="4655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89" name="Right Arrow 588"/>
            <p:cNvSpPr/>
            <p:nvPr/>
          </p:nvSpPr>
          <p:spPr>
            <a:xfrm rot="5400000">
              <a:off x="9822807" y="2815232"/>
              <a:ext cx="457367" cy="4655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grpSp>
          <p:nvGrpSpPr>
            <p:cNvPr id="45" name="Group 44"/>
            <p:cNvGrpSpPr/>
            <p:nvPr/>
          </p:nvGrpSpPr>
          <p:grpSpPr>
            <a:xfrm>
              <a:off x="1103066" y="3397730"/>
              <a:ext cx="2391524" cy="1927809"/>
              <a:chOff x="967123" y="3315404"/>
              <a:chExt cx="2551986" cy="2057157"/>
            </a:xfrm>
            <a:solidFill>
              <a:schemeClr val="accent6">
                <a:lumMod val="60000"/>
                <a:lumOff val="40000"/>
              </a:schemeClr>
            </a:solidFill>
          </p:grpSpPr>
          <p:sp>
            <p:nvSpPr>
              <p:cNvPr id="46" name="Rectangle 45"/>
              <p:cNvSpPr/>
              <p:nvPr/>
            </p:nvSpPr>
            <p:spPr>
              <a:xfrm>
                <a:off x="984812" y="3813776"/>
                <a:ext cx="2479439" cy="691375"/>
              </a:xfrm>
              <a:prstGeom prst="rect">
                <a:avLst/>
              </a:prstGeom>
              <a:grpFill/>
              <a:ln>
                <a:noFill/>
              </a:ln>
            </p:spPr>
            <p:style>
              <a:lnRef idx="2">
                <a:schemeClr val="dk1"/>
              </a:lnRef>
              <a:fillRef idx="1">
                <a:schemeClr val="lt1"/>
              </a:fillRef>
              <a:effectRef idx="0">
                <a:schemeClr val="dk1"/>
              </a:effectRef>
              <a:fontRef idx="minor">
                <a:schemeClr val="dk1"/>
              </a:fontRef>
            </p:style>
            <p:txBody>
              <a:bodyPr rtlCol="0" anchor="ctr"/>
              <a:lstStyle/>
              <a:p>
                <a:pPr algn="ctr" defTabSz="856911"/>
                <a:r>
                  <a:rPr lang="en-US" sz="2249" b="1" dirty="0">
                    <a:solidFill>
                      <a:srgbClr val="FFFFFF"/>
                    </a:solidFill>
                    <a:latin typeface="Segoe UI Light"/>
                  </a:rPr>
                  <a:t>Azure</a:t>
                </a:r>
                <a:r>
                  <a:rPr lang="en-US" sz="2249" dirty="0">
                    <a:solidFill>
                      <a:srgbClr val="FFFFFF"/>
                    </a:solidFill>
                    <a:latin typeface="Segoe UI Light"/>
                  </a:rPr>
                  <a:t> </a:t>
                </a:r>
              </a:p>
            </p:txBody>
          </p:sp>
          <p:sp>
            <p:nvSpPr>
              <p:cNvPr id="49" name="Rectangle 48"/>
              <p:cNvSpPr/>
              <p:nvPr/>
            </p:nvSpPr>
            <p:spPr>
              <a:xfrm>
                <a:off x="984813" y="3315404"/>
                <a:ext cx="1232246" cy="457200"/>
              </a:xfrm>
              <a:prstGeom prst="rect">
                <a:avLst/>
              </a:prstGeom>
              <a:gr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defTabSz="856911"/>
                <a:r>
                  <a:rPr lang="en-US" sz="938" b="1" dirty="0">
                    <a:solidFill>
                      <a:srgbClr val="FFFFFF"/>
                    </a:solidFill>
                  </a:rPr>
                  <a:t>Windows</a:t>
                </a:r>
              </a:p>
              <a:p>
                <a:pPr algn="ctr" defTabSz="856911"/>
                <a:r>
                  <a:rPr lang="en-US" sz="938" b="1" dirty="0">
                    <a:solidFill>
                      <a:srgbClr val="FFFFFF"/>
                    </a:solidFill>
                  </a:rPr>
                  <a:t>Server</a:t>
                </a:r>
              </a:p>
            </p:txBody>
          </p:sp>
          <p:sp>
            <p:nvSpPr>
              <p:cNvPr id="57" name="Rectangle 56"/>
              <p:cNvSpPr/>
              <p:nvPr/>
            </p:nvSpPr>
            <p:spPr>
              <a:xfrm>
                <a:off x="2265833" y="3315404"/>
                <a:ext cx="1198419" cy="457200"/>
              </a:xfrm>
              <a:prstGeom prst="rect">
                <a:avLst/>
              </a:prstGeom>
              <a:gr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defTabSz="856911"/>
                <a:r>
                  <a:rPr lang="en-US" sz="938" b="1" dirty="0">
                    <a:solidFill>
                      <a:srgbClr val="FFFFFF"/>
                    </a:solidFill>
                  </a:rPr>
                  <a:t>Linux</a:t>
                </a:r>
              </a:p>
            </p:txBody>
          </p:sp>
          <p:pic>
            <p:nvPicPr>
              <p:cNvPr id="58" name="Picture 57"/>
              <p:cNvPicPr>
                <a:picLocks noChangeAspect="1"/>
              </p:cNvPicPr>
              <p:nvPr/>
            </p:nvPicPr>
            <p:blipFill>
              <a:blip r:embed="rId3"/>
              <a:stretch>
                <a:fillRect/>
              </a:stretch>
            </p:blipFill>
            <p:spPr>
              <a:xfrm>
                <a:off x="967123" y="4562023"/>
                <a:ext cx="2551986" cy="810538"/>
              </a:xfrm>
              <a:prstGeom prst="rect">
                <a:avLst/>
              </a:prstGeom>
              <a:grpFill/>
              <a:ln>
                <a:noFill/>
              </a:ln>
            </p:spPr>
          </p:pic>
        </p:grpSp>
        <p:grpSp>
          <p:nvGrpSpPr>
            <p:cNvPr id="59" name="Group 58"/>
            <p:cNvGrpSpPr/>
            <p:nvPr/>
          </p:nvGrpSpPr>
          <p:grpSpPr>
            <a:xfrm>
              <a:off x="8868319" y="3353283"/>
              <a:ext cx="2391524" cy="1936101"/>
              <a:chOff x="8581736" y="3302049"/>
              <a:chExt cx="2551986" cy="2066005"/>
            </a:xfrm>
            <a:solidFill>
              <a:schemeClr val="accent6">
                <a:lumMod val="75000"/>
              </a:schemeClr>
            </a:solidFill>
          </p:grpSpPr>
          <p:sp>
            <p:nvSpPr>
              <p:cNvPr id="61" name="Rectangle 60"/>
              <p:cNvSpPr/>
              <p:nvPr/>
            </p:nvSpPr>
            <p:spPr>
              <a:xfrm>
                <a:off x="8596359" y="3812695"/>
                <a:ext cx="2479439" cy="691375"/>
              </a:xfrm>
              <a:prstGeom prst="rect">
                <a:avLst/>
              </a:prstGeom>
              <a:grpFill/>
              <a:ln>
                <a:noFill/>
              </a:ln>
            </p:spPr>
            <p:style>
              <a:lnRef idx="2">
                <a:schemeClr val="dk1"/>
              </a:lnRef>
              <a:fillRef idx="1">
                <a:schemeClr val="lt1"/>
              </a:fillRef>
              <a:effectRef idx="0">
                <a:schemeClr val="dk1"/>
              </a:effectRef>
              <a:fontRef idx="minor">
                <a:schemeClr val="dk1"/>
              </a:fontRef>
            </p:style>
            <p:txBody>
              <a:bodyPr rtlCol="0" anchor="ctr"/>
              <a:lstStyle/>
              <a:p>
                <a:pPr algn="ctr" defTabSz="856911"/>
                <a:r>
                  <a:rPr lang="en-US" sz="1874" b="1" dirty="0">
                    <a:solidFill>
                      <a:srgbClr val="FFFFFF"/>
                    </a:solidFill>
                    <a:latin typeface="Segoe UI Light"/>
                  </a:rPr>
                  <a:t>Hosted Clouds</a:t>
                </a:r>
              </a:p>
            </p:txBody>
          </p:sp>
          <p:sp>
            <p:nvSpPr>
              <p:cNvPr id="62" name="Rectangle 61"/>
              <p:cNvSpPr/>
              <p:nvPr/>
            </p:nvSpPr>
            <p:spPr>
              <a:xfrm>
                <a:off x="8596360" y="3302049"/>
                <a:ext cx="1227098" cy="457200"/>
              </a:xfrm>
              <a:prstGeom prst="rect">
                <a:avLst/>
              </a:prstGeom>
              <a:gr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defTabSz="856911"/>
                <a:r>
                  <a:rPr lang="en-US" sz="938" b="1" dirty="0">
                    <a:solidFill>
                      <a:srgbClr val="FFFFFF"/>
                    </a:solidFill>
                  </a:rPr>
                  <a:t>Windows</a:t>
                </a:r>
              </a:p>
              <a:p>
                <a:pPr algn="ctr" defTabSz="856911"/>
                <a:r>
                  <a:rPr lang="en-US" sz="938" b="1" dirty="0">
                    <a:solidFill>
                      <a:srgbClr val="FFFFFF"/>
                    </a:solidFill>
                  </a:rPr>
                  <a:t>Server</a:t>
                </a:r>
              </a:p>
            </p:txBody>
          </p:sp>
          <p:sp>
            <p:nvSpPr>
              <p:cNvPr id="66" name="Rectangle 65"/>
              <p:cNvSpPr/>
              <p:nvPr/>
            </p:nvSpPr>
            <p:spPr>
              <a:xfrm>
                <a:off x="9857729" y="3302049"/>
                <a:ext cx="1218070" cy="457200"/>
              </a:xfrm>
              <a:prstGeom prst="rect">
                <a:avLst/>
              </a:prstGeom>
              <a:gr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defTabSz="856911"/>
                <a:r>
                  <a:rPr lang="en-US" sz="938" b="1" dirty="0">
                    <a:solidFill>
                      <a:srgbClr val="FFFFFF"/>
                    </a:solidFill>
                  </a:rPr>
                  <a:t>Linux</a:t>
                </a:r>
              </a:p>
            </p:txBody>
          </p:sp>
          <p:pic>
            <p:nvPicPr>
              <p:cNvPr id="67" name="Picture 66"/>
              <p:cNvPicPr>
                <a:picLocks noChangeAspect="1"/>
              </p:cNvPicPr>
              <p:nvPr/>
            </p:nvPicPr>
            <p:blipFill>
              <a:blip r:embed="rId3"/>
              <a:stretch>
                <a:fillRect/>
              </a:stretch>
            </p:blipFill>
            <p:spPr>
              <a:xfrm>
                <a:off x="8581736" y="4557516"/>
                <a:ext cx="2551986" cy="810538"/>
              </a:xfrm>
              <a:prstGeom prst="rect">
                <a:avLst/>
              </a:prstGeom>
              <a:grpFill/>
            </p:spPr>
          </p:pic>
        </p:grpSp>
        <p:sp>
          <p:nvSpPr>
            <p:cNvPr id="117" name="Hexagon 116"/>
            <p:cNvSpPr/>
            <p:nvPr/>
          </p:nvSpPr>
          <p:spPr>
            <a:xfrm>
              <a:off x="920269" y="97952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18" name="Hexagon 117"/>
            <p:cNvSpPr/>
            <p:nvPr/>
          </p:nvSpPr>
          <p:spPr>
            <a:xfrm>
              <a:off x="1136685" y="1102367"/>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19" name="Hexagon 118"/>
            <p:cNvSpPr/>
            <p:nvPr/>
          </p:nvSpPr>
          <p:spPr>
            <a:xfrm>
              <a:off x="920269" y="1229475"/>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20" name="Hexagon 119"/>
            <p:cNvSpPr/>
            <p:nvPr/>
          </p:nvSpPr>
          <p:spPr>
            <a:xfrm>
              <a:off x="1136685" y="1352322"/>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121" name="Straight Connector 120"/>
            <p:cNvCxnSpPr/>
            <p:nvPr/>
          </p:nvCxnSpPr>
          <p:spPr>
            <a:xfrm>
              <a:off x="1049084" y="1345674"/>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049084" y="1091456"/>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1979" y="1213111"/>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1261979" y="1345674"/>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1981" y="1224019"/>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045594" y="1218565"/>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1261979" y="1086000"/>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049068" y="1114528"/>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129" name="Hexagon 128"/>
            <p:cNvSpPr/>
            <p:nvPr/>
          </p:nvSpPr>
          <p:spPr>
            <a:xfrm>
              <a:off x="1350427" y="97952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30" name="Hexagon 129"/>
            <p:cNvSpPr/>
            <p:nvPr/>
          </p:nvSpPr>
          <p:spPr>
            <a:xfrm>
              <a:off x="1566844" y="1102367"/>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31" name="Hexagon 130"/>
            <p:cNvSpPr/>
            <p:nvPr/>
          </p:nvSpPr>
          <p:spPr>
            <a:xfrm>
              <a:off x="1350427" y="1229475"/>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32" name="Hexagon 131"/>
            <p:cNvSpPr/>
            <p:nvPr/>
          </p:nvSpPr>
          <p:spPr>
            <a:xfrm>
              <a:off x="1566844" y="1352322"/>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133" name="Straight Connector 132"/>
            <p:cNvCxnSpPr/>
            <p:nvPr/>
          </p:nvCxnSpPr>
          <p:spPr>
            <a:xfrm>
              <a:off x="1479242" y="1345674"/>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479242" y="1095719"/>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692137" y="1213111"/>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1692137" y="1345674"/>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692139" y="1224019"/>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475753" y="1218565"/>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1692137" y="1086000"/>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479226" y="1114528"/>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Hexagon 140"/>
            <p:cNvSpPr/>
            <p:nvPr/>
          </p:nvSpPr>
          <p:spPr>
            <a:xfrm>
              <a:off x="1782915" y="97952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42" name="Hexagon 141"/>
            <p:cNvSpPr/>
            <p:nvPr/>
          </p:nvSpPr>
          <p:spPr>
            <a:xfrm>
              <a:off x="1999332" y="1102367"/>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43" name="Hexagon 142"/>
            <p:cNvSpPr/>
            <p:nvPr/>
          </p:nvSpPr>
          <p:spPr>
            <a:xfrm>
              <a:off x="1782915" y="1229475"/>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44" name="Hexagon 143"/>
            <p:cNvSpPr/>
            <p:nvPr/>
          </p:nvSpPr>
          <p:spPr>
            <a:xfrm>
              <a:off x="1999332" y="1352322"/>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145" name="Straight Connector 144"/>
            <p:cNvCxnSpPr/>
            <p:nvPr/>
          </p:nvCxnSpPr>
          <p:spPr>
            <a:xfrm>
              <a:off x="1911730" y="1345674"/>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911730" y="1091456"/>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2124626" y="1213111"/>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a:off x="2124626" y="1345674"/>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2124626" y="1224019"/>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1908242" y="1218565"/>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2124626" y="1086000"/>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911713" y="1118791"/>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153" name="Hexagon 152"/>
            <p:cNvSpPr/>
            <p:nvPr/>
          </p:nvSpPr>
          <p:spPr>
            <a:xfrm>
              <a:off x="2213073" y="97952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54" name="Hexagon 153"/>
            <p:cNvSpPr/>
            <p:nvPr/>
          </p:nvSpPr>
          <p:spPr>
            <a:xfrm>
              <a:off x="2429489" y="1102367"/>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55" name="Hexagon 154"/>
            <p:cNvSpPr/>
            <p:nvPr/>
          </p:nvSpPr>
          <p:spPr>
            <a:xfrm>
              <a:off x="2213073" y="1229475"/>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56" name="Hexagon 155"/>
            <p:cNvSpPr/>
            <p:nvPr/>
          </p:nvSpPr>
          <p:spPr>
            <a:xfrm>
              <a:off x="2429489" y="1352322"/>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157" name="Straight Connector 156"/>
            <p:cNvCxnSpPr/>
            <p:nvPr/>
          </p:nvCxnSpPr>
          <p:spPr>
            <a:xfrm>
              <a:off x="2341888" y="1345674"/>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2341888" y="1091456"/>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2554784" y="1213111"/>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a:off x="2554784" y="1345674"/>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2554785" y="1219756"/>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2338399" y="1218565"/>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2554784" y="1086000"/>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2341872" y="1118791"/>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165" name="Hexagon 164"/>
            <p:cNvSpPr/>
            <p:nvPr/>
          </p:nvSpPr>
          <p:spPr>
            <a:xfrm>
              <a:off x="2643232" y="97952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66" name="Hexagon 165"/>
            <p:cNvSpPr/>
            <p:nvPr/>
          </p:nvSpPr>
          <p:spPr>
            <a:xfrm>
              <a:off x="2856207" y="1102367"/>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67" name="Hexagon 166"/>
            <p:cNvSpPr/>
            <p:nvPr/>
          </p:nvSpPr>
          <p:spPr>
            <a:xfrm>
              <a:off x="2643232" y="1229475"/>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68" name="Hexagon 167"/>
            <p:cNvSpPr/>
            <p:nvPr/>
          </p:nvSpPr>
          <p:spPr>
            <a:xfrm>
              <a:off x="2856207" y="1352322"/>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169" name="Straight Connector 168"/>
            <p:cNvCxnSpPr/>
            <p:nvPr/>
          </p:nvCxnSpPr>
          <p:spPr>
            <a:xfrm>
              <a:off x="2768605" y="1345674"/>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2768605" y="1091456"/>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2981500" y="1213111"/>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2981500" y="1345674"/>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981502" y="1224019"/>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2765116" y="1218565"/>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2981500" y="1086000"/>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2772030" y="1114528"/>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177" name="Hexagon 176"/>
            <p:cNvSpPr/>
            <p:nvPr/>
          </p:nvSpPr>
          <p:spPr>
            <a:xfrm>
              <a:off x="3069948" y="97952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78" name="Hexagon 177"/>
            <p:cNvSpPr/>
            <p:nvPr/>
          </p:nvSpPr>
          <p:spPr>
            <a:xfrm>
              <a:off x="3286365" y="1102367"/>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79" name="Hexagon 178"/>
            <p:cNvSpPr/>
            <p:nvPr/>
          </p:nvSpPr>
          <p:spPr>
            <a:xfrm>
              <a:off x="3069948" y="1229475"/>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80" name="Hexagon 179"/>
            <p:cNvSpPr/>
            <p:nvPr/>
          </p:nvSpPr>
          <p:spPr>
            <a:xfrm>
              <a:off x="3286365" y="1352322"/>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181" name="Straight Connector 180"/>
            <p:cNvCxnSpPr/>
            <p:nvPr/>
          </p:nvCxnSpPr>
          <p:spPr>
            <a:xfrm>
              <a:off x="3198764" y="1345674"/>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3198764" y="1091456"/>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3411659" y="1213111"/>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H="1">
              <a:off x="3411659" y="1345674"/>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3411660" y="1224019"/>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3195274" y="1218565"/>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3411659" y="1086000"/>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3198747" y="1114528"/>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189" name="Hexagon 188"/>
            <p:cNvSpPr/>
            <p:nvPr/>
          </p:nvSpPr>
          <p:spPr>
            <a:xfrm>
              <a:off x="3502437" y="97952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90" name="Hexagon 189"/>
            <p:cNvSpPr/>
            <p:nvPr/>
          </p:nvSpPr>
          <p:spPr>
            <a:xfrm>
              <a:off x="3718853" y="1102367"/>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91" name="Hexagon 190"/>
            <p:cNvSpPr/>
            <p:nvPr/>
          </p:nvSpPr>
          <p:spPr>
            <a:xfrm>
              <a:off x="3502437" y="1229475"/>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192" name="Hexagon 191"/>
            <p:cNvSpPr/>
            <p:nvPr/>
          </p:nvSpPr>
          <p:spPr>
            <a:xfrm>
              <a:off x="3718853" y="1352322"/>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193" name="Straight Connector 192"/>
            <p:cNvCxnSpPr/>
            <p:nvPr/>
          </p:nvCxnSpPr>
          <p:spPr>
            <a:xfrm>
              <a:off x="3631251" y="1345674"/>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3631251" y="1091456"/>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3844147" y="1213111"/>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3844147" y="1345674"/>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3844147" y="1224019"/>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flipV="1">
              <a:off x="3627763" y="1218565"/>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V="1">
              <a:off x="3844147" y="1086000"/>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3631235" y="1114528"/>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201" name="Hexagon 200"/>
            <p:cNvSpPr/>
            <p:nvPr/>
          </p:nvSpPr>
          <p:spPr>
            <a:xfrm>
              <a:off x="3936489" y="97952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02" name="Hexagon 201"/>
            <p:cNvSpPr/>
            <p:nvPr/>
          </p:nvSpPr>
          <p:spPr>
            <a:xfrm>
              <a:off x="4152906" y="1102367"/>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03" name="Hexagon 202"/>
            <p:cNvSpPr/>
            <p:nvPr/>
          </p:nvSpPr>
          <p:spPr>
            <a:xfrm>
              <a:off x="3936489" y="1229475"/>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04" name="Hexagon 203"/>
            <p:cNvSpPr/>
            <p:nvPr/>
          </p:nvSpPr>
          <p:spPr>
            <a:xfrm>
              <a:off x="4152906" y="1352322"/>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205" name="Straight Connector 204"/>
            <p:cNvCxnSpPr/>
            <p:nvPr/>
          </p:nvCxnSpPr>
          <p:spPr>
            <a:xfrm>
              <a:off x="4065304" y="1345674"/>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4065304" y="1091456"/>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4269095" y="1218107"/>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a:off x="4269095" y="1350670"/>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4279612" y="1229016"/>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flipV="1">
              <a:off x="4061815" y="1218565"/>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V="1">
              <a:off x="4269095" y="1090996"/>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4065289" y="1114528"/>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213" name="Hexagon 212"/>
            <p:cNvSpPr/>
            <p:nvPr/>
          </p:nvSpPr>
          <p:spPr>
            <a:xfrm>
              <a:off x="4369307" y="980759"/>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14" name="Hexagon 213"/>
            <p:cNvSpPr/>
            <p:nvPr/>
          </p:nvSpPr>
          <p:spPr>
            <a:xfrm>
              <a:off x="4585723" y="1103605"/>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15" name="Hexagon 214"/>
            <p:cNvSpPr/>
            <p:nvPr/>
          </p:nvSpPr>
          <p:spPr>
            <a:xfrm>
              <a:off x="4369307" y="1230713"/>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16" name="Hexagon 215"/>
            <p:cNvSpPr/>
            <p:nvPr/>
          </p:nvSpPr>
          <p:spPr>
            <a:xfrm>
              <a:off x="4585723" y="1357822"/>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217" name="Straight Connector 216"/>
            <p:cNvCxnSpPr/>
            <p:nvPr/>
          </p:nvCxnSpPr>
          <p:spPr>
            <a:xfrm>
              <a:off x="4498122" y="1346912"/>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4498122" y="1092695"/>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4711018" y="1214348"/>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flipH="1">
              <a:off x="4711018" y="1346912"/>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4711018" y="1225258"/>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flipV="1">
              <a:off x="4494633" y="1219803"/>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4711018" y="1087238"/>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4498105" y="1115766"/>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225" name="Hexagon 224"/>
            <p:cNvSpPr/>
            <p:nvPr/>
          </p:nvSpPr>
          <p:spPr>
            <a:xfrm>
              <a:off x="4799465" y="980759"/>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26" name="Hexagon 225"/>
            <p:cNvSpPr/>
            <p:nvPr/>
          </p:nvSpPr>
          <p:spPr>
            <a:xfrm>
              <a:off x="5015881" y="1103605"/>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27" name="Hexagon 226"/>
            <p:cNvSpPr/>
            <p:nvPr/>
          </p:nvSpPr>
          <p:spPr>
            <a:xfrm>
              <a:off x="4799465" y="1230713"/>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28" name="Hexagon 227"/>
            <p:cNvSpPr/>
            <p:nvPr/>
          </p:nvSpPr>
          <p:spPr>
            <a:xfrm>
              <a:off x="5015881" y="1357822"/>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229" name="Straight Connector 228"/>
            <p:cNvCxnSpPr/>
            <p:nvPr/>
          </p:nvCxnSpPr>
          <p:spPr>
            <a:xfrm>
              <a:off x="4928280" y="1346912"/>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928280" y="1092695"/>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5141176" y="1214348"/>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5141176" y="1346912"/>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5141177" y="1225258"/>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V="1">
              <a:off x="4924791" y="1219803"/>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V="1">
              <a:off x="5141176" y="1087238"/>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4928264" y="1115766"/>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237" name="Hexagon 236"/>
            <p:cNvSpPr/>
            <p:nvPr/>
          </p:nvSpPr>
          <p:spPr>
            <a:xfrm>
              <a:off x="5231953" y="980759"/>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38" name="Hexagon 237"/>
            <p:cNvSpPr/>
            <p:nvPr/>
          </p:nvSpPr>
          <p:spPr>
            <a:xfrm>
              <a:off x="5448370" y="1103605"/>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39" name="Hexagon 238"/>
            <p:cNvSpPr/>
            <p:nvPr/>
          </p:nvSpPr>
          <p:spPr>
            <a:xfrm>
              <a:off x="5231953" y="1230713"/>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40" name="Hexagon 239"/>
            <p:cNvSpPr/>
            <p:nvPr/>
          </p:nvSpPr>
          <p:spPr>
            <a:xfrm>
              <a:off x="5448370" y="1353559"/>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241" name="Straight Connector 240"/>
            <p:cNvCxnSpPr/>
            <p:nvPr/>
          </p:nvCxnSpPr>
          <p:spPr>
            <a:xfrm>
              <a:off x="5360767" y="1346912"/>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5360767" y="1092695"/>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5569769" y="1214348"/>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5569769" y="1346912"/>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5573665" y="1225258"/>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V="1">
              <a:off x="5357279" y="1219803"/>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V="1">
              <a:off x="5569769" y="1087238"/>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5360752" y="1115766"/>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249" name="Hexagon 248"/>
            <p:cNvSpPr/>
            <p:nvPr/>
          </p:nvSpPr>
          <p:spPr>
            <a:xfrm>
              <a:off x="5662565" y="976497"/>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50" name="Hexagon 249"/>
            <p:cNvSpPr/>
            <p:nvPr/>
          </p:nvSpPr>
          <p:spPr>
            <a:xfrm>
              <a:off x="5878981" y="1103605"/>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51" name="Hexagon 250"/>
            <p:cNvSpPr/>
            <p:nvPr/>
          </p:nvSpPr>
          <p:spPr>
            <a:xfrm>
              <a:off x="5662565" y="1230713"/>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52" name="Hexagon 251"/>
            <p:cNvSpPr/>
            <p:nvPr/>
          </p:nvSpPr>
          <p:spPr>
            <a:xfrm>
              <a:off x="5878981" y="1353559"/>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253" name="Straight Connector 252"/>
            <p:cNvCxnSpPr/>
            <p:nvPr/>
          </p:nvCxnSpPr>
          <p:spPr>
            <a:xfrm>
              <a:off x="5791380" y="1346912"/>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5791380" y="1092695"/>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6004275" y="1214348"/>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flipH="1">
              <a:off x="6004275" y="1346912"/>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004276" y="1225258"/>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flipV="1">
              <a:off x="5787890" y="1219803"/>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flipV="1">
              <a:off x="6004275" y="1087238"/>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5791364" y="1115766"/>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261" name="Hexagon 260"/>
            <p:cNvSpPr/>
            <p:nvPr/>
          </p:nvSpPr>
          <p:spPr>
            <a:xfrm>
              <a:off x="6092723" y="980759"/>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62" name="Hexagon 261"/>
            <p:cNvSpPr/>
            <p:nvPr/>
          </p:nvSpPr>
          <p:spPr>
            <a:xfrm>
              <a:off x="6309139" y="1103605"/>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63" name="Hexagon 262"/>
            <p:cNvSpPr/>
            <p:nvPr/>
          </p:nvSpPr>
          <p:spPr>
            <a:xfrm>
              <a:off x="6092723" y="1230713"/>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64" name="Hexagon 263"/>
            <p:cNvSpPr/>
            <p:nvPr/>
          </p:nvSpPr>
          <p:spPr>
            <a:xfrm>
              <a:off x="6309139" y="1353559"/>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265" name="Straight Connector 264"/>
            <p:cNvCxnSpPr/>
            <p:nvPr/>
          </p:nvCxnSpPr>
          <p:spPr>
            <a:xfrm>
              <a:off x="6221537" y="1346912"/>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6221537" y="1096957"/>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6434432" y="1214348"/>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flipH="1">
              <a:off x="6434432" y="1346912"/>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6434435" y="1225258"/>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6218048" y="1219803"/>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V="1">
              <a:off x="6434432" y="1087238"/>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6221522" y="1115766"/>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273" name="Hexagon 272"/>
            <p:cNvSpPr/>
            <p:nvPr/>
          </p:nvSpPr>
          <p:spPr>
            <a:xfrm>
              <a:off x="6526776" y="980759"/>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74" name="Hexagon 273"/>
            <p:cNvSpPr/>
            <p:nvPr/>
          </p:nvSpPr>
          <p:spPr>
            <a:xfrm>
              <a:off x="6743192" y="1103605"/>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75" name="Hexagon 274"/>
            <p:cNvSpPr/>
            <p:nvPr/>
          </p:nvSpPr>
          <p:spPr>
            <a:xfrm>
              <a:off x="6526776" y="1230713"/>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76" name="Hexagon 275"/>
            <p:cNvSpPr/>
            <p:nvPr/>
          </p:nvSpPr>
          <p:spPr>
            <a:xfrm>
              <a:off x="6743192" y="1353559"/>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277" name="Straight Connector 276"/>
            <p:cNvCxnSpPr/>
            <p:nvPr/>
          </p:nvCxnSpPr>
          <p:spPr>
            <a:xfrm>
              <a:off x="6655590" y="1346912"/>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6655590" y="1092695"/>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6868486" y="1214348"/>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flipH="1">
              <a:off x="6868486" y="1346912"/>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6868488" y="1225258"/>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flipV="1">
              <a:off x="6652101" y="1219803"/>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6868486" y="1087238"/>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6663364" y="1115766"/>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285" name="Hexagon 284"/>
            <p:cNvSpPr/>
            <p:nvPr/>
          </p:nvSpPr>
          <p:spPr>
            <a:xfrm>
              <a:off x="6959264" y="980759"/>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86" name="Hexagon 285"/>
            <p:cNvSpPr/>
            <p:nvPr/>
          </p:nvSpPr>
          <p:spPr>
            <a:xfrm>
              <a:off x="7175680" y="1103605"/>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87" name="Hexagon 286"/>
            <p:cNvSpPr/>
            <p:nvPr/>
          </p:nvSpPr>
          <p:spPr>
            <a:xfrm>
              <a:off x="6959264" y="1230713"/>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88" name="Hexagon 287"/>
            <p:cNvSpPr/>
            <p:nvPr/>
          </p:nvSpPr>
          <p:spPr>
            <a:xfrm>
              <a:off x="7175680" y="1353559"/>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289" name="Straight Connector 288"/>
            <p:cNvCxnSpPr/>
            <p:nvPr/>
          </p:nvCxnSpPr>
          <p:spPr>
            <a:xfrm>
              <a:off x="7088078" y="1346912"/>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088078" y="1092695"/>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7304415" y="1214348"/>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H="1">
              <a:off x="7304415" y="1346912"/>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7300975" y="1225258"/>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flipV="1">
              <a:off x="7084589" y="1219803"/>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flipV="1">
              <a:off x="7304415" y="1087238"/>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7088062" y="1115766"/>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297" name="Hexagon 296"/>
            <p:cNvSpPr/>
            <p:nvPr/>
          </p:nvSpPr>
          <p:spPr>
            <a:xfrm>
              <a:off x="7392863" y="980759"/>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98" name="Hexagon 297"/>
            <p:cNvSpPr/>
            <p:nvPr/>
          </p:nvSpPr>
          <p:spPr>
            <a:xfrm>
              <a:off x="7609279" y="1103605"/>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299" name="Hexagon 298"/>
            <p:cNvSpPr/>
            <p:nvPr/>
          </p:nvSpPr>
          <p:spPr>
            <a:xfrm>
              <a:off x="7392863" y="1230713"/>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00" name="Hexagon 299"/>
            <p:cNvSpPr/>
            <p:nvPr/>
          </p:nvSpPr>
          <p:spPr>
            <a:xfrm>
              <a:off x="7609279" y="1353559"/>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301" name="Straight Connector 300"/>
            <p:cNvCxnSpPr/>
            <p:nvPr/>
          </p:nvCxnSpPr>
          <p:spPr>
            <a:xfrm>
              <a:off x="7521677" y="1346912"/>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521677" y="1092695"/>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a:off x="7731132" y="1214348"/>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flipH="1">
              <a:off x="7731132" y="1346912"/>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7731133" y="1225258"/>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flipV="1">
              <a:off x="7518188" y="1219803"/>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flipV="1">
              <a:off x="7731132" y="1087238"/>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7521662" y="1115766"/>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309" name="Hexagon 308"/>
            <p:cNvSpPr/>
            <p:nvPr/>
          </p:nvSpPr>
          <p:spPr>
            <a:xfrm>
              <a:off x="7824525" y="984080"/>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10" name="Hexagon 309"/>
            <p:cNvSpPr/>
            <p:nvPr/>
          </p:nvSpPr>
          <p:spPr>
            <a:xfrm>
              <a:off x="8040943" y="1106926"/>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11" name="Hexagon 310"/>
            <p:cNvSpPr/>
            <p:nvPr/>
          </p:nvSpPr>
          <p:spPr>
            <a:xfrm>
              <a:off x="7824525" y="1234034"/>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12" name="Hexagon 311"/>
            <p:cNvSpPr/>
            <p:nvPr/>
          </p:nvSpPr>
          <p:spPr>
            <a:xfrm>
              <a:off x="8040943" y="135688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313" name="Straight Connector 312"/>
            <p:cNvCxnSpPr/>
            <p:nvPr/>
          </p:nvCxnSpPr>
          <p:spPr>
            <a:xfrm>
              <a:off x="7953341" y="1350233"/>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341" y="1096015"/>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8166236" y="1217670"/>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flipH="1">
              <a:off x="8166236" y="1350233"/>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a:off x="8166238" y="1228578"/>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flipV="1">
              <a:off x="7949852" y="1223123"/>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flipV="1">
              <a:off x="8166236" y="1090559"/>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7953325" y="1123351"/>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321" name="Hexagon 320"/>
            <p:cNvSpPr/>
            <p:nvPr/>
          </p:nvSpPr>
          <p:spPr>
            <a:xfrm>
              <a:off x="8254684" y="984080"/>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22" name="Hexagon 321"/>
            <p:cNvSpPr/>
            <p:nvPr/>
          </p:nvSpPr>
          <p:spPr>
            <a:xfrm>
              <a:off x="8467660" y="1106926"/>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23" name="Hexagon 322"/>
            <p:cNvSpPr/>
            <p:nvPr/>
          </p:nvSpPr>
          <p:spPr>
            <a:xfrm>
              <a:off x="8254684" y="1234034"/>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24" name="Hexagon 323"/>
            <p:cNvSpPr/>
            <p:nvPr/>
          </p:nvSpPr>
          <p:spPr>
            <a:xfrm>
              <a:off x="8467660" y="135688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325" name="Straight Connector 324"/>
            <p:cNvCxnSpPr/>
            <p:nvPr/>
          </p:nvCxnSpPr>
          <p:spPr>
            <a:xfrm>
              <a:off x="8383500" y="1350233"/>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8383500" y="1096015"/>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a:off x="8592953" y="1217670"/>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flipH="1">
              <a:off x="8592953" y="1350233"/>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a:off x="8592955" y="1228578"/>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flipV="1">
              <a:off x="8380010" y="1223123"/>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flipV="1">
              <a:off x="8592953" y="1090559"/>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8383483" y="1119087"/>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333" name="Hexagon 332"/>
            <p:cNvSpPr/>
            <p:nvPr/>
          </p:nvSpPr>
          <p:spPr>
            <a:xfrm>
              <a:off x="8683731" y="984080"/>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34" name="Hexagon 333"/>
            <p:cNvSpPr/>
            <p:nvPr/>
          </p:nvSpPr>
          <p:spPr>
            <a:xfrm>
              <a:off x="8896707" y="1106926"/>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35" name="Hexagon 334"/>
            <p:cNvSpPr/>
            <p:nvPr/>
          </p:nvSpPr>
          <p:spPr>
            <a:xfrm>
              <a:off x="8683731" y="1234034"/>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36" name="Hexagon 335"/>
            <p:cNvSpPr/>
            <p:nvPr/>
          </p:nvSpPr>
          <p:spPr>
            <a:xfrm>
              <a:off x="8896707" y="135688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337" name="Straight Connector 336"/>
            <p:cNvCxnSpPr/>
            <p:nvPr/>
          </p:nvCxnSpPr>
          <p:spPr>
            <a:xfrm>
              <a:off x="8812546" y="1350233"/>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a:off x="8812546" y="1096015"/>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9010316" y="1217670"/>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flipH="1">
              <a:off x="9010316" y="1350233"/>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9022001" y="1228578"/>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flipV="1">
              <a:off x="8809056" y="1223123"/>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flipV="1">
              <a:off x="9010316" y="1090559"/>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8812530" y="1119087"/>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345" name="Hexagon 344"/>
            <p:cNvSpPr/>
            <p:nvPr/>
          </p:nvSpPr>
          <p:spPr>
            <a:xfrm>
              <a:off x="9107914" y="984080"/>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46" name="Hexagon 345"/>
            <p:cNvSpPr/>
            <p:nvPr/>
          </p:nvSpPr>
          <p:spPr>
            <a:xfrm>
              <a:off x="9324330" y="1106926"/>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47" name="Hexagon 346"/>
            <p:cNvSpPr/>
            <p:nvPr/>
          </p:nvSpPr>
          <p:spPr>
            <a:xfrm>
              <a:off x="9107914" y="1234034"/>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48" name="Hexagon 347"/>
            <p:cNvSpPr/>
            <p:nvPr/>
          </p:nvSpPr>
          <p:spPr>
            <a:xfrm>
              <a:off x="9324330" y="135688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349" name="Straight Connector 348"/>
            <p:cNvCxnSpPr/>
            <p:nvPr/>
          </p:nvCxnSpPr>
          <p:spPr>
            <a:xfrm>
              <a:off x="9236729" y="1350233"/>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9236729" y="1096015"/>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9449624" y="1217670"/>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p:nvCxnSpPr>
          <p:spPr>
            <a:xfrm flipH="1">
              <a:off x="9449624" y="1350233"/>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9449626" y="1228578"/>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flipV="1">
              <a:off x="9233239" y="1223123"/>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p:nvCxnSpPr>
          <p:spPr>
            <a:xfrm flipV="1">
              <a:off x="9449624" y="1090559"/>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a:off x="9236713" y="1119087"/>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357" name="Hexagon 356"/>
            <p:cNvSpPr/>
            <p:nvPr/>
          </p:nvSpPr>
          <p:spPr>
            <a:xfrm>
              <a:off x="9538073" y="984080"/>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58" name="Hexagon 357"/>
            <p:cNvSpPr/>
            <p:nvPr/>
          </p:nvSpPr>
          <p:spPr>
            <a:xfrm>
              <a:off x="9754489" y="1106926"/>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59" name="Hexagon 358"/>
            <p:cNvSpPr/>
            <p:nvPr/>
          </p:nvSpPr>
          <p:spPr>
            <a:xfrm>
              <a:off x="9538073" y="1234034"/>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60" name="Hexagon 359"/>
            <p:cNvSpPr/>
            <p:nvPr/>
          </p:nvSpPr>
          <p:spPr>
            <a:xfrm>
              <a:off x="9754489" y="135688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361" name="Straight Connector 360"/>
            <p:cNvCxnSpPr/>
            <p:nvPr/>
          </p:nvCxnSpPr>
          <p:spPr>
            <a:xfrm>
              <a:off x="9666887" y="1350233"/>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a:off x="9666887" y="1096015"/>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a:off x="9879782" y="1217670"/>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flipH="1">
              <a:off x="9879782" y="1350233"/>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a:xfrm>
              <a:off x="9879784" y="1228578"/>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flipV="1">
              <a:off x="9663398" y="1223123"/>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flipV="1">
              <a:off x="9879782" y="1090559"/>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a:off x="9666871" y="1123351"/>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369" name="Hexagon 368"/>
            <p:cNvSpPr/>
            <p:nvPr/>
          </p:nvSpPr>
          <p:spPr>
            <a:xfrm>
              <a:off x="9972125" y="984080"/>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70" name="Hexagon 369"/>
            <p:cNvSpPr/>
            <p:nvPr/>
          </p:nvSpPr>
          <p:spPr>
            <a:xfrm>
              <a:off x="10188542" y="1106926"/>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71" name="Hexagon 370"/>
            <p:cNvSpPr/>
            <p:nvPr/>
          </p:nvSpPr>
          <p:spPr>
            <a:xfrm>
              <a:off x="9972125" y="1234034"/>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72" name="Hexagon 371"/>
            <p:cNvSpPr/>
            <p:nvPr/>
          </p:nvSpPr>
          <p:spPr>
            <a:xfrm>
              <a:off x="10188542" y="135688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373" name="Straight Connector 372"/>
            <p:cNvCxnSpPr/>
            <p:nvPr/>
          </p:nvCxnSpPr>
          <p:spPr>
            <a:xfrm>
              <a:off x="10100940" y="1350233"/>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p:nvCxnSpPr>
          <p:spPr>
            <a:xfrm>
              <a:off x="10100940" y="1096015"/>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p:nvCxnSpPr>
          <p:spPr>
            <a:xfrm>
              <a:off x="10313836" y="1217670"/>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a:xfrm flipH="1">
              <a:off x="10313836" y="1350233"/>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a:off x="10313837" y="1228578"/>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flipV="1">
              <a:off x="10097451" y="1223123"/>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p:nvCxnSpPr>
          <p:spPr>
            <a:xfrm flipV="1">
              <a:off x="10313836" y="1090559"/>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p:nvCxnSpPr>
          <p:spPr>
            <a:xfrm>
              <a:off x="10100924" y="1123351"/>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381" name="Hexagon 380"/>
            <p:cNvSpPr/>
            <p:nvPr/>
          </p:nvSpPr>
          <p:spPr>
            <a:xfrm>
              <a:off x="10404613" y="984080"/>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82" name="Hexagon 381"/>
            <p:cNvSpPr/>
            <p:nvPr/>
          </p:nvSpPr>
          <p:spPr>
            <a:xfrm>
              <a:off x="10621030" y="1106926"/>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83" name="Hexagon 382"/>
            <p:cNvSpPr/>
            <p:nvPr/>
          </p:nvSpPr>
          <p:spPr>
            <a:xfrm>
              <a:off x="10404613" y="1234034"/>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84" name="Hexagon 383"/>
            <p:cNvSpPr/>
            <p:nvPr/>
          </p:nvSpPr>
          <p:spPr>
            <a:xfrm>
              <a:off x="10621030" y="135688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385" name="Straight Connector 384"/>
            <p:cNvCxnSpPr/>
            <p:nvPr/>
          </p:nvCxnSpPr>
          <p:spPr>
            <a:xfrm>
              <a:off x="10533428" y="1350233"/>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p:nvCxnSpPr>
          <p:spPr>
            <a:xfrm>
              <a:off x="10533428" y="1096015"/>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a:off x="10746323" y="1217670"/>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flipH="1">
              <a:off x="10746323" y="1350233"/>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9" name="Straight Connector 388"/>
            <p:cNvCxnSpPr/>
            <p:nvPr/>
          </p:nvCxnSpPr>
          <p:spPr>
            <a:xfrm>
              <a:off x="10746324" y="1228578"/>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0" name="Straight Connector 389"/>
            <p:cNvCxnSpPr/>
            <p:nvPr/>
          </p:nvCxnSpPr>
          <p:spPr>
            <a:xfrm flipV="1">
              <a:off x="10529939" y="1223123"/>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1" name="Straight Connector 390"/>
            <p:cNvCxnSpPr/>
            <p:nvPr/>
          </p:nvCxnSpPr>
          <p:spPr>
            <a:xfrm flipV="1">
              <a:off x="10746323" y="1090559"/>
              <a:ext cx="216416" cy="138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2" name="Straight Connector 391"/>
            <p:cNvCxnSpPr/>
            <p:nvPr/>
          </p:nvCxnSpPr>
          <p:spPr>
            <a:xfrm>
              <a:off x="10533412" y="1119087"/>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393" name="Hexagon 392"/>
            <p:cNvSpPr/>
            <p:nvPr/>
          </p:nvSpPr>
          <p:spPr>
            <a:xfrm>
              <a:off x="10834770" y="984080"/>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94" name="Hexagon 393"/>
            <p:cNvSpPr/>
            <p:nvPr/>
          </p:nvSpPr>
          <p:spPr>
            <a:xfrm>
              <a:off x="11051188" y="1106926"/>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95" name="Hexagon 394"/>
            <p:cNvSpPr/>
            <p:nvPr/>
          </p:nvSpPr>
          <p:spPr>
            <a:xfrm>
              <a:off x="10834770" y="1234034"/>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396" name="Hexagon 395"/>
            <p:cNvSpPr/>
            <p:nvPr/>
          </p:nvSpPr>
          <p:spPr>
            <a:xfrm>
              <a:off x="11051188" y="135688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cxnSp>
          <p:nvCxnSpPr>
            <p:cNvPr id="397" name="Straight Connector 396"/>
            <p:cNvCxnSpPr/>
            <p:nvPr/>
          </p:nvCxnSpPr>
          <p:spPr>
            <a:xfrm>
              <a:off x="10963586" y="1350233"/>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10963586" y="1096015"/>
              <a:ext cx="216416" cy="127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11176483" y="1228578"/>
              <a:ext cx="31" cy="2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flipV="1">
              <a:off x="10960097" y="1223123"/>
              <a:ext cx="216384" cy="12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10963570" y="1119087"/>
              <a:ext cx="31" cy="251710"/>
            </a:xfrm>
            <a:prstGeom prst="line">
              <a:avLst/>
            </a:prstGeom>
          </p:spPr>
          <p:style>
            <a:lnRef idx="1">
              <a:schemeClr val="accent1"/>
            </a:lnRef>
            <a:fillRef idx="0">
              <a:schemeClr val="accent1"/>
            </a:fillRef>
            <a:effectRef idx="0">
              <a:schemeClr val="accent1"/>
            </a:effectRef>
            <a:fontRef idx="minor">
              <a:schemeClr val="tx1"/>
            </a:fontRef>
          </p:style>
        </p:cxnSp>
        <p:sp>
          <p:nvSpPr>
            <p:cNvPr id="460" name="Hexagon 459"/>
            <p:cNvSpPr/>
            <p:nvPr/>
          </p:nvSpPr>
          <p:spPr>
            <a:xfrm>
              <a:off x="919655" y="151027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465" name="Hexagon 464"/>
            <p:cNvSpPr/>
            <p:nvPr/>
          </p:nvSpPr>
          <p:spPr>
            <a:xfrm>
              <a:off x="1349812" y="151027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470" name="Hexagon 469"/>
            <p:cNvSpPr/>
            <p:nvPr/>
          </p:nvSpPr>
          <p:spPr>
            <a:xfrm>
              <a:off x="1782300" y="151027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475" name="Hexagon 474"/>
            <p:cNvSpPr/>
            <p:nvPr/>
          </p:nvSpPr>
          <p:spPr>
            <a:xfrm>
              <a:off x="2212459" y="151027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480" name="Hexagon 479"/>
            <p:cNvSpPr/>
            <p:nvPr/>
          </p:nvSpPr>
          <p:spPr>
            <a:xfrm>
              <a:off x="2646058" y="151027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485" name="Hexagon 484"/>
            <p:cNvSpPr/>
            <p:nvPr/>
          </p:nvSpPr>
          <p:spPr>
            <a:xfrm>
              <a:off x="3072776" y="151027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490" name="Hexagon 489"/>
            <p:cNvSpPr/>
            <p:nvPr/>
          </p:nvSpPr>
          <p:spPr>
            <a:xfrm>
              <a:off x="3501822" y="151027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495" name="Hexagon 494"/>
            <p:cNvSpPr/>
            <p:nvPr/>
          </p:nvSpPr>
          <p:spPr>
            <a:xfrm>
              <a:off x="3940403" y="1510271"/>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00" name="Hexagon 499"/>
            <p:cNvSpPr/>
            <p:nvPr/>
          </p:nvSpPr>
          <p:spPr>
            <a:xfrm>
              <a:off x="4373220" y="1511508"/>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05" name="Hexagon 504"/>
            <p:cNvSpPr/>
            <p:nvPr/>
          </p:nvSpPr>
          <p:spPr>
            <a:xfrm>
              <a:off x="4803379" y="1511508"/>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10" name="Hexagon 509"/>
            <p:cNvSpPr/>
            <p:nvPr/>
          </p:nvSpPr>
          <p:spPr>
            <a:xfrm>
              <a:off x="5235867" y="1511508"/>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15" name="Hexagon 514"/>
            <p:cNvSpPr/>
            <p:nvPr/>
          </p:nvSpPr>
          <p:spPr>
            <a:xfrm>
              <a:off x="5666024" y="1511508"/>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20" name="Hexagon 519"/>
            <p:cNvSpPr/>
            <p:nvPr/>
          </p:nvSpPr>
          <p:spPr>
            <a:xfrm>
              <a:off x="6096183" y="1511508"/>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25" name="Hexagon 524"/>
            <p:cNvSpPr/>
            <p:nvPr/>
          </p:nvSpPr>
          <p:spPr>
            <a:xfrm>
              <a:off x="6529053" y="1511508"/>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30" name="Hexagon 529"/>
            <p:cNvSpPr/>
            <p:nvPr/>
          </p:nvSpPr>
          <p:spPr>
            <a:xfrm>
              <a:off x="6961541" y="1511508"/>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35" name="Hexagon 534"/>
            <p:cNvSpPr/>
            <p:nvPr/>
          </p:nvSpPr>
          <p:spPr>
            <a:xfrm>
              <a:off x="7391699" y="1511508"/>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40" name="Hexagon 539"/>
            <p:cNvSpPr/>
            <p:nvPr/>
          </p:nvSpPr>
          <p:spPr>
            <a:xfrm>
              <a:off x="7826803" y="1514830"/>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45" name="Hexagon 544"/>
            <p:cNvSpPr/>
            <p:nvPr/>
          </p:nvSpPr>
          <p:spPr>
            <a:xfrm>
              <a:off x="8257404" y="1514830"/>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50" name="Hexagon 549"/>
            <p:cNvSpPr/>
            <p:nvPr/>
          </p:nvSpPr>
          <p:spPr>
            <a:xfrm>
              <a:off x="8682281" y="1514830"/>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55" name="Hexagon 554"/>
            <p:cNvSpPr/>
            <p:nvPr/>
          </p:nvSpPr>
          <p:spPr>
            <a:xfrm>
              <a:off x="9112438" y="1514830"/>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60" name="Hexagon 559"/>
            <p:cNvSpPr/>
            <p:nvPr/>
          </p:nvSpPr>
          <p:spPr>
            <a:xfrm>
              <a:off x="9543851" y="1514830"/>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65" name="Hexagon 564"/>
            <p:cNvSpPr/>
            <p:nvPr/>
          </p:nvSpPr>
          <p:spPr>
            <a:xfrm>
              <a:off x="9976721" y="1514830"/>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70" name="Hexagon 569"/>
            <p:cNvSpPr/>
            <p:nvPr/>
          </p:nvSpPr>
          <p:spPr>
            <a:xfrm>
              <a:off x="10405768" y="1514830"/>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75" name="Hexagon 574"/>
            <p:cNvSpPr/>
            <p:nvPr/>
          </p:nvSpPr>
          <p:spPr>
            <a:xfrm>
              <a:off x="10838638" y="1514830"/>
              <a:ext cx="257629" cy="232398"/>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579" name="Rectangle 578"/>
            <p:cNvSpPr/>
            <p:nvPr/>
          </p:nvSpPr>
          <p:spPr>
            <a:xfrm>
              <a:off x="904128" y="1624405"/>
              <a:ext cx="10404689" cy="97947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6911"/>
              <a:endParaRPr lang="en-US" sz="1687">
                <a:solidFill>
                  <a:srgbClr val="FFFFFF"/>
                </a:solidFill>
              </a:endParaRPr>
            </a:p>
          </p:txBody>
        </p:sp>
        <p:sp>
          <p:nvSpPr>
            <p:cNvPr id="402" name="TextBox 401"/>
            <p:cNvSpPr txBox="1"/>
            <p:nvPr/>
          </p:nvSpPr>
          <p:spPr>
            <a:xfrm>
              <a:off x="5176538" y="1619125"/>
              <a:ext cx="2171577" cy="496161"/>
            </a:xfrm>
            <a:prstGeom prst="rect">
              <a:avLst/>
            </a:prstGeom>
            <a:noFill/>
          </p:spPr>
          <p:txBody>
            <a:bodyPr wrap="square" rtlCol="0">
              <a:spAutoFit/>
            </a:bodyPr>
            <a:lstStyle/>
            <a:p>
              <a:pPr defTabSz="856911"/>
              <a:r>
                <a:rPr lang="en-US" sz="2624" b="1" dirty="0">
                  <a:solidFill>
                    <a:srgbClr val="FFFFFF"/>
                  </a:solidFill>
                  <a:latin typeface="Segoe UI Light"/>
                </a:rPr>
                <a:t>Service Fabric</a:t>
              </a:r>
            </a:p>
          </p:txBody>
        </p:sp>
        <p:grpSp>
          <p:nvGrpSpPr>
            <p:cNvPr id="70" name="Group 69"/>
            <p:cNvGrpSpPr/>
            <p:nvPr/>
          </p:nvGrpSpPr>
          <p:grpSpPr>
            <a:xfrm>
              <a:off x="5005672" y="3353283"/>
              <a:ext cx="2323540" cy="1112207"/>
              <a:chOff x="4962229" y="5403511"/>
              <a:chExt cx="2479440" cy="1186831"/>
            </a:xfrm>
            <a:solidFill>
              <a:schemeClr val="accent6"/>
            </a:solidFill>
          </p:grpSpPr>
          <p:sp>
            <p:nvSpPr>
              <p:cNvPr id="71" name="Rectangle 70"/>
              <p:cNvSpPr/>
              <p:nvPr/>
            </p:nvSpPr>
            <p:spPr>
              <a:xfrm>
                <a:off x="4962229" y="5898967"/>
                <a:ext cx="2479439" cy="691375"/>
              </a:xfrm>
              <a:prstGeom prst="rect">
                <a:avLst/>
              </a:prstGeom>
              <a:grpFill/>
              <a:ln>
                <a:noFill/>
              </a:ln>
            </p:spPr>
            <p:style>
              <a:lnRef idx="2">
                <a:schemeClr val="dk1"/>
              </a:lnRef>
              <a:fillRef idx="1">
                <a:schemeClr val="lt1"/>
              </a:fillRef>
              <a:effectRef idx="0">
                <a:schemeClr val="dk1"/>
              </a:effectRef>
              <a:fontRef idx="minor">
                <a:schemeClr val="dk1"/>
              </a:fontRef>
            </p:style>
            <p:txBody>
              <a:bodyPr rtlCol="0" anchor="ctr"/>
              <a:lstStyle/>
              <a:p>
                <a:pPr algn="ctr" defTabSz="856911"/>
                <a:r>
                  <a:rPr lang="en-US" sz="2249" b="1" dirty="0">
                    <a:solidFill>
                      <a:srgbClr val="FFFFFF"/>
                    </a:solidFill>
                    <a:latin typeface="Segoe UI Light"/>
                  </a:rPr>
                  <a:t>Private Clouds </a:t>
                </a:r>
                <a:r>
                  <a:rPr lang="en-US" sz="1687" dirty="0">
                    <a:solidFill>
                      <a:srgbClr val="FFFFFF"/>
                    </a:solidFill>
                    <a:latin typeface="Segoe UI Light"/>
                  </a:rPr>
                  <a:t/>
                </a:r>
                <a:br>
                  <a:rPr lang="en-US" sz="1687" dirty="0">
                    <a:solidFill>
                      <a:srgbClr val="FFFFFF"/>
                    </a:solidFill>
                    <a:latin typeface="Segoe UI Light"/>
                  </a:rPr>
                </a:br>
                <a:endParaRPr lang="en-US" sz="1313" dirty="0">
                  <a:solidFill>
                    <a:srgbClr val="FFFFFF"/>
                  </a:solidFill>
                  <a:latin typeface="Segoe UI Light"/>
                </a:endParaRPr>
              </a:p>
            </p:txBody>
          </p:sp>
          <p:sp>
            <p:nvSpPr>
              <p:cNvPr id="72" name="Rectangle 71"/>
              <p:cNvSpPr/>
              <p:nvPr/>
            </p:nvSpPr>
            <p:spPr>
              <a:xfrm>
                <a:off x="4962230" y="5403511"/>
                <a:ext cx="1222090" cy="457200"/>
              </a:xfrm>
              <a:prstGeom prst="rect">
                <a:avLst/>
              </a:prstGeom>
              <a:gr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defTabSz="856911"/>
                <a:r>
                  <a:rPr lang="en-US" sz="938" b="1" dirty="0">
                    <a:solidFill>
                      <a:srgbClr val="FFFFFF"/>
                    </a:solidFill>
                  </a:rPr>
                  <a:t>Windows</a:t>
                </a:r>
              </a:p>
              <a:p>
                <a:pPr algn="ctr" defTabSz="856911"/>
                <a:r>
                  <a:rPr lang="en-US" sz="938" b="1" dirty="0">
                    <a:solidFill>
                      <a:srgbClr val="FFFFFF"/>
                    </a:solidFill>
                  </a:rPr>
                  <a:t>Server</a:t>
                </a:r>
              </a:p>
            </p:txBody>
          </p:sp>
          <p:sp>
            <p:nvSpPr>
              <p:cNvPr id="76" name="Rectangle 75"/>
              <p:cNvSpPr/>
              <p:nvPr/>
            </p:nvSpPr>
            <p:spPr>
              <a:xfrm>
                <a:off x="6228297" y="5403511"/>
                <a:ext cx="1213372" cy="457200"/>
              </a:xfrm>
              <a:prstGeom prst="rect">
                <a:avLst/>
              </a:prstGeom>
              <a:grp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defTabSz="856911"/>
                <a:r>
                  <a:rPr lang="en-US" sz="938" b="1" dirty="0">
                    <a:solidFill>
                      <a:srgbClr val="FFFFFF"/>
                    </a:solidFill>
                  </a:rPr>
                  <a:t>Linux</a:t>
                </a:r>
              </a:p>
            </p:txBody>
          </p:sp>
        </p:grpSp>
        <p:sp>
          <p:nvSpPr>
            <p:cNvPr id="590" name="TextBox 589"/>
            <p:cNvSpPr txBox="1"/>
            <p:nvPr/>
          </p:nvSpPr>
          <p:spPr>
            <a:xfrm>
              <a:off x="982900" y="1734478"/>
              <a:ext cx="1151021" cy="265457"/>
            </a:xfrm>
            <a:prstGeom prst="rect">
              <a:avLst/>
            </a:prstGeom>
            <a:noFill/>
          </p:spPr>
          <p:txBody>
            <a:bodyPr wrap="square" rtlCol="0">
              <a:spAutoFit/>
            </a:bodyPr>
            <a:lstStyle/>
            <a:p>
              <a:pPr defTabSz="856911"/>
              <a:r>
                <a:rPr lang="en-US" sz="1125" dirty="0">
                  <a:solidFill>
                    <a:srgbClr val="FFFFFF"/>
                  </a:solidFill>
                  <a:latin typeface="Segoe UI Light"/>
                </a:rPr>
                <a:t>High Availability</a:t>
              </a:r>
            </a:p>
          </p:txBody>
        </p:sp>
        <p:sp>
          <p:nvSpPr>
            <p:cNvPr id="591" name="TextBox 590"/>
            <p:cNvSpPr txBox="1"/>
            <p:nvPr/>
          </p:nvSpPr>
          <p:spPr>
            <a:xfrm>
              <a:off x="2344534" y="2307807"/>
              <a:ext cx="1108954" cy="265457"/>
            </a:xfrm>
            <a:prstGeom prst="rect">
              <a:avLst/>
            </a:prstGeom>
            <a:noFill/>
          </p:spPr>
          <p:txBody>
            <a:bodyPr wrap="square" rtlCol="0">
              <a:spAutoFit/>
            </a:bodyPr>
            <a:lstStyle/>
            <a:p>
              <a:pPr defTabSz="856911"/>
              <a:r>
                <a:rPr lang="en-US" sz="1125" dirty="0">
                  <a:solidFill>
                    <a:srgbClr val="FFFFFF"/>
                  </a:solidFill>
                  <a:latin typeface="Segoe UI Light"/>
                </a:rPr>
                <a:t>Hyper-Scaling</a:t>
              </a:r>
            </a:p>
          </p:txBody>
        </p:sp>
        <p:sp>
          <p:nvSpPr>
            <p:cNvPr id="592" name="TextBox 591"/>
            <p:cNvSpPr txBox="1"/>
            <p:nvPr/>
          </p:nvSpPr>
          <p:spPr>
            <a:xfrm>
              <a:off x="2298828" y="1768573"/>
              <a:ext cx="1315619" cy="265457"/>
            </a:xfrm>
            <a:prstGeom prst="rect">
              <a:avLst/>
            </a:prstGeom>
            <a:noFill/>
          </p:spPr>
          <p:txBody>
            <a:bodyPr wrap="square" rtlCol="0">
              <a:spAutoFit/>
            </a:bodyPr>
            <a:lstStyle/>
            <a:p>
              <a:pPr defTabSz="856911"/>
              <a:r>
                <a:rPr lang="en-US" sz="1125" dirty="0">
                  <a:solidFill>
                    <a:srgbClr val="FFFFFF"/>
                  </a:solidFill>
                  <a:latin typeface="Segoe UI Light"/>
                </a:rPr>
                <a:t>Hybrid Operations</a:t>
              </a:r>
            </a:p>
          </p:txBody>
        </p:sp>
        <p:sp>
          <p:nvSpPr>
            <p:cNvPr id="593" name="TextBox 592"/>
            <p:cNvSpPr txBox="1"/>
            <p:nvPr/>
          </p:nvSpPr>
          <p:spPr>
            <a:xfrm>
              <a:off x="2823974" y="2061168"/>
              <a:ext cx="1007205" cy="265457"/>
            </a:xfrm>
            <a:prstGeom prst="rect">
              <a:avLst/>
            </a:prstGeom>
            <a:noFill/>
          </p:spPr>
          <p:txBody>
            <a:bodyPr wrap="square" rtlCol="0">
              <a:spAutoFit/>
            </a:bodyPr>
            <a:lstStyle/>
            <a:p>
              <a:pPr defTabSz="856911"/>
              <a:r>
                <a:rPr lang="en-US" sz="1125" dirty="0">
                  <a:solidFill>
                    <a:srgbClr val="FFFFFF"/>
                  </a:solidFill>
                  <a:latin typeface="Segoe UI Light"/>
                </a:rPr>
                <a:t>High Density</a:t>
              </a:r>
            </a:p>
          </p:txBody>
        </p:sp>
        <p:sp>
          <p:nvSpPr>
            <p:cNvPr id="594" name="TextBox 593"/>
            <p:cNvSpPr txBox="1"/>
            <p:nvPr/>
          </p:nvSpPr>
          <p:spPr>
            <a:xfrm>
              <a:off x="5110848" y="996459"/>
              <a:ext cx="2640661" cy="553998"/>
            </a:xfrm>
            <a:prstGeom prst="rect">
              <a:avLst/>
            </a:prstGeom>
            <a:noFill/>
          </p:spPr>
          <p:txBody>
            <a:bodyPr wrap="square" rtlCol="0">
              <a:spAutoFit/>
            </a:bodyPr>
            <a:lstStyle/>
            <a:p>
              <a:pPr defTabSz="856911"/>
              <a:r>
                <a:rPr lang="en-US" sz="3000" b="1" dirty="0" smtClean="0">
                  <a:solidFill>
                    <a:schemeClr val="accent6">
                      <a:lumMod val="75000"/>
                    </a:schemeClr>
                  </a:solidFill>
                  <a:latin typeface="Segoe UI Light"/>
                </a:rPr>
                <a:t>Micro services</a:t>
              </a:r>
              <a:endParaRPr lang="en-US" sz="3000" b="1" dirty="0">
                <a:solidFill>
                  <a:schemeClr val="accent6">
                    <a:lumMod val="75000"/>
                  </a:schemeClr>
                </a:solidFill>
                <a:latin typeface="Segoe UI Light"/>
              </a:endParaRPr>
            </a:p>
          </p:txBody>
        </p:sp>
        <p:sp>
          <p:nvSpPr>
            <p:cNvPr id="595" name="TextBox 594"/>
            <p:cNvSpPr txBox="1"/>
            <p:nvPr/>
          </p:nvSpPr>
          <p:spPr>
            <a:xfrm>
              <a:off x="4127383" y="2020769"/>
              <a:ext cx="1255027" cy="265457"/>
            </a:xfrm>
            <a:prstGeom prst="rect">
              <a:avLst/>
            </a:prstGeom>
            <a:noFill/>
          </p:spPr>
          <p:txBody>
            <a:bodyPr wrap="square" rtlCol="0">
              <a:spAutoFit/>
            </a:bodyPr>
            <a:lstStyle/>
            <a:p>
              <a:pPr defTabSz="856911"/>
              <a:r>
                <a:rPr lang="en-US" sz="1125" dirty="0">
                  <a:solidFill>
                    <a:srgbClr val="FFFFFF"/>
                  </a:solidFill>
                  <a:latin typeface="Segoe UI Light"/>
                </a:rPr>
                <a:t>Rolling Upgrades</a:t>
              </a:r>
            </a:p>
          </p:txBody>
        </p:sp>
        <p:sp>
          <p:nvSpPr>
            <p:cNvPr id="596" name="TextBox 595"/>
            <p:cNvSpPr txBox="1"/>
            <p:nvPr/>
          </p:nvSpPr>
          <p:spPr>
            <a:xfrm>
              <a:off x="5404358" y="2269269"/>
              <a:ext cx="1255027" cy="265457"/>
            </a:xfrm>
            <a:prstGeom prst="rect">
              <a:avLst/>
            </a:prstGeom>
            <a:noFill/>
          </p:spPr>
          <p:txBody>
            <a:bodyPr wrap="square" rtlCol="0">
              <a:spAutoFit/>
            </a:bodyPr>
            <a:lstStyle/>
            <a:p>
              <a:pPr defTabSz="856911"/>
              <a:r>
                <a:rPr lang="en-US" sz="1125" dirty="0" err="1">
                  <a:solidFill>
                    <a:srgbClr val="FFFFFF"/>
                  </a:solidFill>
                  <a:latin typeface="Segoe UI Light"/>
                </a:rPr>
                <a:t>Stateful</a:t>
              </a:r>
              <a:r>
                <a:rPr lang="en-US" sz="1125" dirty="0">
                  <a:solidFill>
                    <a:srgbClr val="FFFFFF"/>
                  </a:solidFill>
                  <a:latin typeface="Segoe UI Light"/>
                </a:rPr>
                <a:t> services</a:t>
              </a:r>
            </a:p>
          </p:txBody>
        </p:sp>
        <p:sp>
          <p:nvSpPr>
            <p:cNvPr id="597" name="TextBox 596"/>
            <p:cNvSpPr txBox="1"/>
            <p:nvPr/>
          </p:nvSpPr>
          <p:spPr>
            <a:xfrm>
              <a:off x="5875417" y="2049865"/>
              <a:ext cx="1255027" cy="265457"/>
            </a:xfrm>
            <a:prstGeom prst="rect">
              <a:avLst/>
            </a:prstGeom>
            <a:noFill/>
          </p:spPr>
          <p:txBody>
            <a:bodyPr wrap="square" rtlCol="0">
              <a:spAutoFit/>
            </a:bodyPr>
            <a:lstStyle/>
            <a:p>
              <a:pPr defTabSz="856911"/>
              <a:r>
                <a:rPr lang="en-US" sz="1125" dirty="0">
                  <a:solidFill>
                    <a:srgbClr val="FFFFFF"/>
                  </a:solidFill>
                  <a:latin typeface="Segoe UI Light"/>
                </a:rPr>
                <a:t>Low Latency</a:t>
              </a:r>
            </a:p>
          </p:txBody>
        </p:sp>
        <p:sp>
          <p:nvSpPr>
            <p:cNvPr id="598" name="TextBox 597"/>
            <p:cNvSpPr txBox="1"/>
            <p:nvPr/>
          </p:nvSpPr>
          <p:spPr>
            <a:xfrm>
              <a:off x="7554031" y="2139545"/>
              <a:ext cx="1255027" cy="438582"/>
            </a:xfrm>
            <a:prstGeom prst="rect">
              <a:avLst/>
            </a:prstGeom>
            <a:noFill/>
          </p:spPr>
          <p:txBody>
            <a:bodyPr wrap="square" rtlCol="0">
              <a:spAutoFit/>
            </a:bodyPr>
            <a:lstStyle/>
            <a:p>
              <a:pPr algn="ctr" defTabSz="856911"/>
              <a:r>
                <a:rPr lang="en-US" sz="1125" dirty="0">
                  <a:solidFill>
                    <a:srgbClr val="FFFFFF"/>
                  </a:solidFill>
                  <a:latin typeface="Segoe UI Light"/>
                </a:rPr>
                <a:t>Fast startup &amp; shutdown</a:t>
              </a:r>
            </a:p>
          </p:txBody>
        </p:sp>
        <p:sp>
          <p:nvSpPr>
            <p:cNvPr id="599" name="TextBox 598"/>
            <p:cNvSpPr txBox="1"/>
            <p:nvPr/>
          </p:nvSpPr>
          <p:spPr>
            <a:xfrm>
              <a:off x="8448013" y="1656054"/>
              <a:ext cx="1632402" cy="438582"/>
            </a:xfrm>
            <a:prstGeom prst="rect">
              <a:avLst/>
            </a:prstGeom>
            <a:noFill/>
          </p:spPr>
          <p:txBody>
            <a:bodyPr wrap="square" rtlCol="0">
              <a:spAutoFit/>
            </a:bodyPr>
            <a:lstStyle/>
            <a:p>
              <a:pPr defTabSz="856911"/>
              <a:r>
                <a:rPr lang="en-US" sz="1125" dirty="0">
                  <a:solidFill>
                    <a:srgbClr val="FFFFFF"/>
                  </a:solidFill>
                  <a:latin typeface="Segoe UI Light"/>
                </a:rPr>
                <a:t>Container Orchestration &amp; lifecycle management</a:t>
              </a:r>
            </a:p>
          </p:txBody>
        </p:sp>
        <p:sp>
          <p:nvSpPr>
            <p:cNvPr id="600" name="TextBox 599"/>
            <p:cNvSpPr txBox="1"/>
            <p:nvPr/>
          </p:nvSpPr>
          <p:spPr>
            <a:xfrm>
              <a:off x="9834925" y="2098161"/>
              <a:ext cx="1459322" cy="438582"/>
            </a:xfrm>
            <a:prstGeom prst="rect">
              <a:avLst/>
            </a:prstGeom>
            <a:noFill/>
          </p:spPr>
          <p:txBody>
            <a:bodyPr wrap="square" rtlCol="0">
              <a:spAutoFit/>
            </a:bodyPr>
            <a:lstStyle/>
            <a:p>
              <a:pPr algn="ctr" defTabSz="856911"/>
              <a:r>
                <a:rPr lang="en-US" sz="1125" dirty="0">
                  <a:solidFill>
                    <a:srgbClr val="FFFFFF"/>
                  </a:solidFill>
                  <a:latin typeface="Segoe UI Light"/>
                </a:rPr>
                <a:t>Auto Replication &amp; Failover</a:t>
              </a:r>
            </a:p>
          </p:txBody>
        </p:sp>
        <p:sp>
          <p:nvSpPr>
            <p:cNvPr id="403" name="TextBox 402"/>
            <p:cNvSpPr txBox="1"/>
            <p:nvPr/>
          </p:nvSpPr>
          <p:spPr>
            <a:xfrm>
              <a:off x="1053887" y="1985616"/>
              <a:ext cx="1108954" cy="611706"/>
            </a:xfrm>
            <a:prstGeom prst="rect">
              <a:avLst/>
            </a:prstGeom>
            <a:noFill/>
          </p:spPr>
          <p:txBody>
            <a:bodyPr wrap="square" rtlCol="0">
              <a:spAutoFit/>
            </a:bodyPr>
            <a:lstStyle/>
            <a:p>
              <a:pPr algn="ctr" defTabSz="856911"/>
              <a:r>
                <a:rPr lang="en-US" sz="1125" dirty="0">
                  <a:solidFill>
                    <a:srgbClr val="FFFFFF"/>
                  </a:solidFill>
                  <a:latin typeface="Segoe UI Light"/>
                </a:rPr>
                <a:t>Actor programming model</a:t>
              </a:r>
            </a:p>
          </p:txBody>
        </p:sp>
        <p:sp>
          <p:nvSpPr>
            <p:cNvPr id="404" name="TextBox 403"/>
            <p:cNvSpPr txBox="1"/>
            <p:nvPr/>
          </p:nvSpPr>
          <p:spPr>
            <a:xfrm>
              <a:off x="8809056" y="2197430"/>
              <a:ext cx="1255027" cy="265457"/>
            </a:xfrm>
            <a:prstGeom prst="rect">
              <a:avLst/>
            </a:prstGeom>
            <a:noFill/>
          </p:spPr>
          <p:txBody>
            <a:bodyPr wrap="square" rtlCol="0">
              <a:spAutoFit/>
            </a:bodyPr>
            <a:lstStyle/>
            <a:p>
              <a:pPr defTabSz="856911"/>
              <a:r>
                <a:rPr lang="en-US" sz="1125" dirty="0">
                  <a:solidFill>
                    <a:srgbClr val="FFFFFF"/>
                  </a:solidFill>
                  <a:latin typeface="Segoe UI Light"/>
                </a:rPr>
                <a:t>Load balancing</a:t>
              </a:r>
            </a:p>
          </p:txBody>
        </p:sp>
        <p:sp>
          <p:nvSpPr>
            <p:cNvPr id="405" name="TextBox 404"/>
            <p:cNvSpPr txBox="1"/>
            <p:nvPr/>
          </p:nvSpPr>
          <p:spPr>
            <a:xfrm>
              <a:off x="10183583" y="1767224"/>
              <a:ext cx="1315619" cy="265457"/>
            </a:xfrm>
            <a:prstGeom prst="rect">
              <a:avLst/>
            </a:prstGeom>
            <a:noFill/>
          </p:spPr>
          <p:txBody>
            <a:bodyPr wrap="square" rtlCol="0">
              <a:spAutoFit/>
            </a:bodyPr>
            <a:lstStyle/>
            <a:p>
              <a:pPr defTabSz="856911"/>
              <a:r>
                <a:rPr lang="en-US" sz="1125" dirty="0">
                  <a:solidFill>
                    <a:srgbClr val="FFFFFF"/>
                  </a:solidFill>
                  <a:latin typeface="Segoe UI Light"/>
                </a:rPr>
                <a:t>Self-healing</a:t>
              </a:r>
            </a:p>
          </p:txBody>
        </p:sp>
        <p:sp>
          <p:nvSpPr>
            <p:cNvPr id="406" name="TextBox 405"/>
            <p:cNvSpPr txBox="1"/>
            <p:nvPr/>
          </p:nvSpPr>
          <p:spPr>
            <a:xfrm>
              <a:off x="3735954" y="1731703"/>
              <a:ext cx="1274185" cy="265457"/>
            </a:xfrm>
            <a:prstGeom prst="rect">
              <a:avLst/>
            </a:prstGeom>
            <a:noFill/>
          </p:spPr>
          <p:txBody>
            <a:bodyPr wrap="square" rtlCol="0">
              <a:spAutoFit/>
            </a:bodyPr>
            <a:lstStyle/>
            <a:p>
              <a:pPr defTabSz="856911"/>
              <a:r>
                <a:rPr lang="en-US" sz="1125" dirty="0">
                  <a:solidFill>
                    <a:srgbClr val="FFFFFF"/>
                  </a:solidFill>
                  <a:latin typeface="Segoe UI Light"/>
                </a:rPr>
                <a:t>Data Partitioning</a:t>
              </a:r>
            </a:p>
          </p:txBody>
        </p:sp>
        <p:sp>
          <p:nvSpPr>
            <p:cNvPr id="407" name="TextBox 406"/>
            <p:cNvSpPr txBox="1"/>
            <p:nvPr/>
          </p:nvSpPr>
          <p:spPr>
            <a:xfrm>
              <a:off x="3787835" y="2313092"/>
              <a:ext cx="1441730" cy="265457"/>
            </a:xfrm>
            <a:prstGeom prst="rect">
              <a:avLst/>
            </a:prstGeom>
            <a:noFill/>
          </p:spPr>
          <p:txBody>
            <a:bodyPr wrap="square" rtlCol="0">
              <a:spAutoFit/>
            </a:bodyPr>
            <a:lstStyle/>
            <a:p>
              <a:pPr defTabSz="856911"/>
              <a:r>
                <a:rPr lang="en-US" sz="1125" dirty="0">
                  <a:solidFill>
                    <a:srgbClr val="FFFFFF"/>
                  </a:solidFill>
                  <a:latin typeface="Segoe UI Light"/>
                </a:rPr>
                <a:t>Automated Rollback</a:t>
              </a:r>
            </a:p>
          </p:txBody>
        </p:sp>
        <p:sp>
          <p:nvSpPr>
            <p:cNvPr id="408" name="TextBox 407"/>
            <p:cNvSpPr txBox="1"/>
            <p:nvPr/>
          </p:nvSpPr>
          <p:spPr>
            <a:xfrm>
              <a:off x="7301216" y="1674681"/>
              <a:ext cx="1255027" cy="438582"/>
            </a:xfrm>
            <a:prstGeom prst="rect">
              <a:avLst/>
            </a:prstGeom>
            <a:noFill/>
          </p:spPr>
          <p:txBody>
            <a:bodyPr wrap="square" rtlCol="0">
              <a:spAutoFit/>
            </a:bodyPr>
            <a:lstStyle/>
            <a:p>
              <a:pPr algn="ctr" defTabSz="856911"/>
              <a:r>
                <a:rPr lang="en-US" sz="1125" dirty="0">
                  <a:solidFill>
                    <a:srgbClr val="FFFFFF"/>
                  </a:solidFill>
                  <a:latin typeface="Segoe UI Light"/>
                </a:rPr>
                <a:t>Health Monitoring</a:t>
              </a:r>
            </a:p>
          </p:txBody>
        </p:sp>
        <p:sp>
          <p:nvSpPr>
            <p:cNvPr id="409" name="TextBox 408"/>
            <p:cNvSpPr txBox="1"/>
            <p:nvPr/>
          </p:nvSpPr>
          <p:spPr>
            <a:xfrm>
              <a:off x="6841783" y="2061168"/>
              <a:ext cx="1274185" cy="438582"/>
            </a:xfrm>
            <a:prstGeom prst="rect">
              <a:avLst/>
            </a:prstGeom>
            <a:noFill/>
          </p:spPr>
          <p:txBody>
            <a:bodyPr wrap="square" rtlCol="0">
              <a:spAutoFit/>
            </a:bodyPr>
            <a:lstStyle/>
            <a:p>
              <a:pPr defTabSz="856911"/>
              <a:r>
                <a:rPr lang="en-US" sz="1125" dirty="0">
                  <a:solidFill>
                    <a:srgbClr val="FFFFFF"/>
                  </a:solidFill>
                  <a:latin typeface="Segoe UI Light"/>
                </a:rPr>
                <a:t>Placement Constraints</a:t>
              </a:r>
            </a:p>
          </p:txBody>
        </p:sp>
      </p:grpSp>
    </p:spTree>
    <p:extLst>
      <p:ext uri="{BB962C8B-B14F-4D97-AF65-F5344CB8AC3E}">
        <p14:creationId xmlns:p14="http://schemas.microsoft.com/office/powerpoint/2010/main" val="305672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API Service </a:t>
            </a:r>
            <a:r>
              <a:rPr lang="fr-FR" dirty="0" err="1" smtClean="0"/>
              <a:t>Fabric</a:t>
            </a:r>
            <a:endParaRPr lang="fr-FR" dirty="0"/>
          </a:p>
        </p:txBody>
      </p:sp>
      <p:sp>
        <p:nvSpPr>
          <p:cNvPr id="20" name="Rounded Rectangle 19"/>
          <p:cNvSpPr/>
          <p:nvPr/>
        </p:nvSpPr>
        <p:spPr bwMode="auto">
          <a:xfrm>
            <a:off x="1177640" y="2772875"/>
            <a:ext cx="4846973" cy="805241"/>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8735" tIns="78735" rIns="29529" bIns="29529" rtlCol="0" anchor="ctr" anchorCtr="0"/>
          <a:lstStyle/>
          <a:p>
            <a:pPr algn="ctr" defTabSz="802908"/>
            <a:r>
              <a:rPr lang="en-US" sz="2066" dirty="0">
                <a:gradFill>
                  <a:gsLst>
                    <a:gs pos="0">
                      <a:srgbClr val="FFFFFF"/>
                    </a:gs>
                    <a:gs pos="100000">
                      <a:srgbClr val="FFFFFF"/>
                    </a:gs>
                  </a:gsLst>
                  <a:lin ang="5400000" scaled="0"/>
                </a:gradFill>
                <a:ea typeface="Segoe UI" pitchFamily="34" charset="0"/>
                <a:cs typeface="Segoe UI" pitchFamily="34" charset="0"/>
              </a:rPr>
              <a:t>Reliable Actors API</a:t>
            </a:r>
          </a:p>
        </p:txBody>
      </p:sp>
      <p:sp>
        <p:nvSpPr>
          <p:cNvPr id="21" name="Rounded Rectangle 20"/>
          <p:cNvSpPr/>
          <p:nvPr/>
        </p:nvSpPr>
        <p:spPr bwMode="auto">
          <a:xfrm>
            <a:off x="6142175" y="2758956"/>
            <a:ext cx="4582230" cy="809981"/>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78735" tIns="78735" rIns="29529" bIns="29529" rtlCol="0" anchor="ctr" anchorCtr="0"/>
          <a:lstStyle/>
          <a:p>
            <a:pPr algn="ctr" defTabSz="802908"/>
            <a:r>
              <a:rPr lang="en-US" sz="2066" dirty="0">
                <a:gradFill>
                  <a:gsLst>
                    <a:gs pos="0">
                      <a:srgbClr val="FFFFFF"/>
                    </a:gs>
                    <a:gs pos="100000">
                      <a:srgbClr val="FFFFFF"/>
                    </a:gs>
                  </a:gsLst>
                  <a:lin ang="5400000" scaled="0"/>
                </a:gradFill>
                <a:ea typeface="Segoe UI" pitchFamily="34" charset="0"/>
                <a:cs typeface="Segoe UI" pitchFamily="34" charset="0"/>
              </a:rPr>
              <a:t>Reliable Services API</a:t>
            </a:r>
          </a:p>
        </p:txBody>
      </p:sp>
      <p:sp>
        <p:nvSpPr>
          <p:cNvPr id="76" name="Rectangle 75"/>
          <p:cNvSpPr/>
          <p:nvPr/>
        </p:nvSpPr>
        <p:spPr>
          <a:xfrm>
            <a:off x="1177639" y="4768061"/>
            <a:ext cx="4654324" cy="766041"/>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602363"/>
            <a:r>
              <a:rPr lang="en-US" sz="2066" dirty="0">
                <a:solidFill>
                  <a:srgbClr val="FFFFFF"/>
                </a:solidFill>
                <a:latin typeface="Segoe UI Light"/>
              </a:rPr>
              <a:t>Azure </a:t>
            </a:r>
          </a:p>
        </p:txBody>
      </p:sp>
      <p:sp>
        <p:nvSpPr>
          <p:cNvPr id="81" name="Rectangle 80"/>
          <p:cNvSpPr/>
          <p:nvPr/>
        </p:nvSpPr>
        <p:spPr>
          <a:xfrm>
            <a:off x="6057001" y="4775039"/>
            <a:ext cx="4667405" cy="766041"/>
          </a:xfrm>
          <a:prstGeom prst="rect">
            <a:avLst/>
          </a:prstGeom>
          <a:solidFill>
            <a:schemeClr val="accent6">
              <a:lumMod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602363"/>
            <a:r>
              <a:rPr lang="en-US" sz="2066" dirty="0">
                <a:solidFill>
                  <a:srgbClr val="FFFFFF"/>
                </a:solidFill>
                <a:latin typeface="Segoe UI Light"/>
              </a:rPr>
              <a:t>Private Clouds </a:t>
            </a:r>
          </a:p>
        </p:txBody>
      </p:sp>
      <p:sp>
        <p:nvSpPr>
          <p:cNvPr id="348" name="Hexagon 347"/>
          <p:cNvSpPr/>
          <p:nvPr/>
        </p:nvSpPr>
        <p:spPr>
          <a:xfrm>
            <a:off x="1205103" y="2146134"/>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349" name="Hexagon 348"/>
          <p:cNvSpPr/>
          <p:nvPr/>
        </p:nvSpPr>
        <p:spPr>
          <a:xfrm>
            <a:off x="1403953" y="2259008"/>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350" name="Hexagon 349"/>
          <p:cNvSpPr/>
          <p:nvPr/>
        </p:nvSpPr>
        <p:spPr>
          <a:xfrm>
            <a:off x="1205103" y="2375799"/>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351" name="Hexagon 350"/>
          <p:cNvSpPr/>
          <p:nvPr/>
        </p:nvSpPr>
        <p:spPr>
          <a:xfrm>
            <a:off x="1403953" y="2488674"/>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352" name="Straight Connector 351"/>
          <p:cNvCxnSpPr/>
          <p:nvPr/>
        </p:nvCxnSpPr>
        <p:spPr>
          <a:xfrm>
            <a:off x="1323463" y="2482566"/>
            <a:ext cx="198849" cy="116792"/>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a:off x="1323463" y="2248982"/>
            <a:ext cx="198849" cy="116792"/>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1519078" y="2360762"/>
            <a:ext cx="198849" cy="116792"/>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H="1">
            <a:off x="1519078" y="2482566"/>
            <a:ext cx="198849" cy="116792"/>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1519078" y="2370785"/>
            <a:ext cx="28" cy="231279"/>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1320257" y="2365773"/>
            <a:ext cx="198821" cy="111780"/>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flipV="1">
            <a:off x="1519078" y="2243971"/>
            <a:ext cx="198849" cy="126815"/>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a:off x="1323448" y="2270181"/>
            <a:ext cx="28" cy="231279"/>
          </a:xfrm>
          <a:prstGeom prst="line">
            <a:avLst/>
          </a:prstGeom>
          <a:noFill/>
          <a:ln w="6350" cap="flat" cmpd="sng" algn="ctr">
            <a:solidFill>
              <a:srgbClr val="5B9BD5"/>
            </a:solidFill>
            <a:prstDash val="solid"/>
            <a:miter lim="800000"/>
          </a:ln>
          <a:effectLst/>
        </p:spPr>
      </p:cxnSp>
      <p:sp>
        <p:nvSpPr>
          <p:cNvPr id="360" name="Hexagon 359"/>
          <p:cNvSpPr/>
          <p:nvPr/>
        </p:nvSpPr>
        <p:spPr>
          <a:xfrm>
            <a:off x="1600346" y="2146134"/>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361" name="Hexagon 360"/>
          <p:cNvSpPr/>
          <p:nvPr/>
        </p:nvSpPr>
        <p:spPr>
          <a:xfrm>
            <a:off x="1799197" y="2259008"/>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362" name="Hexagon 361"/>
          <p:cNvSpPr/>
          <p:nvPr/>
        </p:nvSpPr>
        <p:spPr>
          <a:xfrm>
            <a:off x="1600346" y="2375799"/>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363" name="Hexagon 362"/>
          <p:cNvSpPr/>
          <p:nvPr/>
        </p:nvSpPr>
        <p:spPr>
          <a:xfrm>
            <a:off x="1799197" y="2488674"/>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364" name="Straight Connector 363"/>
          <p:cNvCxnSpPr/>
          <p:nvPr/>
        </p:nvCxnSpPr>
        <p:spPr>
          <a:xfrm>
            <a:off x="1718705" y="2482566"/>
            <a:ext cx="198849" cy="116792"/>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a:off x="1718705" y="2252899"/>
            <a:ext cx="198849" cy="116792"/>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1914320" y="2360762"/>
            <a:ext cx="198849" cy="116792"/>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H="1">
            <a:off x="1914320" y="2482566"/>
            <a:ext cx="198849" cy="116792"/>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1914321" y="2370785"/>
            <a:ext cx="28" cy="231279"/>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1715500" y="2365773"/>
            <a:ext cx="198821" cy="111780"/>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flipV="1">
            <a:off x="1914320" y="2243971"/>
            <a:ext cx="198849" cy="126815"/>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a:off x="1718691" y="2270181"/>
            <a:ext cx="28" cy="231279"/>
          </a:xfrm>
          <a:prstGeom prst="line">
            <a:avLst/>
          </a:prstGeom>
          <a:noFill/>
          <a:ln w="6350" cap="flat" cmpd="sng" algn="ctr">
            <a:solidFill>
              <a:srgbClr val="5B9BD5"/>
            </a:solidFill>
            <a:prstDash val="solid"/>
            <a:miter lim="800000"/>
          </a:ln>
          <a:effectLst/>
        </p:spPr>
      </p:cxnSp>
      <p:sp>
        <p:nvSpPr>
          <p:cNvPr id="372" name="Hexagon 371"/>
          <p:cNvSpPr/>
          <p:nvPr/>
        </p:nvSpPr>
        <p:spPr>
          <a:xfrm>
            <a:off x="1997729" y="2146134"/>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373" name="Hexagon 372"/>
          <p:cNvSpPr/>
          <p:nvPr/>
        </p:nvSpPr>
        <p:spPr>
          <a:xfrm>
            <a:off x="2196579" y="2259008"/>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374" name="Hexagon 373"/>
          <p:cNvSpPr/>
          <p:nvPr/>
        </p:nvSpPr>
        <p:spPr>
          <a:xfrm>
            <a:off x="1997729" y="2375799"/>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375" name="Hexagon 374"/>
          <p:cNvSpPr/>
          <p:nvPr/>
        </p:nvSpPr>
        <p:spPr>
          <a:xfrm>
            <a:off x="2196579" y="2488674"/>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376" name="Straight Connector 375"/>
          <p:cNvCxnSpPr/>
          <p:nvPr/>
        </p:nvCxnSpPr>
        <p:spPr>
          <a:xfrm>
            <a:off x="2116089" y="2482566"/>
            <a:ext cx="198849" cy="116792"/>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a:off x="2116089" y="2248982"/>
            <a:ext cx="198849" cy="116792"/>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2311703" y="2360762"/>
            <a:ext cx="198849" cy="116792"/>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H="1">
            <a:off x="2311703" y="2482566"/>
            <a:ext cx="198849" cy="116792"/>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2311705" y="2370785"/>
            <a:ext cx="28" cy="231279"/>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2112882" y="2365773"/>
            <a:ext cx="198821" cy="111780"/>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flipV="1">
            <a:off x="2311703" y="2243971"/>
            <a:ext cx="198849" cy="126815"/>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a:off x="2116073" y="2274098"/>
            <a:ext cx="28" cy="231279"/>
          </a:xfrm>
          <a:prstGeom prst="line">
            <a:avLst/>
          </a:prstGeom>
          <a:noFill/>
          <a:ln w="6350" cap="flat" cmpd="sng" algn="ctr">
            <a:solidFill>
              <a:srgbClr val="5B9BD5"/>
            </a:solidFill>
            <a:prstDash val="solid"/>
            <a:miter lim="800000"/>
          </a:ln>
          <a:effectLst/>
        </p:spPr>
      </p:cxnSp>
      <p:sp>
        <p:nvSpPr>
          <p:cNvPr id="384" name="Hexagon 383"/>
          <p:cNvSpPr/>
          <p:nvPr/>
        </p:nvSpPr>
        <p:spPr>
          <a:xfrm>
            <a:off x="2392972" y="2146134"/>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385" name="Hexagon 384"/>
          <p:cNvSpPr/>
          <p:nvPr/>
        </p:nvSpPr>
        <p:spPr>
          <a:xfrm>
            <a:off x="2591822" y="2259008"/>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386" name="Hexagon 385"/>
          <p:cNvSpPr/>
          <p:nvPr/>
        </p:nvSpPr>
        <p:spPr>
          <a:xfrm>
            <a:off x="2392972" y="2375799"/>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387" name="Hexagon 386"/>
          <p:cNvSpPr/>
          <p:nvPr/>
        </p:nvSpPr>
        <p:spPr>
          <a:xfrm>
            <a:off x="2591822" y="2488674"/>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388" name="Straight Connector 387"/>
          <p:cNvCxnSpPr/>
          <p:nvPr/>
        </p:nvCxnSpPr>
        <p:spPr>
          <a:xfrm>
            <a:off x="2511332" y="2482566"/>
            <a:ext cx="198849" cy="116792"/>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a:off x="2511332" y="2248982"/>
            <a:ext cx="198849" cy="116792"/>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2706946" y="2360762"/>
            <a:ext cx="198849" cy="116792"/>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H="1">
            <a:off x="2706946" y="2482566"/>
            <a:ext cx="198849" cy="116792"/>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2706948" y="2366869"/>
            <a:ext cx="28" cy="231279"/>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2508127" y="2365773"/>
            <a:ext cx="198821" cy="111780"/>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flipV="1">
            <a:off x="2706946" y="2243971"/>
            <a:ext cx="198849" cy="126815"/>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a:off x="2511317" y="2274098"/>
            <a:ext cx="28" cy="231279"/>
          </a:xfrm>
          <a:prstGeom prst="line">
            <a:avLst/>
          </a:prstGeom>
          <a:noFill/>
          <a:ln w="6350" cap="flat" cmpd="sng" algn="ctr">
            <a:solidFill>
              <a:srgbClr val="5B9BD5"/>
            </a:solidFill>
            <a:prstDash val="solid"/>
            <a:miter lim="800000"/>
          </a:ln>
          <a:effectLst/>
        </p:spPr>
      </p:cxnSp>
      <p:sp>
        <p:nvSpPr>
          <p:cNvPr id="396" name="Hexagon 395"/>
          <p:cNvSpPr/>
          <p:nvPr/>
        </p:nvSpPr>
        <p:spPr>
          <a:xfrm>
            <a:off x="2788215" y="2146134"/>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397" name="Hexagon 396"/>
          <p:cNvSpPr/>
          <p:nvPr/>
        </p:nvSpPr>
        <p:spPr>
          <a:xfrm>
            <a:off x="2983904" y="2259008"/>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398" name="Hexagon 397"/>
          <p:cNvSpPr/>
          <p:nvPr/>
        </p:nvSpPr>
        <p:spPr>
          <a:xfrm>
            <a:off x="2788215" y="2375799"/>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399" name="Hexagon 398"/>
          <p:cNvSpPr/>
          <p:nvPr/>
        </p:nvSpPr>
        <p:spPr>
          <a:xfrm>
            <a:off x="2983904" y="2488674"/>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400" name="Straight Connector 399"/>
          <p:cNvCxnSpPr/>
          <p:nvPr/>
        </p:nvCxnSpPr>
        <p:spPr>
          <a:xfrm>
            <a:off x="2903413" y="2482566"/>
            <a:ext cx="198849" cy="116792"/>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2903413" y="2248982"/>
            <a:ext cx="198849" cy="116792"/>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3099028" y="2360762"/>
            <a:ext cx="198849" cy="116792"/>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H="1">
            <a:off x="3099028" y="2482566"/>
            <a:ext cx="198849" cy="116792"/>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3099028" y="2370785"/>
            <a:ext cx="28" cy="23127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flipV="1">
            <a:off x="2900206" y="2365773"/>
            <a:ext cx="198821" cy="111780"/>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flipV="1">
            <a:off x="3099028" y="2243971"/>
            <a:ext cx="198849" cy="126815"/>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2906560" y="2270181"/>
            <a:ext cx="28" cy="231279"/>
          </a:xfrm>
          <a:prstGeom prst="line">
            <a:avLst/>
          </a:prstGeom>
          <a:noFill/>
          <a:ln w="6350" cap="flat" cmpd="sng" algn="ctr">
            <a:solidFill>
              <a:srgbClr val="5B9BD5"/>
            </a:solidFill>
            <a:prstDash val="solid"/>
            <a:miter lim="800000"/>
          </a:ln>
          <a:effectLst/>
        </p:spPr>
      </p:cxnSp>
      <p:sp>
        <p:nvSpPr>
          <p:cNvPr id="408" name="Hexagon 407"/>
          <p:cNvSpPr/>
          <p:nvPr/>
        </p:nvSpPr>
        <p:spPr>
          <a:xfrm>
            <a:off x="3180296" y="2146134"/>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09" name="Hexagon 408"/>
          <p:cNvSpPr/>
          <p:nvPr/>
        </p:nvSpPr>
        <p:spPr>
          <a:xfrm>
            <a:off x="3379145" y="2259008"/>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10" name="Hexagon 409"/>
          <p:cNvSpPr/>
          <p:nvPr/>
        </p:nvSpPr>
        <p:spPr>
          <a:xfrm>
            <a:off x="3180296" y="2375799"/>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11" name="Hexagon 410"/>
          <p:cNvSpPr/>
          <p:nvPr/>
        </p:nvSpPr>
        <p:spPr>
          <a:xfrm>
            <a:off x="3379145" y="2488674"/>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412" name="Straight Connector 411"/>
          <p:cNvCxnSpPr/>
          <p:nvPr/>
        </p:nvCxnSpPr>
        <p:spPr>
          <a:xfrm>
            <a:off x="3298656" y="2482566"/>
            <a:ext cx="198849" cy="116792"/>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3298656" y="2248982"/>
            <a:ext cx="198849" cy="116792"/>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3494270" y="2360762"/>
            <a:ext cx="198849" cy="116792"/>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H="1">
            <a:off x="3494270" y="2482566"/>
            <a:ext cx="198849" cy="116792"/>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3494272" y="2370785"/>
            <a:ext cx="28" cy="23127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flipV="1">
            <a:off x="3295451" y="2365773"/>
            <a:ext cx="198821" cy="111780"/>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flipV="1">
            <a:off x="3494270" y="2243971"/>
            <a:ext cx="198849" cy="126815"/>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3298641" y="2270181"/>
            <a:ext cx="28" cy="231279"/>
          </a:xfrm>
          <a:prstGeom prst="line">
            <a:avLst/>
          </a:prstGeom>
          <a:noFill/>
          <a:ln w="6350" cap="flat" cmpd="sng" algn="ctr">
            <a:solidFill>
              <a:srgbClr val="5B9BD5"/>
            </a:solidFill>
            <a:prstDash val="solid"/>
            <a:miter lim="800000"/>
          </a:ln>
          <a:effectLst/>
        </p:spPr>
      </p:cxnSp>
      <p:sp>
        <p:nvSpPr>
          <p:cNvPr id="420" name="Hexagon 419"/>
          <p:cNvSpPr/>
          <p:nvPr/>
        </p:nvSpPr>
        <p:spPr>
          <a:xfrm>
            <a:off x="3577680" y="2146134"/>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21" name="Hexagon 420"/>
          <p:cNvSpPr/>
          <p:nvPr/>
        </p:nvSpPr>
        <p:spPr>
          <a:xfrm>
            <a:off x="3776529" y="2259008"/>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22" name="Hexagon 421"/>
          <p:cNvSpPr/>
          <p:nvPr/>
        </p:nvSpPr>
        <p:spPr>
          <a:xfrm>
            <a:off x="3577680" y="2375799"/>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23" name="Hexagon 422"/>
          <p:cNvSpPr/>
          <p:nvPr/>
        </p:nvSpPr>
        <p:spPr>
          <a:xfrm>
            <a:off x="3776529" y="2488674"/>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424" name="Straight Connector 423"/>
          <p:cNvCxnSpPr/>
          <p:nvPr/>
        </p:nvCxnSpPr>
        <p:spPr>
          <a:xfrm>
            <a:off x="3696039" y="2482566"/>
            <a:ext cx="198849" cy="116792"/>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3696039" y="2248982"/>
            <a:ext cx="198849" cy="116792"/>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3891654" y="2360762"/>
            <a:ext cx="198849" cy="116792"/>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H="1">
            <a:off x="3891654" y="2482566"/>
            <a:ext cx="198849" cy="116792"/>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a:off x="3891656" y="2370785"/>
            <a:ext cx="28" cy="231279"/>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flipV="1">
            <a:off x="3692832" y="2365773"/>
            <a:ext cx="198821" cy="111780"/>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V="1">
            <a:off x="3891654" y="2243971"/>
            <a:ext cx="198849" cy="126815"/>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3696024" y="2270181"/>
            <a:ext cx="28" cy="231279"/>
          </a:xfrm>
          <a:prstGeom prst="line">
            <a:avLst/>
          </a:prstGeom>
          <a:noFill/>
          <a:ln w="6350" cap="flat" cmpd="sng" algn="ctr">
            <a:solidFill>
              <a:srgbClr val="5B9BD5"/>
            </a:solidFill>
            <a:prstDash val="solid"/>
            <a:miter lim="800000"/>
          </a:ln>
          <a:effectLst/>
        </p:spPr>
      </p:cxnSp>
      <p:sp>
        <p:nvSpPr>
          <p:cNvPr id="432" name="Hexagon 431"/>
          <p:cNvSpPr/>
          <p:nvPr/>
        </p:nvSpPr>
        <p:spPr>
          <a:xfrm>
            <a:off x="3976501" y="2146134"/>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33" name="Hexagon 432"/>
          <p:cNvSpPr/>
          <p:nvPr/>
        </p:nvSpPr>
        <p:spPr>
          <a:xfrm>
            <a:off x="4175351" y="2259008"/>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34" name="Hexagon 433"/>
          <p:cNvSpPr/>
          <p:nvPr/>
        </p:nvSpPr>
        <p:spPr>
          <a:xfrm>
            <a:off x="3976501" y="2375799"/>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35" name="Hexagon 434"/>
          <p:cNvSpPr/>
          <p:nvPr/>
        </p:nvSpPr>
        <p:spPr>
          <a:xfrm>
            <a:off x="4175351" y="2488674"/>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436" name="Straight Connector 435"/>
          <p:cNvCxnSpPr/>
          <p:nvPr/>
        </p:nvCxnSpPr>
        <p:spPr>
          <a:xfrm>
            <a:off x="4094860" y="2482566"/>
            <a:ext cx="198849" cy="116792"/>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4094860" y="2248982"/>
            <a:ext cx="198849" cy="116792"/>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4282110" y="2365352"/>
            <a:ext cx="198849" cy="116792"/>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H="1">
            <a:off x="4282110" y="2487156"/>
            <a:ext cx="198849" cy="116792"/>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4291771" y="2375375"/>
            <a:ext cx="28" cy="231279"/>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4091654" y="2365773"/>
            <a:ext cx="198821" cy="111780"/>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flipV="1">
            <a:off x="4282110" y="2248560"/>
            <a:ext cx="198849" cy="126815"/>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a:off x="4094846" y="2270181"/>
            <a:ext cx="28" cy="231279"/>
          </a:xfrm>
          <a:prstGeom prst="line">
            <a:avLst/>
          </a:prstGeom>
          <a:noFill/>
          <a:ln w="6350" cap="flat" cmpd="sng" algn="ctr">
            <a:solidFill>
              <a:srgbClr val="5B9BD5"/>
            </a:solidFill>
            <a:prstDash val="solid"/>
            <a:miter lim="800000"/>
          </a:ln>
          <a:effectLst/>
        </p:spPr>
      </p:cxnSp>
      <p:sp>
        <p:nvSpPr>
          <p:cNvPr id="444" name="Hexagon 443"/>
          <p:cNvSpPr/>
          <p:nvPr/>
        </p:nvSpPr>
        <p:spPr>
          <a:xfrm>
            <a:off x="4374187" y="2147271"/>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45" name="Hexagon 444"/>
          <p:cNvSpPr/>
          <p:nvPr/>
        </p:nvSpPr>
        <p:spPr>
          <a:xfrm>
            <a:off x="4573037" y="2260146"/>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46" name="Hexagon 445"/>
          <p:cNvSpPr/>
          <p:nvPr/>
        </p:nvSpPr>
        <p:spPr>
          <a:xfrm>
            <a:off x="4374187" y="2376937"/>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47" name="Hexagon 446"/>
          <p:cNvSpPr/>
          <p:nvPr/>
        </p:nvSpPr>
        <p:spPr>
          <a:xfrm>
            <a:off x="4573037" y="2493729"/>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448" name="Straight Connector 447"/>
          <p:cNvCxnSpPr/>
          <p:nvPr/>
        </p:nvCxnSpPr>
        <p:spPr>
          <a:xfrm>
            <a:off x="4492546" y="2483703"/>
            <a:ext cx="198849" cy="116792"/>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a:off x="4492546" y="2250119"/>
            <a:ext cx="198849" cy="116792"/>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4688161" y="2361899"/>
            <a:ext cx="198849" cy="116792"/>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H="1">
            <a:off x="4688161" y="2483703"/>
            <a:ext cx="198849" cy="116792"/>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688162" y="2371923"/>
            <a:ext cx="28" cy="231279"/>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489341" y="2366911"/>
            <a:ext cx="198821" cy="111780"/>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flipV="1">
            <a:off x="4688161" y="2245108"/>
            <a:ext cx="198849" cy="126815"/>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a:off x="4492531" y="2271318"/>
            <a:ext cx="28" cy="231279"/>
          </a:xfrm>
          <a:prstGeom prst="line">
            <a:avLst/>
          </a:prstGeom>
          <a:noFill/>
          <a:ln w="6350" cap="flat" cmpd="sng" algn="ctr">
            <a:solidFill>
              <a:srgbClr val="5B9BD5"/>
            </a:solidFill>
            <a:prstDash val="solid"/>
            <a:miter lim="800000"/>
          </a:ln>
          <a:effectLst/>
        </p:spPr>
      </p:cxnSp>
      <p:sp>
        <p:nvSpPr>
          <p:cNvPr id="456" name="Hexagon 455"/>
          <p:cNvSpPr/>
          <p:nvPr/>
        </p:nvSpPr>
        <p:spPr>
          <a:xfrm>
            <a:off x="4769431" y="2147271"/>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57" name="Hexagon 456"/>
          <p:cNvSpPr/>
          <p:nvPr/>
        </p:nvSpPr>
        <p:spPr>
          <a:xfrm>
            <a:off x="4968280" y="2260146"/>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58" name="Hexagon 457"/>
          <p:cNvSpPr/>
          <p:nvPr/>
        </p:nvSpPr>
        <p:spPr>
          <a:xfrm>
            <a:off x="4769431" y="2376937"/>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59" name="Hexagon 458"/>
          <p:cNvSpPr/>
          <p:nvPr/>
        </p:nvSpPr>
        <p:spPr>
          <a:xfrm>
            <a:off x="4968280" y="2493729"/>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460" name="Straight Connector 459"/>
          <p:cNvCxnSpPr/>
          <p:nvPr/>
        </p:nvCxnSpPr>
        <p:spPr>
          <a:xfrm>
            <a:off x="4887790" y="2483703"/>
            <a:ext cx="198849" cy="116792"/>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a:off x="4887790" y="2250119"/>
            <a:ext cx="198849" cy="116792"/>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5083405" y="2361899"/>
            <a:ext cx="198849" cy="116792"/>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H="1">
            <a:off x="5083405" y="2483703"/>
            <a:ext cx="198849" cy="116792"/>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5083406" y="2371923"/>
            <a:ext cx="28" cy="231279"/>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4884584" y="2366911"/>
            <a:ext cx="198821" cy="111780"/>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flipV="1">
            <a:off x="5083405" y="2245108"/>
            <a:ext cx="198849" cy="126815"/>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a:off x="4887775" y="2271318"/>
            <a:ext cx="28" cy="231279"/>
          </a:xfrm>
          <a:prstGeom prst="line">
            <a:avLst/>
          </a:prstGeom>
          <a:noFill/>
          <a:ln w="6350" cap="flat" cmpd="sng" algn="ctr">
            <a:solidFill>
              <a:srgbClr val="5B9BD5"/>
            </a:solidFill>
            <a:prstDash val="solid"/>
            <a:miter lim="800000"/>
          </a:ln>
          <a:effectLst/>
        </p:spPr>
      </p:cxnSp>
      <p:sp>
        <p:nvSpPr>
          <p:cNvPr id="468" name="Hexagon 467"/>
          <p:cNvSpPr/>
          <p:nvPr/>
        </p:nvSpPr>
        <p:spPr>
          <a:xfrm>
            <a:off x="5166814" y="2147271"/>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69" name="Hexagon 468"/>
          <p:cNvSpPr/>
          <p:nvPr/>
        </p:nvSpPr>
        <p:spPr>
          <a:xfrm>
            <a:off x="5365664" y="2260146"/>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70" name="Hexagon 469"/>
          <p:cNvSpPr/>
          <p:nvPr/>
        </p:nvSpPr>
        <p:spPr>
          <a:xfrm>
            <a:off x="5166814" y="2376937"/>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71" name="Hexagon 470"/>
          <p:cNvSpPr/>
          <p:nvPr/>
        </p:nvSpPr>
        <p:spPr>
          <a:xfrm>
            <a:off x="5365664" y="2489811"/>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472" name="Straight Connector 471"/>
          <p:cNvCxnSpPr/>
          <p:nvPr/>
        </p:nvCxnSpPr>
        <p:spPr>
          <a:xfrm>
            <a:off x="5285172" y="2483703"/>
            <a:ext cx="198849" cy="116792"/>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a:off x="5285172" y="2250119"/>
            <a:ext cx="198849" cy="116792"/>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5477208" y="2361899"/>
            <a:ext cx="198849" cy="116792"/>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H="1">
            <a:off x="5477208" y="2483703"/>
            <a:ext cx="198849" cy="116792"/>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5480789" y="2371923"/>
            <a:ext cx="28" cy="231279"/>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5281967" y="2366911"/>
            <a:ext cx="198821" cy="111780"/>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flipV="1">
            <a:off x="5477208" y="2245108"/>
            <a:ext cx="198849" cy="126815"/>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a:off x="5285158" y="2271318"/>
            <a:ext cx="28" cy="231279"/>
          </a:xfrm>
          <a:prstGeom prst="line">
            <a:avLst/>
          </a:prstGeom>
          <a:noFill/>
          <a:ln w="6350" cap="flat" cmpd="sng" algn="ctr">
            <a:solidFill>
              <a:srgbClr val="5B9BD5"/>
            </a:solidFill>
            <a:prstDash val="solid"/>
            <a:miter lim="800000"/>
          </a:ln>
          <a:effectLst/>
        </p:spPr>
      </p:cxnSp>
      <p:sp>
        <p:nvSpPr>
          <p:cNvPr id="480" name="Hexagon 479"/>
          <p:cNvSpPr/>
          <p:nvPr/>
        </p:nvSpPr>
        <p:spPr>
          <a:xfrm>
            <a:off x="5562474" y="2143354"/>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81" name="Hexagon 480"/>
          <p:cNvSpPr/>
          <p:nvPr/>
        </p:nvSpPr>
        <p:spPr>
          <a:xfrm>
            <a:off x="5761323" y="2260146"/>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82" name="Hexagon 481"/>
          <p:cNvSpPr/>
          <p:nvPr/>
        </p:nvSpPr>
        <p:spPr>
          <a:xfrm>
            <a:off x="5562474" y="2376937"/>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83" name="Hexagon 482"/>
          <p:cNvSpPr/>
          <p:nvPr/>
        </p:nvSpPr>
        <p:spPr>
          <a:xfrm>
            <a:off x="5761323" y="2489811"/>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484" name="Straight Connector 483"/>
          <p:cNvCxnSpPr/>
          <p:nvPr/>
        </p:nvCxnSpPr>
        <p:spPr>
          <a:xfrm>
            <a:off x="5680831" y="2483703"/>
            <a:ext cx="198849" cy="116792"/>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5680831" y="2250119"/>
            <a:ext cx="198849" cy="116792"/>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876447" y="2361899"/>
            <a:ext cx="198849" cy="116792"/>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H="1">
            <a:off x="5876447" y="2483703"/>
            <a:ext cx="198849" cy="116792"/>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a:off x="5876447" y="2371923"/>
            <a:ext cx="28" cy="231279"/>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flipV="1">
            <a:off x="5677626" y="2366911"/>
            <a:ext cx="198821" cy="111780"/>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V="1">
            <a:off x="5876447" y="2245108"/>
            <a:ext cx="198849" cy="126815"/>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5680818" y="2271318"/>
            <a:ext cx="28" cy="231279"/>
          </a:xfrm>
          <a:prstGeom prst="line">
            <a:avLst/>
          </a:prstGeom>
          <a:noFill/>
          <a:ln w="6350" cap="flat" cmpd="sng" algn="ctr">
            <a:solidFill>
              <a:srgbClr val="5B9BD5"/>
            </a:solidFill>
            <a:prstDash val="solid"/>
            <a:miter lim="800000"/>
          </a:ln>
          <a:effectLst/>
        </p:spPr>
      </p:cxnSp>
      <p:sp>
        <p:nvSpPr>
          <p:cNvPr id="492" name="Hexagon 491"/>
          <p:cNvSpPr/>
          <p:nvPr/>
        </p:nvSpPr>
        <p:spPr>
          <a:xfrm>
            <a:off x="5957716" y="2147271"/>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93" name="Hexagon 492"/>
          <p:cNvSpPr/>
          <p:nvPr/>
        </p:nvSpPr>
        <p:spPr>
          <a:xfrm>
            <a:off x="6156566" y="2260146"/>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94" name="Hexagon 493"/>
          <p:cNvSpPr/>
          <p:nvPr/>
        </p:nvSpPr>
        <p:spPr>
          <a:xfrm>
            <a:off x="5957716" y="2376937"/>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495" name="Hexagon 494"/>
          <p:cNvSpPr/>
          <p:nvPr/>
        </p:nvSpPr>
        <p:spPr>
          <a:xfrm>
            <a:off x="6156566" y="2489811"/>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496" name="Straight Connector 495"/>
          <p:cNvCxnSpPr/>
          <p:nvPr/>
        </p:nvCxnSpPr>
        <p:spPr>
          <a:xfrm>
            <a:off x="6076076" y="2483703"/>
            <a:ext cx="198849" cy="116792"/>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6076076" y="2254036"/>
            <a:ext cx="198849" cy="116792"/>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6271690" y="2361899"/>
            <a:ext cx="198849" cy="116792"/>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H="1">
            <a:off x="6271690" y="2483703"/>
            <a:ext cx="198849" cy="116792"/>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6271691" y="2371923"/>
            <a:ext cx="28" cy="231279"/>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V="1">
            <a:off x="6072869" y="2366911"/>
            <a:ext cx="198821" cy="111780"/>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flipV="1">
            <a:off x="6271690" y="2245108"/>
            <a:ext cx="198849" cy="126815"/>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a:off x="6076061" y="2271318"/>
            <a:ext cx="28" cy="231279"/>
          </a:xfrm>
          <a:prstGeom prst="line">
            <a:avLst/>
          </a:prstGeom>
          <a:noFill/>
          <a:ln w="6350" cap="flat" cmpd="sng" algn="ctr">
            <a:solidFill>
              <a:srgbClr val="5B9BD5"/>
            </a:solidFill>
            <a:prstDash val="solid"/>
            <a:miter lim="800000"/>
          </a:ln>
          <a:effectLst/>
        </p:spPr>
      </p:cxnSp>
      <p:sp>
        <p:nvSpPr>
          <p:cNvPr id="504" name="Hexagon 503"/>
          <p:cNvSpPr/>
          <p:nvPr/>
        </p:nvSpPr>
        <p:spPr>
          <a:xfrm>
            <a:off x="6356538" y="2147271"/>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05" name="Hexagon 504"/>
          <p:cNvSpPr/>
          <p:nvPr/>
        </p:nvSpPr>
        <p:spPr>
          <a:xfrm>
            <a:off x="6555388" y="2260146"/>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06" name="Hexagon 505"/>
          <p:cNvSpPr/>
          <p:nvPr/>
        </p:nvSpPr>
        <p:spPr>
          <a:xfrm>
            <a:off x="6356538" y="2376937"/>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07" name="Hexagon 506"/>
          <p:cNvSpPr/>
          <p:nvPr/>
        </p:nvSpPr>
        <p:spPr>
          <a:xfrm>
            <a:off x="6555388" y="2489811"/>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508" name="Straight Connector 507"/>
          <p:cNvCxnSpPr/>
          <p:nvPr/>
        </p:nvCxnSpPr>
        <p:spPr>
          <a:xfrm>
            <a:off x="6474896" y="2483703"/>
            <a:ext cx="198849" cy="116792"/>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a:off x="6474896" y="2250119"/>
            <a:ext cx="198849" cy="116792"/>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670513" y="2361899"/>
            <a:ext cx="198849" cy="116792"/>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6670513" y="2483703"/>
            <a:ext cx="198849" cy="116792"/>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6670512" y="2371923"/>
            <a:ext cx="28" cy="231279"/>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V="1">
            <a:off x="6471690" y="2366911"/>
            <a:ext cx="198821" cy="111780"/>
          </a:xfrm>
          <a:prstGeom prst="line">
            <a:avLst/>
          </a:prstGeom>
          <a:noFill/>
          <a:ln w="6350" cap="flat" cmpd="sng" algn="ctr">
            <a:solidFill>
              <a:srgbClr val="5B9BD5"/>
            </a:solidFill>
            <a:prstDash val="solid"/>
            <a:miter lim="800000"/>
          </a:ln>
          <a:effectLst/>
        </p:spPr>
      </p:cxnSp>
      <p:cxnSp>
        <p:nvCxnSpPr>
          <p:cNvPr id="514" name="Straight Connector 513"/>
          <p:cNvCxnSpPr/>
          <p:nvPr/>
        </p:nvCxnSpPr>
        <p:spPr>
          <a:xfrm flipV="1">
            <a:off x="6670513" y="2245108"/>
            <a:ext cx="198849" cy="126815"/>
          </a:xfrm>
          <a:prstGeom prst="line">
            <a:avLst/>
          </a:prstGeom>
          <a:noFill/>
          <a:ln w="6350" cap="flat" cmpd="sng" algn="ctr">
            <a:solidFill>
              <a:srgbClr val="5B9BD5"/>
            </a:solidFill>
            <a:prstDash val="solid"/>
            <a:miter lim="800000"/>
          </a:ln>
          <a:effectLst/>
        </p:spPr>
      </p:cxnSp>
      <p:cxnSp>
        <p:nvCxnSpPr>
          <p:cNvPr id="515" name="Straight Connector 514"/>
          <p:cNvCxnSpPr/>
          <p:nvPr/>
        </p:nvCxnSpPr>
        <p:spPr>
          <a:xfrm>
            <a:off x="6482039" y="2271318"/>
            <a:ext cx="28" cy="231279"/>
          </a:xfrm>
          <a:prstGeom prst="line">
            <a:avLst/>
          </a:prstGeom>
          <a:noFill/>
          <a:ln w="6350" cap="flat" cmpd="sng" algn="ctr">
            <a:solidFill>
              <a:srgbClr val="5B9BD5"/>
            </a:solidFill>
            <a:prstDash val="solid"/>
            <a:miter lim="800000"/>
          </a:ln>
          <a:effectLst/>
        </p:spPr>
      </p:cxnSp>
      <p:sp>
        <p:nvSpPr>
          <p:cNvPr id="516" name="Hexagon 515"/>
          <p:cNvSpPr/>
          <p:nvPr/>
        </p:nvSpPr>
        <p:spPr>
          <a:xfrm>
            <a:off x="6753921" y="2147271"/>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17" name="Hexagon 516"/>
          <p:cNvSpPr/>
          <p:nvPr/>
        </p:nvSpPr>
        <p:spPr>
          <a:xfrm>
            <a:off x="6952771" y="2260146"/>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18" name="Hexagon 517"/>
          <p:cNvSpPr/>
          <p:nvPr/>
        </p:nvSpPr>
        <p:spPr>
          <a:xfrm>
            <a:off x="6753921" y="2376937"/>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19" name="Hexagon 518"/>
          <p:cNvSpPr/>
          <p:nvPr/>
        </p:nvSpPr>
        <p:spPr>
          <a:xfrm>
            <a:off x="6952771" y="2489811"/>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520" name="Straight Connector 519"/>
          <p:cNvCxnSpPr/>
          <p:nvPr/>
        </p:nvCxnSpPr>
        <p:spPr>
          <a:xfrm>
            <a:off x="6872279" y="2483703"/>
            <a:ext cx="198849" cy="116792"/>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a:off x="6872279" y="2250119"/>
            <a:ext cx="198849" cy="116792"/>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7071057" y="2361899"/>
            <a:ext cx="198849" cy="116792"/>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H="1">
            <a:off x="7071057" y="2483703"/>
            <a:ext cx="198849" cy="116792"/>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a:off x="7067895" y="2371923"/>
            <a:ext cx="28" cy="231279"/>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flipV="1">
            <a:off x="6869074" y="2366911"/>
            <a:ext cx="198821" cy="111780"/>
          </a:xfrm>
          <a:prstGeom prst="line">
            <a:avLst/>
          </a:prstGeom>
          <a:noFill/>
          <a:ln w="6350" cap="flat" cmpd="sng" algn="ctr">
            <a:solidFill>
              <a:srgbClr val="5B9BD5"/>
            </a:solidFill>
            <a:prstDash val="solid"/>
            <a:miter lim="800000"/>
          </a:ln>
          <a:effectLst/>
        </p:spPr>
      </p:cxnSp>
      <p:cxnSp>
        <p:nvCxnSpPr>
          <p:cNvPr id="526" name="Straight Connector 525"/>
          <p:cNvCxnSpPr/>
          <p:nvPr/>
        </p:nvCxnSpPr>
        <p:spPr>
          <a:xfrm flipV="1">
            <a:off x="7071057" y="2245108"/>
            <a:ext cx="198849" cy="126815"/>
          </a:xfrm>
          <a:prstGeom prst="line">
            <a:avLst/>
          </a:prstGeom>
          <a:noFill/>
          <a:ln w="6350" cap="flat" cmpd="sng" algn="ctr">
            <a:solidFill>
              <a:srgbClr val="5B9BD5"/>
            </a:solidFill>
            <a:prstDash val="solid"/>
            <a:miter lim="800000"/>
          </a:ln>
          <a:effectLst/>
        </p:spPr>
      </p:cxnSp>
      <p:cxnSp>
        <p:nvCxnSpPr>
          <p:cNvPr id="527" name="Straight Connector 526"/>
          <p:cNvCxnSpPr/>
          <p:nvPr/>
        </p:nvCxnSpPr>
        <p:spPr>
          <a:xfrm>
            <a:off x="6872266" y="2271318"/>
            <a:ext cx="28" cy="231279"/>
          </a:xfrm>
          <a:prstGeom prst="line">
            <a:avLst/>
          </a:prstGeom>
          <a:noFill/>
          <a:ln w="6350" cap="flat" cmpd="sng" algn="ctr">
            <a:solidFill>
              <a:srgbClr val="5B9BD5"/>
            </a:solidFill>
            <a:prstDash val="solid"/>
            <a:miter lim="800000"/>
          </a:ln>
          <a:effectLst/>
        </p:spPr>
      </p:cxnSp>
      <p:sp>
        <p:nvSpPr>
          <p:cNvPr id="528" name="Hexagon 527"/>
          <p:cNvSpPr/>
          <p:nvPr/>
        </p:nvSpPr>
        <p:spPr>
          <a:xfrm>
            <a:off x="7152326" y="2147271"/>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29" name="Hexagon 528"/>
          <p:cNvSpPr/>
          <p:nvPr/>
        </p:nvSpPr>
        <p:spPr>
          <a:xfrm>
            <a:off x="7351175" y="2260146"/>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30" name="Hexagon 529"/>
          <p:cNvSpPr/>
          <p:nvPr/>
        </p:nvSpPr>
        <p:spPr>
          <a:xfrm>
            <a:off x="7152326" y="2376937"/>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31" name="Hexagon 530"/>
          <p:cNvSpPr/>
          <p:nvPr/>
        </p:nvSpPr>
        <p:spPr>
          <a:xfrm>
            <a:off x="7351175" y="2489811"/>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532" name="Straight Connector 531"/>
          <p:cNvCxnSpPr/>
          <p:nvPr/>
        </p:nvCxnSpPr>
        <p:spPr>
          <a:xfrm>
            <a:off x="7270685" y="2483703"/>
            <a:ext cx="198849" cy="116792"/>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a:off x="7270685" y="2250119"/>
            <a:ext cx="198849" cy="116792"/>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7463138" y="2361899"/>
            <a:ext cx="198849" cy="116792"/>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H="1">
            <a:off x="7463138" y="2483703"/>
            <a:ext cx="198849" cy="116792"/>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a:off x="7463139" y="2371923"/>
            <a:ext cx="28" cy="231279"/>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flipV="1">
            <a:off x="7267479" y="2366911"/>
            <a:ext cx="198821" cy="111780"/>
          </a:xfrm>
          <a:prstGeom prst="line">
            <a:avLst/>
          </a:prstGeom>
          <a:noFill/>
          <a:ln w="6350" cap="flat" cmpd="sng" algn="ctr">
            <a:solidFill>
              <a:srgbClr val="5B9BD5"/>
            </a:solidFill>
            <a:prstDash val="solid"/>
            <a:miter lim="800000"/>
          </a:ln>
          <a:effectLst/>
        </p:spPr>
      </p:cxnSp>
      <p:cxnSp>
        <p:nvCxnSpPr>
          <p:cNvPr id="538" name="Straight Connector 537"/>
          <p:cNvCxnSpPr/>
          <p:nvPr/>
        </p:nvCxnSpPr>
        <p:spPr>
          <a:xfrm flipV="1">
            <a:off x="7463138" y="2245108"/>
            <a:ext cx="198849" cy="126815"/>
          </a:xfrm>
          <a:prstGeom prst="line">
            <a:avLst/>
          </a:prstGeom>
          <a:noFill/>
          <a:ln w="6350" cap="flat" cmpd="sng" algn="ctr">
            <a:solidFill>
              <a:srgbClr val="5B9BD5"/>
            </a:solidFill>
            <a:prstDash val="solid"/>
            <a:miter lim="800000"/>
          </a:ln>
          <a:effectLst/>
        </p:spPr>
      </p:cxnSp>
      <p:cxnSp>
        <p:nvCxnSpPr>
          <p:cNvPr id="539" name="Straight Connector 538"/>
          <p:cNvCxnSpPr/>
          <p:nvPr/>
        </p:nvCxnSpPr>
        <p:spPr>
          <a:xfrm>
            <a:off x="7270670" y="2271318"/>
            <a:ext cx="28" cy="231279"/>
          </a:xfrm>
          <a:prstGeom prst="line">
            <a:avLst/>
          </a:prstGeom>
          <a:noFill/>
          <a:ln w="6350" cap="flat" cmpd="sng" algn="ctr">
            <a:solidFill>
              <a:srgbClr val="5B9BD5"/>
            </a:solidFill>
            <a:prstDash val="solid"/>
            <a:miter lim="800000"/>
          </a:ln>
          <a:effectLst/>
        </p:spPr>
      </p:cxnSp>
      <p:sp>
        <p:nvSpPr>
          <p:cNvPr id="540" name="Hexagon 539"/>
          <p:cNvSpPr/>
          <p:nvPr/>
        </p:nvSpPr>
        <p:spPr>
          <a:xfrm>
            <a:off x="7548950" y="2150322"/>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41" name="Hexagon 540"/>
          <p:cNvSpPr/>
          <p:nvPr/>
        </p:nvSpPr>
        <p:spPr>
          <a:xfrm>
            <a:off x="7747801" y="2263196"/>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42" name="Hexagon 541"/>
          <p:cNvSpPr/>
          <p:nvPr/>
        </p:nvSpPr>
        <p:spPr>
          <a:xfrm>
            <a:off x="7548950" y="2379988"/>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43" name="Hexagon 542"/>
          <p:cNvSpPr/>
          <p:nvPr/>
        </p:nvSpPr>
        <p:spPr>
          <a:xfrm>
            <a:off x="7747801" y="2492862"/>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544" name="Straight Connector 543"/>
          <p:cNvCxnSpPr/>
          <p:nvPr/>
        </p:nvCxnSpPr>
        <p:spPr>
          <a:xfrm>
            <a:off x="7667310" y="2486754"/>
            <a:ext cx="198849" cy="116792"/>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a:off x="7667310" y="2253171"/>
            <a:ext cx="198849" cy="116792"/>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7862924" y="2364951"/>
            <a:ext cx="198849" cy="116792"/>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H="1">
            <a:off x="7862924" y="2486754"/>
            <a:ext cx="198849" cy="116792"/>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a:off x="7862926" y="2374975"/>
            <a:ext cx="28" cy="231279"/>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flipV="1">
            <a:off x="7664105" y="2369963"/>
            <a:ext cx="198821" cy="111780"/>
          </a:xfrm>
          <a:prstGeom prst="line">
            <a:avLst/>
          </a:prstGeom>
          <a:noFill/>
          <a:ln w="6350" cap="flat" cmpd="sng" algn="ctr">
            <a:solidFill>
              <a:srgbClr val="5B9BD5"/>
            </a:solidFill>
            <a:prstDash val="solid"/>
            <a:miter lim="800000"/>
          </a:ln>
          <a:effectLst/>
        </p:spPr>
      </p:cxnSp>
      <p:cxnSp>
        <p:nvCxnSpPr>
          <p:cNvPr id="550" name="Straight Connector 549"/>
          <p:cNvCxnSpPr/>
          <p:nvPr/>
        </p:nvCxnSpPr>
        <p:spPr>
          <a:xfrm flipV="1">
            <a:off x="7862924" y="2248160"/>
            <a:ext cx="198849" cy="126815"/>
          </a:xfrm>
          <a:prstGeom prst="line">
            <a:avLst/>
          </a:prstGeom>
          <a:noFill/>
          <a:ln w="6350" cap="flat" cmpd="sng" algn="ctr">
            <a:solidFill>
              <a:srgbClr val="5B9BD5"/>
            </a:solidFill>
            <a:prstDash val="solid"/>
            <a:miter lim="800000"/>
          </a:ln>
          <a:effectLst/>
        </p:spPr>
      </p:cxnSp>
      <p:cxnSp>
        <p:nvCxnSpPr>
          <p:cNvPr id="551" name="Straight Connector 550"/>
          <p:cNvCxnSpPr/>
          <p:nvPr/>
        </p:nvCxnSpPr>
        <p:spPr>
          <a:xfrm>
            <a:off x="7667295" y="2278287"/>
            <a:ext cx="28" cy="231279"/>
          </a:xfrm>
          <a:prstGeom prst="line">
            <a:avLst/>
          </a:prstGeom>
          <a:noFill/>
          <a:ln w="6350" cap="flat" cmpd="sng" algn="ctr">
            <a:solidFill>
              <a:srgbClr val="5B9BD5"/>
            </a:solidFill>
            <a:prstDash val="solid"/>
            <a:miter lim="800000"/>
          </a:ln>
          <a:effectLst/>
        </p:spPr>
      </p:cxnSp>
      <p:sp>
        <p:nvSpPr>
          <p:cNvPr id="552" name="Hexagon 551"/>
          <p:cNvSpPr/>
          <p:nvPr/>
        </p:nvSpPr>
        <p:spPr>
          <a:xfrm>
            <a:off x="7944194" y="2150322"/>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53" name="Hexagon 552"/>
          <p:cNvSpPr/>
          <p:nvPr/>
        </p:nvSpPr>
        <p:spPr>
          <a:xfrm>
            <a:off x="8139882" y="2263196"/>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54" name="Hexagon 553"/>
          <p:cNvSpPr/>
          <p:nvPr/>
        </p:nvSpPr>
        <p:spPr>
          <a:xfrm>
            <a:off x="7944194" y="2379988"/>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55" name="Hexagon 554"/>
          <p:cNvSpPr/>
          <p:nvPr/>
        </p:nvSpPr>
        <p:spPr>
          <a:xfrm>
            <a:off x="8139882" y="2492862"/>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556" name="Straight Connector 555"/>
          <p:cNvCxnSpPr/>
          <p:nvPr/>
        </p:nvCxnSpPr>
        <p:spPr>
          <a:xfrm>
            <a:off x="8062553" y="2486754"/>
            <a:ext cx="198849" cy="116792"/>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a:off x="8062553" y="2253171"/>
            <a:ext cx="198849" cy="116792"/>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8255007" y="2364951"/>
            <a:ext cx="198849" cy="116792"/>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H="1">
            <a:off x="8255007" y="2486754"/>
            <a:ext cx="198849" cy="116792"/>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a:off x="8255007" y="2374975"/>
            <a:ext cx="28" cy="231279"/>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flipV="1">
            <a:off x="8059348" y="2369963"/>
            <a:ext cx="198821" cy="111780"/>
          </a:xfrm>
          <a:prstGeom prst="line">
            <a:avLst/>
          </a:prstGeom>
          <a:noFill/>
          <a:ln w="6350" cap="flat" cmpd="sng" algn="ctr">
            <a:solidFill>
              <a:srgbClr val="5B9BD5"/>
            </a:solidFill>
            <a:prstDash val="solid"/>
            <a:miter lim="800000"/>
          </a:ln>
          <a:effectLst/>
        </p:spPr>
      </p:cxnSp>
      <p:cxnSp>
        <p:nvCxnSpPr>
          <p:cNvPr id="562" name="Straight Connector 561"/>
          <p:cNvCxnSpPr/>
          <p:nvPr/>
        </p:nvCxnSpPr>
        <p:spPr>
          <a:xfrm flipV="1">
            <a:off x="8255007" y="2248160"/>
            <a:ext cx="198849" cy="126815"/>
          </a:xfrm>
          <a:prstGeom prst="line">
            <a:avLst/>
          </a:prstGeom>
          <a:noFill/>
          <a:ln w="6350" cap="flat" cmpd="sng" algn="ctr">
            <a:solidFill>
              <a:srgbClr val="5B9BD5"/>
            </a:solidFill>
            <a:prstDash val="solid"/>
            <a:miter lim="800000"/>
          </a:ln>
          <a:effectLst/>
        </p:spPr>
      </p:cxnSp>
      <p:cxnSp>
        <p:nvCxnSpPr>
          <p:cNvPr id="563" name="Straight Connector 562"/>
          <p:cNvCxnSpPr/>
          <p:nvPr/>
        </p:nvCxnSpPr>
        <p:spPr>
          <a:xfrm>
            <a:off x="8062539" y="2274370"/>
            <a:ext cx="28" cy="231279"/>
          </a:xfrm>
          <a:prstGeom prst="line">
            <a:avLst/>
          </a:prstGeom>
          <a:noFill/>
          <a:ln w="6350" cap="flat" cmpd="sng" algn="ctr">
            <a:solidFill>
              <a:srgbClr val="5B9BD5"/>
            </a:solidFill>
            <a:prstDash val="solid"/>
            <a:miter lim="800000"/>
          </a:ln>
          <a:effectLst/>
        </p:spPr>
      </p:cxnSp>
      <p:sp>
        <p:nvSpPr>
          <p:cNvPr id="564" name="Hexagon 563"/>
          <p:cNvSpPr/>
          <p:nvPr/>
        </p:nvSpPr>
        <p:spPr>
          <a:xfrm>
            <a:off x="8338416" y="2150322"/>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65" name="Hexagon 564"/>
          <p:cNvSpPr/>
          <p:nvPr/>
        </p:nvSpPr>
        <p:spPr>
          <a:xfrm>
            <a:off x="8534103" y="2263196"/>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66" name="Hexagon 565"/>
          <p:cNvSpPr/>
          <p:nvPr/>
        </p:nvSpPr>
        <p:spPr>
          <a:xfrm>
            <a:off x="8338416" y="2379988"/>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67" name="Hexagon 566"/>
          <p:cNvSpPr/>
          <p:nvPr/>
        </p:nvSpPr>
        <p:spPr>
          <a:xfrm>
            <a:off x="8534103" y="2492862"/>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568" name="Straight Connector 567"/>
          <p:cNvCxnSpPr/>
          <p:nvPr/>
        </p:nvCxnSpPr>
        <p:spPr>
          <a:xfrm>
            <a:off x="8456774" y="2486754"/>
            <a:ext cx="198849" cy="116792"/>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a:off x="8456774" y="2253171"/>
            <a:ext cx="198849" cy="116792"/>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8638492" y="2364951"/>
            <a:ext cx="198849" cy="116792"/>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H="1">
            <a:off x="8638492" y="2486754"/>
            <a:ext cx="198849" cy="116792"/>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a:off x="8649229" y="2374975"/>
            <a:ext cx="28" cy="231279"/>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flipV="1">
            <a:off x="8453569" y="2369963"/>
            <a:ext cx="198821" cy="111780"/>
          </a:xfrm>
          <a:prstGeom prst="line">
            <a:avLst/>
          </a:prstGeom>
          <a:noFill/>
          <a:ln w="6350" cap="flat" cmpd="sng" algn="ctr">
            <a:solidFill>
              <a:srgbClr val="5B9BD5"/>
            </a:solidFill>
            <a:prstDash val="solid"/>
            <a:miter lim="800000"/>
          </a:ln>
          <a:effectLst/>
        </p:spPr>
      </p:cxnSp>
      <p:cxnSp>
        <p:nvCxnSpPr>
          <p:cNvPr id="574" name="Straight Connector 573"/>
          <p:cNvCxnSpPr/>
          <p:nvPr/>
        </p:nvCxnSpPr>
        <p:spPr>
          <a:xfrm flipV="1">
            <a:off x="8638492" y="2248160"/>
            <a:ext cx="198849" cy="126815"/>
          </a:xfrm>
          <a:prstGeom prst="line">
            <a:avLst/>
          </a:prstGeom>
          <a:noFill/>
          <a:ln w="6350" cap="flat" cmpd="sng" algn="ctr">
            <a:solidFill>
              <a:srgbClr val="5B9BD5"/>
            </a:solidFill>
            <a:prstDash val="solid"/>
            <a:miter lim="800000"/>
          </a:ln>
          <a:effectLst/>
        </p:spPr>
      </p:cxnSp>
      <p:cxnSp>
        <p:nvCxnSpPr>
          <p:cNvPr id="575" name="Straight Connector 574"/>
          <p:cNvCxnSpPr/>
          <p:nvPr/>
        </p:nvCxnSpPr>
        <p:spPr>
          <a:xfrm>
            <a:off x="8456760" y="2274370"/>
            <a:ext cx="28" cy="231279"/>
          </a:xfrm>
          <a:prstGeom prst="line">
            <a:avLst/>
          </a:prstGeom>
          <a:noFill/>
          <a:ln w="6350" cap="flat" cmpd="sng" algn="ctr">
            <a:solidFill>
              <a:srgbClr val="5B9BD5"/>
            </a:solidFill>
            <a:prstDash val="solid"/>
            <a:miter lim="800000"/>
          </a:ln>
          <a:effectLst/>
        </p:spPr>
      </p:cxnSp>
      <p:sp>
        <p:nvSpPr>
          <p:cNvPr id="576" name="Hexagon 575"/>
          <p:cNvSpPr/>
          <p:nvPr/>
        </p:nvSpPr>
        <p:spPr>
          <a:xfrm>
            <a:off x="8728168" y="2150322"/>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77" name="Hexagon 576"/>
          <p:cNvSpPr/>
          <p:nvPr/>
        </p:nvSpPr>
        <p:spPr>
          <a:xfrm>
            <a:off x="8927018" y="2263196"/>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78" name="Hexagon 577"/>
          <p:cNvSpPr/>
          <p:nvPr/>
        </p:nvSpPr>
        <p:spPr>
          <a:xfrm>
            <a:off x="8728168" y="2379988"/>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79" name="Hexagon 578"/>
          <p:cNvSpPr/>
          <p:nvPr/>
        </p:nvSpPr>
        <p:spPr>
          <a:xfrm>
            <a:off x="8927018" y="2492862"/>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580" name="Straight Connector 579"/>
          <p:cNvCxnSpPr/>
          <p:nvPr/>
        </p:nvCxnSpPr>
        <p:spPr>
          <a:xfrm>
            <a:off x="8846528" y="2486754"/>
            <a:ext cx="198849" cy="116792"/>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a:off x="8846528" y="2253171"/>
            <a:ext cx="198849" cy="116792"/>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9042142" y="2364951"/>
            <a:ext cx="198849" cy="116792"/>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H="1">
            <a:off x="9042142" y="2486754"/>
            <a:ext cx="198849" cy="116792"/>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a:off x="9042144" y="2374975"/>
            <a:ext cx="28" cy="231279"/>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flipV="1">
            <a:off x="8843322" y="2369963"/>
            <a:ext cx="198821" cy="111780"/>
          </a:xfrm>
          <a:prstGeom prst="line">
            <a:avLst/>
          </a:prstGeom>
          <a:noFill/>
          <a:ln w="6350" cap="flat" cmpd="sng" algn="ctr">
            <a:solidFill>
              <a:srgbClr val="5B9BD5"/>
            </a:solidFill>
            <a:prstDash val="solid"/>
            <a:miter lim="800000"/>
          </a:ln>
          <a:effectLst/>
        </p:spPr>
      </p:cxnSp>
      <p:cxnSp>
        <p:nvCxnSpPr>
          <p:cNvPr id="586" name="Straight Connector 585"/>
          <p:cNvCxnSpPr/>
          <p:nvPr/>
        </p:nvCxnSpPr>
        <p:spPr>
          <a:xfrm flipV="1">
            <a:off x="9042142" y="2248160"/>
            <a:ext cx="198849" cy="126815"/>
          </a:xfrm>
          <a:prstGeom prst="line">
            <a:avLst/>
          </a:prstGeom>
          <a:noFill/>
          <a:ln w="6350" cap="flat" cmpd="sng" algn="ctr">
            <a:solidFill>
              <a:srgbClr val="5B9BD5"/>
            </a:solidFill>
            <a:prstDash val="solid"/>
            <a:miter lim="800000"/>
          </a:ln>
          <a:effectLst/>
        </p:spPr>
      </p:cxnSp>
      <p:cxnSp>
        <p:nvCxnSpPr>
          <p:cNvPr id="587" name="Straight Connector 586"/>
          <p:cNvCxnSpPr/>
          <p:nvPr/>
        </p:nvCxnSpPr>
        <p:spPr>
          <a:xfrm>
            <a:off x="8846512" y="2274370"/>
            <a:ext cx="28" cy="231279"/>
          </a:xfrm>
          <a:prstGeom prst="line">
            <a:avLst/>
          </a:prstGeom>
          <a:noFill/>
          <a:ln w="6350" cap="flat" cmpd="sng" algn="ctr">
            <a:solidFill>
              <a:srgbClr val="5B9BD5"/>
            </a:solidFill>
            <a:prstDash val="solid"/>
            <a:miter lim="800000"/>
          </a:ln>
          <a:effectLst/>
        </p:spPr>
      </p:cxnSp>
      <p:sp>
        <p:nvSpPr>
          <p:cNvPr id="588" name="Hexagon 587"/>
          <p:cNvSpPr/>
          <p:nvPr/>
        </p:nvSpPr>
        <p:spPr>
          <a:xfrm>
            <a:off x="9123411" y="2150322"/>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89" name="Hexagon 588"/>
          <p:cNvSpPr/>
          <p:nvPr/>
        </p:nvSpPr>
        <p:spPr>
          <a:xfrm>
            <a:off x="9322261" y="2263196"/>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90" name="Hexagon 589"/>
          <p:cNvSpPr/>
          <p:nvPr/>
        </p:nvSpPr>
        <p:spPr>
          <a:xfrm>
            <a:off x="9123411" y="2379988"/>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591" name="Hexagon 590"/>
          <p:cNvSpPr/>
          <p:nvPr/>
        </p:nvSpPr>
        <p:spPr>
          <a:xfrm>
            <a:off x="9322261" y="2492862"/>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592" name="Straight Connector 591"/>
          <p:cNvCxnSpPr/>
          <p:nvPr/>
        </p:nvCxnSpPr>
        <p:spPr>
          <a:xfrm>
            <a:off x="9241771" y="2486754"/>
            <a:ext cx="198849" cy="116792"/>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a:off x="9241771" y="2253171"/>
            <a:ext cx="198849" cy="116792"/>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9437385" y="2364951"/>
            <a:ext cx="198849" cy="116792"/>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H="1">
            <a:off x="9437385" y="2486754"/>
            <a:ext cx="198849" cy="116792"/>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a:off x="9437387" y="2374975"/>
            <a:ext cx="28" cy="231279"/>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flipV="1">
            <a:off x="9238564" y="2369963"/>
            <a:ext cx="198821" cy="111780"/>
          </a:xfrm>
          <a:prstGeom prst="line">
            <a:avLst/>
          </a:prstGeom>
          <a:noFill/>
          <a:ln w="6350" cap="flat" cmpd="sng" algn="ctr">
            <a:solidFill>
              <a:srgbClr val="5B9BD5"/>
            </a:solidFill>
            <a:prstDash val="solid"/>
            <a:miter lim="800000"/>
          </a:ln>
          <a:effectLst/>
        </p:spPr>
      </p:cxnSp>
      <p:cxnSp>
        <p:nvCxnSpPr>
          <p:cNvPr id="598" name="Straight Connector 597"/>
          <p:cNvCxnSpPr/>
          <p:nvPr/>
        </p:nvCxnSpPr>
        <p:spPr>
          <a:xfrm flipV="1">
            <a:off x="9437385" y="2248160"/>
            <a:ext cx="198849" cy="126815"/>
          </a:xfrm>
          <a:prstGeom prst="line">
            <a:avLst/>
          </a:prstGeom>
          <a:noFill/>
          <a:ln w="6350" cap="flat" cmpd="sng" algn="ctr">
            <a:solidFill>
              <a:srgbClr val="5B9BD5"/>
            </a:solidFill>
            <a:prstDash val="solid"/>
            <a:miter lim="800000"/>
          </a:ln>
          <a:effectLst/>
        </p:spPr>
      </p:cxnSp>
      <p:cxnSp>
        <p:nvCxnSpPr>
          <p:cNvPr id="599" name="Straight Connector 598"/>
          <p:cNvCxnSpPr/>
          <p:nvPr/>
        </p:nvCxnSpPr>
        <p:spPr>
          <a:xfrm>
            <a:off x="9241755" y="2278287"/>
            <a:ext cx="28" cy="231279"/>
          </a:xfrm>
          <a:prstGeom prst="line">
            <a:avLst/>
          </a:prstGeom>
          <a:noFill/>
          <a:ln w="6350" cap="flat" cmpd="sng" algn="ctr">
            <a:solidFill>
              <a:srgbClr val="5B9BD5"/>
            </a:solidFill>
            <a:prstDash val="solid"/>
            <a:miter lim="800000"/>
          </a:ln>
          <a:effectLst/>
        </p:spPr>
      </p:cxnSp>
      <p:sp>
        <p:nvSpPr>
          <p:cNvPr id="600" name="Hexagon 599"/>
          <p:cNvSpPr/>
          <p:nvPr/>
        </p:nvSpPr>
        <p:spPr>
          <a:xfrm>
            <a:off x="9522233" y="2150322"/>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601" name="Hexagon 600"/>
          <p:cNvSpPr/>
          <p:nvPr/>
        </p:nvSpPr>
        <p:spPr>
          <a:xfrm>
            <a:off x="9721082" y="2263196"/>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602" name="Hexagon 601"/>
          <p:cNvSpPr/>
          <p:nvPr/>
        </p:nvSpPr>
        <p:spPr>
          <a:xfrm>
            <a:off x="9522233" y="2379988"/>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603" name="Hexagon 602"/>
          <p:cNvSpPr/>
          <p:nvPr/>
        </p:nvSpPr>
        <p:spPr>
          <a:xfrm>
            <a:off x="9721082" y="2492862"/>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604" name="Straight Connector 603"/>
          <p:cNvCxnSpPr/>
          <p:nvPr/>
        </p:nvCxnSpPr>
        <p:spPr>
          <a:xfrm>
            <a:off x="9640591" y="2486754"/>
            <a:ext cx="198849" cy="116792"/>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a:off x="9640591" y="2253171"/>
            <a:ext cx="198849" cy="116792"/>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9836206" y="2364951"/>
            <a:ext cx="198849" cy="116792"/>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H="1">
            <a:off x="9836206" y="2486754"/>
            <a:ext cx="198849" cy="116792"/>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a:off x="9836207" y="2374975"/>
            <a:ext cx="28" cy="231279"/>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flipV="1">
            <a:off x="9637386" y="2369963"/>
            <a:ext cx="198821" cy="111780"/>
          </a:xfrm>
          <a:prstGeom prst="line">
            <a:avLst/>
          </a:prstGeom>
          <a:noFill/>
          <a:ln w="6350" cap="flat" cmpd="sng" algn="ctr">
            <a:solidFill>
              <a:srgbClr val="5B9BD5"/>
            </a:solidFill>
            <a:prstDash val="solid"/>
            <a:miter lim="800000"/>
          </a:ln>
          <a:effectLst/>
        </p:spPr>
      </p:cxnSp>
      <p:cxnSp>
        <p:nvCxnSpPr>
          <p:cNvPr id="610" name="Straight Connector 609"/>
          <p:cNvCxnSpPr/>
          <p:nvPr/>
        </p:nvCxnSpPr>
        <p:spPr>
          <a:xfrm flipV="1">
            <a:off x="9836206" y="2248160"/>
            <a:ext cx="198849" cy="126815"/>
          </a:xfrm>
          <a:prstGeom prst="line">
            <a:avLst/>
          </a:prstGeom>
          <a:noFill/>
          <a:ln w="6350" cap="flat" cmpd="sng" algn="ctr">
            <a:solidFill>
              <a:srgbClr val="5B9BD5"/>
            </a:solidFill>
            <a:prstDash val="solid"/>
            <a:miter lim="800000"/>
          </a:ln>
          <a:effectLst/>
        </p:spPr>
      </p:cxnSp>
      <p:cxnSp>
        <p:nvCxnSpPr>
          <p:cNvPr id="611" name="Straight Connector 610"/>
          <p:cNvCxnSpPr/>
          <p:nvPr/>
        </p:nvCxnSpPr>
        <p:spPr>
          <a:xfrm>
            <a:off x="9640577" y="2278287"/>
            <a:ext cx="28" cy="231279"/>
          </a:xfrm>
          <a:prstGeom prst="line">
            <a:avLst/>
          </a:prstGeom>
          <a:noFill/>
          <a:ln w="6350" cap="flat" cmpd="sng" algn="ctr">
            <a:solidFill>
              <a:srgbClr val="5B9BD5"/>
            </a:solidFill>
            <a:prstDash val="solid"/>
            <a:miter lim="800000"/>
          </a:ln>
          <a:effectLst/>
        </p:spPr>
      </p:cxnSp>
      <p:sp>
        <p:nvSpPr>
          <p:cNvPr id="612" name="Hexagon 611"/>
          <p:cNvSpPr/>
          <p:nvPr/>
        </p:nvSpPr>
        <p:spPr>
          <a:xfrm>
            <a:off x="9919615" y="2150322"/>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613" name="Hexagon 612"/>
          <p:cNvSpPr/>
          <p:nvPr/>
        </p:nvSpPr>
        <p:spPr>
          <a:xfrm>
            <a:off x="10118466" y="2263196"/>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614" name="Hexagon 613"/>
          <p:cNvSpPr/>
          <p:nvPr/>
        </p:nvSpPr>
        <p:spPr>
          <a:xfrm>
            <a:off x="9919615" y="2379988"/>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615" name="Hexagon 614"/>
          <p:cNvSpPr/>
          <p:nvPr/>
        </p:nvSpPr>
        <p:spPr>
          <a:xfrm>
            <a:off x="10118466" y="2492862"/>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616" name="Straight Connector 615"/>
          <p:cNvCxnSpPr/>
          <p:nvPr/>
        </p:nvCxnSpPr>
        <p:spPr>
          <a:xfrm>
            <a:off x="10037975" y="2486754"/>
            <a:ext cx="198849" cy="116792"/>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a:off x="10037975" y="2253171"/>
            <a:ext cx="198849" cy="116792"/>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0233590" y="2364951"/>
            <a:ext cx="198849" cy="116792"/>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H="1">
            <a:off x="10233590" y="2486754"/>
            <a:ext cx="198849" cy="116792"/>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a:off x="10233591" y="2374975"/>
            <a:ext cx="28" cy="231279"/>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flipV="1">
            <a:off x="10034770" y="2369963"/>
            <a:ext cx="198821" cy="111780"/>
          </a:xfrm>
          <a:prstGeom prst="line">
            <a:avLst/>
          </a:prstGeom>
          <a:noFill/>
          <a:ln w="6350" cap="flat" cmpd="sng" algn="ctr">
            <a:solidFill>
              <a:srgbClr val="5B9BD5"/>
            </a:solidFill>
            <a:prstDash val="solid"/>
            <a:miter lim="800000"/>
          </a:ln>
          <a:effectLst/>
        </p:spPr>
      </p:cxnSp>
      <p:cxnSp>
        <p:nvCxnSpPr>
          <p:cNvPr id="622" name="Straight Connector 621"/>
          <p:cNvCxnSpPr/>
          <p:nvPr/>
        </p:nvCxnSpPr>
        <p:spPr>
          <a:xfrm flipV="1">
            <a:off x="10233590" y="2248160"/>
            <a:ext cx="198849" cy="126815"/>
          </a:xfrm>
          <a:prstGeom prst="line">
            <a:avLst/>
          </a:prstGeom>
          <a:noFill/>
          <a:ln w="6350" cap="flat" cmpd="sng" algn="ctr">
            <a:solidFill>
              <a:srgbClr val="5B9BD5"/>
            </a:solidFill>
            <a:prstDash val="solid"/>
            <a:miter lim="800000"/>
          </a:ln>
          <a:effectLst/>
        </p:spPr>
      </p:cxnSp>
      <p:cxnSp>
        <p:nvCxnSpPr>
          <p:cNvPr id="623" name="Straight Connector 622"/>
          <p:cNvCxnSpPr/>
          <p:nvPr/>
        </p:nvCxnSpPr>
        <p:spPr>
          <a:xfrm>
            <a:off x="10037960" y="2274370"/>
            <a:ext cx="28" cy="231279"/>
          </a:xfrm>
          <a:prstGeom prst="line">
            <a:avLst/>
          </a:prstGeom>
          <a:noFill/>
          <a:ln w="6350" cap="flat" cmpd="sng" algn="ctr">
            <a:solidFill>
              <a:srgbClr val="5B9BD5"/>
            </a:solidFill>
            <a:prstDash val="solid"/>
            <a:miter lim="800000"/>
          </a:ln>
          <a:effectLst/>
        </p:spPr>
      </p:cxnSp>
      <p:sp>
        <p:nvSpPr>
          <p:cNvPr id="624" name="Hexagon 623"/>
          <p:cNvSpPr/>
          <p:nvPr/>
        </p:nvSpPr>
        <p:spPr>
          <a:xfrm>
            <a:off x="10314859" y="2150322"/>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625" name="Hexagon 624"/>
          <p:cNvSpPr/>
          <p:nvPr/>
        </p:nvSpPr>
        <p:spPr>
          <a:xfrm>
            <a:off x="10513709" y="2263196"/>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626" name="Hexagon 625"/>
          <p:cNvSpPr/>
          <p:nvPr/>
        </p:nvSpPr>
        <p:spPr>
          <a:xfrm>
            <a:off x="10314859" y="2379988"/>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sp>
        <p:nvSpPr>
          <p:cNvPr id="627" name="Hexagon 626"/>
          <p:cNvSpPr/>
          <p:nvPr/>
        </p:nvSpPr>
        <p:spPr>
          <a:xfrm>
            <a:off x="10513709" y="2492862"/>
            <a:ext cx="236718" cy="213534"/>
          </a:xfrm>
          <a:prstGeom prst="hexagon">
            <a:avLst/>
          </a:prstGeom>
          <a:solidFill>
            <a:srgbClr val="5B9BD5"/>
          </a:solidFill>
          <a:ln w="12700" cap="flat" cmpd="sng" algn="ctr">
            <a:noFill/>
            <a:prstDash val="solid"/>
            <a:miter lim="800000"/>
          </a:ln>
          <a:effectLst/>
        </p:spPr>
        <p:txBody>
          <a:bodyPr rtlCol="0" anchor="ctr"/>
          <a:lstStyle/>
          <a:p>
            <a:pPr algn="ctr" defTabSz="787403">
              <a:defRPr/>
            </a:pPr>
            <a:endParaRPr lang="en-US" sz="2153" kern="0">
              <a:solidFill>
                <a:srgbClr val="FFFFFF"/>
              </a:solidFill>
              <a:latin typeface="Calibri" panose="020F0502020204030204"/>
            </a:endParaRPr>
          </a:p>
        </p:txBody>
      </p:sp>
      <p:cxnSp>
        <p:nvCxnSpPr>
          <p:cNvPr id="628" name="Straight Connector 627"/>
          <p:cNvCxnSpPr/>
          <p:nvPr/>
        </p:nvCxnSpPr>
        <p:spPr>
          <a:xfrm>
            <a:off x="10433218" y="2486754"/>
            <a:ext cx="198849" cy="116792"/>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a:off x="10433218" y="2253171"/>
            <a:ext cx="198849" cy="116792"/>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0628834" y="2374975"/>
            <a:ext cx="28" cy="23127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430012" y="2369963"/>
            <a:ext cx="198821" cy="111780"/>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a:off x="10433203" y="2274370"/>
            <a:ext cx="28" cy="231279"/>
          </a:xfrm>
          <a:prstGeom prst="line">
            <a:avLst/>
          </a:prstGeom>
          <a:noFill/>
          <a:ln w="6350" cap="flat" cmpd="sng" algn="ctr">
            <a:solidFill>
              <a:srgbClr val="5B9BD5"/>
            </a:solidFill>
            <a:prstDash val="solid"/>
            <a:miter lim="800000"/>
          </a:ln>
          <a:effectLst/>
        </p:spPr>
      </p:cxnSp>
      <p:sp>
        <p:nvSpPr>
          <p:cNvPr id="657" name="TextBox 656"/>
          <p:cNvSpPr txBox="1"/>
          <p:nvPr/>
        </p:nvSpPr>
        <p:spPr>
          <a:xfrm>
            <a:off x="2920428" y="1626613"/>
            <a:ext cx="6543215" cy="463332"/>
          </a:xfrm>
          <a:prstGeom prst="rect">
            <a:avLst/>
          </a:prstGeom>
          <a:noFill/>
        </p:spPr>
        <p:txBody>
          <a:bodyPr wrap="square" rtlCol="0">
            <a:spAutoFit/>
          </a:bodyPr>
          <a:lstStyle/>
          <a:p>
            <a:pPr defTabSz="787403"/>
            <a:r>
              <a:rPr lang="en-US" sz="2411" b="1" dirty="0">
                <a:solidFill>
                  <a:schemeClr val="accent6"/>
                </a:solidFill>
                <a:latin typeface="+mj-lt"/>
                <a:ea typeface="Segoe UI Black" panose="020B0A02040204020203" pitchFamily="34" charset="0"/>
                <a:cs typeface="Segoe UI Semibold" panose="020B0702040204020203" pitchFamily="34" charset="0"/>
              </a:rPr>
              <a:t>Applications </a:t>
            </a:r>
            <a:r>
              <a:rPr lang="en-US" sz="2411" b="1" dirty="0" err="1">
                <a:solidFill>
                  <a:schemeClr val="accent6"/>
                </a:solidFill>
                <a:latin typeface="+mj-lt"/>
                <a:ea typeface="Segoe UI Black" panose="020B0A02040204020203" pitchFamily="34" charset="0"/>
                <a:cs typeface="Segoe UI Semibold" panose="020B0702040204020203" pitchFamily="34" charset="0"/>
              </a:rPr>
              <a:t>composées</a:t>
            </a:r>
            <a:r>
              <a:rPr lang="en-US" sz="2411" b="1" dirty="0">
                <a:solidFill>
                  <a:schemeClr val="accent6"/>
                </a:solidFill>
                <a:latin typeface="+mj-lt"/>
                <a:ea typeface="Segoe UI Black" panose="020B0A02040204020203" pitchFamily="34" charset="0"/>
                <a:cs typeface="Segoe UI Semibold" panose="020B0702040204020203" pitchFamily="34" charset="0"/>
              </a:rPr>
              <a:t> de micro-services</a:t>
            </a:r>
          </a:p>
        </p:txBody>
      </p:sp>
      <p:sp>
        <p:nvSpPr>
          <p:cNvPr id="658" name="Rectangle 657"/>
          <p:cNvSpPr/>
          <p:nvPr/>
        </p:nvSpPr>
        <p:spPr>
          <a:xfrm>
            <a:off x="1177640" y="3713810"/>
            <a:ext cx="9560155" cy="899968"/>
          </a:xfrm>
          <a:prstGeom prst="rect">
            <a:avLst/>
          </a:prstGeom>
          <a:solidFill>
            <a:schemeClr val="accent6">
              <a:lumMod val="75000"/>
            </a:schemeClr>
          </a:solidFill>
          <a:ln w="12700" cap="flat" cmpd="sng" algn="ctr">
            <a:noFill/>
            <a:prstDash val="solid"/>
            <a:miter lim="800000"/>
          </a:ln>
          <a:effectLst/>
        </p:spPr>
        <p:txBody>
          <a:bodyPr rtlCol="0" anchor="ctr"/>
          <a:lstStyle/>
          <a:p>
            <a:pPr algn="ctr" defTabSz="787403">
              <a:defRPr/>
            </a:pPr>
            <a:endParaRPr lang="en-US" sz="2153" b="1" kern="0">
              <a:solidFill>
                <a:srgbClr val="FFFFFF"/>
              </a:solidFill>
              <a:latin typeface="Calibri" panose="020F0502020204030204"/>
            </a:endParaRPr>
          </a:p>
        </p:txBody>
      </p:sp>
      <p:sp>
        <p:nvSpPr>
          <p:cNvPr id="659" name="TextBox 658"/>
          <p:cNvSpPr txBox="1"/>
          <p:nvPr/>
        </p:nvSpPr>
        <p:spPr>
          <a:xfrm>
            <a:off x="1250017" y="3814951"/>
            <a:ext cx="1057595" cy="251287"/>
          </a:xfrm>
          <a:prstGeom prst="rect">
            <a:avLst/>
          </a:prstGeom>
          <a:noFill/>
        </p:spPr>
        <p:txBody>
          <a:bodyPr wrap="square" rtlCol="0">
            <a:spAutoFit/>
          </a:bodyPr>
          <a:lstStyle/>
          <a:p>
            <a:pPr defTabSz="787403"/>
            <a:r>
              <a:rPr lang="en-US" sz="1033" b="1" dirty="0">
                <a:solidFill>
                  <a:srgbClr val="FFFFFF"/>
                </a:solidFill>
                <a:latin typeface="Segoe UI Light"/>
              </a:rPr>
              <a:t>High Availability</a:t>
            </a:r>
          </a:p>
        </p:txBody>
      </p:sp>
      <p:sp>
        <p:nvSpPr>
          <p:cNvPr id="660" name="TextBox 659"/>
          <p:cNvSpPr txBox="1"/>
          <p:nvPr/>
        </p:nvSpPr>
        <p:spPr>
          <a:xfrm>
            <a:off x="2501131" y="4341743"/>
            <a:ext cx="1018942" cy="251287"/>
          </a:xfrm>
          <a:prstGeom prst="rect">
            <a:avLst/>
          </a:prstGeom>
          <a:noFill/>
        </p:spPr>
        <p:txBody>
          <a:bodyPr wrap="square" rtlCol="0">
            <a:spAutoFit/>
          </a:bodyPr>
          <a:lstStyle/>
          <a:p>
            <a:pPr defTabSz="787403"/>
            <a:r>
              <a:rPr lang="en-US" sz="1033" b="1" dirty="0">
                <a:solidFill>
                  <a:srgbClr val="FFFFFF"/>
                </a:solidFill>
                <a:latin typeface="Segoe UI Light"/>
              </a:rPr>
              <a:t>Hyper-Scale</a:t>
            </a:r>
          </a:p>
        </p:txBody>
      </p:sp>
      <p:sp>
        <p:nvSpPr>
          <p:cNvPr id="661" name="TextBox 660"/>
          <p:cNvSpPr txBox="1"/>
          <p:nvPr/>
        </p:nvSpPr>
        <p:spPr>
          <a:xfrm>
            <a:off x="2459134" y="3846277"/>
            <a:ext cx="1208832" cy="251287"/>
          </a:xfrm>
          <a:prstGeom prst="rect">
            <a:avLst/>
          </a:prstGeom>
          <a:noFill/>
        </p:spPr>
        <p:txBody>
          <a:bodyPr wrap="square" rtlCol="0">
            <a:spAutoFit/>
          </a:bodyPr>
          <a:lstStyle/>
          <a:p>
            <a:pPr defTabSz="787403"/>
            <a:r>
              <a:rPr lang="en-US" sz="1033" b="1" dirty="0">
                <a:solidFill>
                  <a:srgbClr val="FFFFFF"/>
                </a:solidFill>
                <a:latin typeface="Segoe UI Light"/>
              </a:rPr>
              <a:t>Hybrid Operations</a:t>
            </a:r>
          </a:p>
        </p:txBody>
      </p:sp>
      <p:sp>
        <p:nvSpPr>
          <p:cNvPr id="662" name="TextBox 661"/>
          <p:cNvSpPr txBox="1"/>
          <p:nvPr/>
        </p:nvSpPr>
        <p:spPr>
          <a:xfrm>
            <a:off x="2941655" y="4115123"/>
            <a:ext cx="925451" cy="251287"/>
          </a:xfrm>
          <a:prstGeom prst="rect">
            <a:avLst/>
          </a:prstGeom>
          <a:noFill/>
        </p:spPr>
        <p:txBody>
          <a:bodyPr wrap="square" rtlCol="0">
            <a:spAutoFit/>
          </a:bodyPr>
          <a:lstStyle/>
          <a:p>
            <a:pPr defTabSz="787403"/>
            <a:r>
              <a:rPr lang="en-US" sz="1033" b="1" dirty="0">
                <a:solidFill>
                  <a:srgbClr val="FFFFFF"/>
                </a:solidFill>
                <a:latin typeface="Segoe UI Light"/>
              </a:rPr>
              <a:t>High Density</a:t>
            </a:r>
          </a:p>
        </p:txBody>
      </p:sp>
      <p:sp>
        <p:nvSpPr>
          <p:cNvPr id="663" name="TextBox 662"/>
          <p:cNvSpPr txBox="1"/>
          <p:nvPr/>
        </p:nvSpPr>
        <p:spPr>
          <a:xfrm>
            <a:off x="4139269" y="4078004"/>
            <a:ext cx="1153157" cy="251287"/>
          </a:xfrm>
          <a:prstGeom prst="rect">
            <a:avLst/>
          </a:prstGeom>
          <a:noFill/>
        </p:spPr>
        <p:txBody>
          <a:bodyPr wrap="square" rtlCol="0">
            <a:spAutoFit/>
          </a:bodyPr>
          <a:lstStyle/>
          <a:p>
            <a:pPr defTabSz="787403"/>
            <a:r>
              <a:rPr lang="en-US" sz="1033" b="1" dirty="0">
                <a:solidFill>
                  <a:srgbClr val="FFFFFF"/>
                </a:solidFill>
                <a:latin typeface="Segoe UI Light"/>
              </a:rPr>
              <a:t>Rolling Upgrades</a:t>
            </a:r>
          </a:p>
        </p:txBody>
      </p:sp>
      <p:sp>
        <p:nvSpPr>
          <p:cNvPr id="664" name="TextBox 663"/>
          <p:cNvSpPr txBox="1"/>
          <p:nvPr/>
        </p:nvSpPr>
        <p:spPr>
          <a:xfrm>
            <a:off x="5312593" y="4306334"/>
            <a:ext cx="1153157" cy="251287"/>
          </a:xfrm>
          <a:prstGeom prst="rect">
            <a:avLst/>
          </a:prstGeom>
          <a:noFill/>
        </p:spPr>
        <p:txBody>
          <a:bodyPr wrap="square" rtlCol="0">
            <a:spAutoFit/>
          </a:bodyPr>
          <a:lstStyle/>
          <a:p>
            <a:pPr defTabSz="787403"/>
            <a:r>
              <a:rPr lang="en-US" sz="1033" b="1" dirty="0" err="1">
                <a:solidFill>
                  <a:srgbClr val="FFFFFF"/>
                </a:solidFill>
                <a:latin typeface="Segoe UI Light"/>
              </a:rPr>
              <a:t>Stateful</a:t>
            </a:r>
            <a:r>
              <a:rPr lang="en-US" sz="1033" b="1" dirty="0">
                <a:solidFill>
                  <a:srgbClr val="FFFFFF"/>
                </a:solidFill>
                <a:latin typeface="Segoe UI Light"/>
              </a:rPr>
              <a:t> services</a:t>
            </a:r>
          </a:p>
        </p:txBody>
      </p:sp>
      <p:sp>
        <p:nvSpPr>
          <p:cNvPr id="665" name="TextBox 664"/>
          <p:cNvSpPr txBox="1"/>
          <p:nvPr/>
        </p:nvSpPr>
        <p:spPr>
          <a:xfrm>
            <a:off x="5745415" y="4104737"/>
            <a:ext cx="1153157" cy="251287"/>
          </a:xfrm>
          <a:prstGeom prst="rect">
            <a:avLst/>
          </a:prstGeom>
          <a:noFill/>
        </p:spPr>
        <p:txBody>
          <a:bodyPr wrap="square" rtlCol="0">
            <a:spAutoFit/>
          </a:bodyPr>
          <a:lstStyle/>
          <a:p>
            <a:pPr defTabSz="787403"/>
            <a:r>
              <a:rPr lang="en-US" sz="1033" b="1" dirty="0">
                <a:solidFill>
                  <a:srgbClr val="FFFFFF"/>
                </a:solidFill>
                <a:latin typeface="Segoe UI Light"/>
              </a:rPr>
              <a:t>Low Latency</a:t>
            </a:r>
          </a:p>
        </p:txBody>
      </p:sp>
      <p:sp>
        <p:nvSpPr>
          <p:cNvPr id="666" name="TextBox 665"/>
          <p:cNvSpPr txBox="1"/>
          <p:nvPr/>
        </p:nvSpPr>
        <p:spPr>
          <a:xfrm>
            <a:off x="7287779" y="4187139"/>
            <a:ext cx="1153157" cy="410241"/>
          </a:xfrm>
          <a:prstGeom prst="rect">
            <a:avLst/>
          </a:prstGeom>
          <a:noFill/>
        </p:spPr>
        <p:txBody>
          <a:bodyPr wrap="square" rtlCol="0">
            <a:spAutoFit/>
          </a:bodyPr>
          <a:lstStyle/>
          <a:p>
            <a:pPr algn="ctr" defTabSz="787403"/>
            <a:r>
              <a:rPr lang="en-US" sz="1033" b="1" dirty="0">
                <a:solidFill>
                  <a:srgbClr val="FFFFFF"/>
                </a:solidFill>
                <a:latin typeface="Segoe UI Light"/>
              </a:rPr>
              <a:t>Fast startup &amp; shutdown</a:t>
            </a:r>
          </a:p>
        </p:txBody>
      </p:sp>
      <p:sp>
        <p:nvSpPr>
          <p:cNvPr id="667" name="TextBox 666"/>
          <p:cNvSpPr txBox="1"/>
          <p:nvPr/>
        </p:nvSpPr>
        <p:spPr>
          <a:xfrm>
            <a:off x="8109198" y="3742891"/>
            <a:ext cx="1499903" cy="569195"/>
          </a:xfrm>
          <a:prstGeom prst="rect">
            <a:avLst/>
          </a:prstGeom>
          <a:noFill/>
        </p:spPr>
        <p:txBody>
          <a:bodyPr wrap="square" rtlCol="0">
            <a:spAutoFit/>
          </a:bodyPr>
          <a:lstStyle/>
          <a:p>
            <a:pPr defTabSz="787403"/>
            <a:r>
              <a:rPr lang="en-US" sz="1033" b="1" dirty="0">
                <a:solidFill>
                  <a:srgbClr val="FFFFFF"/>
                </a:solidFill>
                <a:latin typeface="Segoe UI Light"/>
              </a:rPr>
              <a:t>Container Orchestration &amp; lifecycle management</a:t>
            </a:r>
          </a:p>
        </p:txBody>
      </p:sp>
      <p:sp>
        <p:nvSpPr>
          <p:cNvPr id="668" name="TextBox 667"/>
          <p:cNvSpPr txBox="1"/>
          <p:nvPr/>
        </p:nvSpPr>
        <p:spPr>
          <a:xfrm>
            <a:off x="9383537" y="4149114"/>
            <a:ext cx="1340870" cy="410241"/>
          </a:xfrm>
          <a:prstGeom prst="rect">
            <a:avLst/>
          </a:prstGeom>
          <a:noFill/>
        </p:spPr>
        <p:txBody>
          <a:bodyPr wrap="square" rtlCol="0">
            <a:spAutoFit/>
          </a:bodyPr>
          <a:lstStyle/>
          <a:p>
            <a:pPr algn="ctr" defTabSz="787403"/>
            <a:r>
              <a:rPr lang="en-US" sz="1033" b="1" dirty="0">
                <a:solidFill>
                  <a:srgbClr val="FFFFFF"/>
                </a:solidFill>
                <a:latin typeface="Segoe UI Light"/>
              </a:rPr>
              <a:t>Replication &amp; Failover</a:t>
            </a:r>
          </a:p>
        </p:txBody>
      </p:sp>
      <p:sp>
        <p:nvSpPr>
          <p:cNvPr id="669" name="TextBox 668"/>
          <p:cNvSpPr txBox="1"/>
          <p:nvPr/>
        </p:nvSpPr>
        <p:spPr>
          <a:xfrm>
            <a:off x="1315243" y="4045704"/>
            <a:ext cx="1018942" cy="569195"/>
          </a:xfrm>
          <a:prstGeom prst="rect">
            <a:avLst/>
          </a:prstGeom>
          <a:noFill/>
        </p:spPr>
        <p:txBody>
          <a:bodyPr wrap="square" rtlCol="0">
            <a:spAutoFit/>
          </a:bodyPr>
          <a:lstStyle/>
          <a:p>
            <a:pPr algn="ctr" defTabSz="787403"/>
            <a:r>
              <a:rPr lang="en-US" sz="1033" b="1" dirty="0">
                <a:solidFill>
                  <a:srgbClr val="FFFFFF"/>
                </a:solidFill>
                <a:latin typeface="Segoe UI Light"/>
              </a:rPr>
              <a:t>Simple programming models</a:t>
            </a:r>
          </a:p>
        </p:txBody>
      </p:sp>
      <p:sp>
        <p:nvSpPr>
          <p:cNvPr id="670" name="TextBox 669"/>
          <p:cNvSpPr txBox="1"/>
          <p:nvPr/>
        </p:nvSpPr>
        <p:spPr>
          <a:xfrm>
            <a:off x="8440937" y="4240325"/>
            <a:ext cx="1153157" cy="251287"/>
          </a:xfrm>
          <a:prstGeom prst="rect">
            <a:avLst/>
          </a:prstGeom>
          <a:noFill/>
        </p:spPr>
        <p:txBody>
          <a:bodyPr wrap="square" rtlCol="0">
            <a:spAutoFit/>
          </a:bodyPr>
          <a:lstStyle/>
          <a:p>
            <a:pPr defTabSz="787403"/>
            <a:r>
              <a:rPr lang="en-US" sz="1033" b="1" dirty="0">
                <a:solidFill>
                  <a:srgbClr val="FFFFFF"/>
                </a:solidFill>
                <a:latin typeface="Segoe UI Light"/>
              </a:rPr>
              <a:t>Load balancing</a:t>
            </a:r>
          </a:p>
        </p:txBody>
      </p:sp>
      <p:sp>
        <p:nvSpPr>
          <p:cNvPr id="671" name="TextBox 670"/>
          <p:cNvSpPr txBox="1"/>
          <p:nvPr/>
        </p:nvSpPr>
        <p:spPr>
          <a:xfrm>
            <a:off x="9703894" y="3845040"/>
            <a:ext cx="1208832" cy="251287"/>
          </a:xfrm>
          <a:prstGeom prst="rect">
            <a:avLst/>
          </a:prstGeom>
          <a:noFill/>
        </p:spPr>
        <p:txBody>
          <a:bodyPr wrap="square" rtlCol="0">
            <a:spAutoFit/>
          </a:bodyPr>
          <a:lstStyle/>
          <a:p>
            <a:pPr defTabSz="787403"/>
            <a:r>
              <a:rPr lang="en-US" sz="1033" b="1" dirty="0">
                <a:solidFill>
                  <a:srgbClr val="FFFFFF"/>
                </a:solidFill>
                <a:latin typeface="Segoe UI Light"/>
              </a:rPr>
              <a:t>Self-healing</a:t>
            </a:r>
          </a:p>
        </p:txBody>
      </p:sp>
      <p:sp>
        <p:nvSpPr>
          <p:cNvPr id="672" name="TextBox 671"/>
          <p:cNvSpPr txBox="1"/>
          <p:nvPr/>
        </p:nvSpPr>
        <p:spPr>
          <a:xfrm>
            <a:off x="3779610" y="3812401"/>
            <a:ext cx="1170761" cy="251287"/>
          </a:xfrm>
          <a:prstGeom prst="rect">
            <a:avLst/>
          </a:prstGeom>
          <a:noFill/>
        </p:spPr>
        <p:txBody>
          <a:bodyPr wrap="square" rtlCol="0">
            <a:spAutoFit/>
          </a:bodyPr>
          <a:lstStyle/>
          <a:p>
            <a:pPr defTabSz="787403"/>
            <a:r>
              <a:rPr lang="en-US" sz="1033" b="1" dirty="0">
                <a:solidFill>
                  <a:srgbClr val="FFFFFF"/>
                </a:solidFill>
                <a:latin typeface="Segoe UI Light"/>
              </a:rPr>
              <a:t>Data Partitioning</a:t>
            </a:r>
          </a:p>
        </p:txBody>
      </p:sp>
      <p:sp>
        <p:nvSpPr>
          <p:cNvPr id="673" name="TextBox 672"/>
          <p:cNvSpPr txBox="1"/>
          <p:nvPr/>
        </p:nvSpPr>
        <p:spPr>
          <a:xfrm>
            <a:off x="3827280" y="4346599"/>
            <a:ext cx="1324707" cy="251287"/>
          </a:xfrm>
          <a:prstGeom prst="rect">
            <a:avLst/>
          </a:prstGeom>
          <a:noFill/>
        </p:spPr>
        <p:txBody>
          <a:bodyPr wrap="square" rtlCol="0">
            <a:spAutoFit/>
          </a:bodyPr>
          <a:lstStyle/>
          <a:p>
            <a:pPr defTabSz="787403"/>
            <a:r>
              <a:rPr lang="en-US" sz="1033" b="1" dirty="0">
                <a:solidFill>
                  <a:srgbClr val="FFFFFF"/>
                </a:solidFill>
                <a:latin typeface="Segoe UI Light"/>
              </a:rPr>
              <a:t>Automated Rollback</a:t>
            </a:r>
          </a:p>
        </p:txBody>
      </p:sp>
      <p:sp>
        <p:nvSpPr>
          <p:cNvPr id="674" name="TextBox 673"/>
          <p:cNvSpPr txBox="1"/>
          <p:nvPr/>
        </p:nvSpPr>
        <p:spPr>
          <a:xfrm>
            <a:off x="7055485" y="3760005"/>
            <a:ext cx="1153157" cy="410241"/>
          </a:xfrm>
          <a:prstGeom prst="rect">
            <a:avLst/>
          </a:prstGeom>
          <a:noFill/>
        </p:spPr>
        <p:txBody>
          <a:bodyPr wrap="square" rtlCol="0">
            <a:spAutoFit/>
          </a:bodyPr>
          <a:lstStyle/>
          <a:p>
            <a:pPr algn="ctr" defTabSz="787403"/>
            <a:r>
              <a:rPr lang="en-US" sz="1033" b="1" dirty="0">
                <a:solidFill>
                  <a:srgbClr val="FFFFFF"/>
                </a:solidFill>
                <a:latin typeface="Segoe UI Light"/>
              </a:rPr>
              <a:t>Health Monitoring</a:t>
            </a:r>
          </a:p>
        </p:txBody>
      </p:sp>
      <p:sp>
        <p:nvSpPr>
          <p:cNvPr id="675" name="TextBox 674"/>
          <p:cNvSpPr txBox="1"/>
          <p:nvPr/>
        </p:nvSpPr>
        <p:spPr>
          <a:xfrm>
            <a:off x="6633343" y="4115122"/>
            <a:ext cx="1170761" cy="410241"/>
          </a:xfrm>
          <a:prstGeom prst="rect">
            <a:avLst/>
          </a:prstGeom>
          <a:noFill/>
        </p:spPr>
        <p:txBody>
          <a:bodyPr wrap="square" rtlCol="0">
            <a:spAutoFit/>
          </a:bodyPr>
          <a:lstStyle/>
          <a:p>
            <a:pPr defTabSz="787403"/>
            <a:r>
              <a:rPr lang="en-US" sz="1033" b="1" dirty="0">
                <a:solidFill>
                  <a:srgbClr val="FFFFFF"/>
                </a:solidFill>
                <a:latin typeface="Segoe UI Light"/>
              </a:rPr>
              <a:t>Placement Constraints</a:t>
            </a:r>
          </a:p>
        </p:txBody>
      </p:sp>
      <p:sp>
        <p:nvSpPr>
          <p:cNvPr id="676" name="TextBox 675"/>
          <p:cNvSpPr txBox="1"/>
          <p:nvPr/>
        </p:nvSpPr>
        <p:spPr>
          <a:xfrm>
            <a:off x="5158909" y="3676739"/>
            <a:ext cx="1995314" cy="463332"/>
          </a:xfrm>
          <a:prstGeom prst="rect">
            <a:avLst/>
          </a:prstGeom>
          <a:noFill/>
        </p:spPr>
        <p:txBody>
          <a:bodyPr wrap="square" rtlCol="0">
            <a:spAutoFit/>
          </a:bodyPr>
          <a:lstStyle/>
          <a:p>
            <a:pPr defTabSz="787403"/>
            <a:r>
              <a:rPr lang="en-US" sz="2411" b="1" dirty="0">
                <a:solidFill>
                  <a:srgbClr val="FFFFFF"/>
                </a:solidFill>
                <a:latin typeface="Segoe UI Light"/>
              </a:rPr>
              <a:t>Service Fabric</a:t>
            </a:r>
          </a:p>
        </p:txBody>
      </p:sp>
    </p:spTree>
    <p:extLst>
      <p:ext uri="{BB962C8B-B14F-4D97-AF65-F5344CB8AC3E}">
        <p14:creationId xmlns:p14="http://schemas.microsoft.com/office/powerpoint/2010/main" val="86756323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fr-FR" dirty="0"/>
          </a:p>
        </p:txBody>
      </p:sp>
    </p:spTree>
    <p:extLst>
      <p:ext uri="{BB962C8B-B14F-4D97-AF65-F5344CB8AC3E}">
        <p14:creationId xmlns:p14="http://schemas.microsoft.com/office/powerpoint/2010/main" val="48476721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Containers: Write once, deploy </a:t>
            </a:r>
            <a:r>
              <a:rPr lang="en-US" dirty="0" smtClean="0"/>
              <a:t>anywhere…</a:t>
            </a:r>
            <a:endParaRPr lang="en-US" dirty="0"/>
          </a:p>
        </p:txBody>
      </p:sp>
      <p:grpSp>
        <p:nvGrpSpPr>
          <p:cNvPr id="7" name="Group 6"/>
          <p:cNvGrpSpPr/>
          <p:nvPr/>
        </p:nvGrpSpPr>
        <p:grpSpPr>
          <a:xfrm>
            <a:off x="1127747" y="2482685"/>
            <a:ext cx="341906" cy="289377"/>
            <a:chOff x="918556" y="2514085"/>
            <a:chExt cx="364700" cy="308669"/>
          </a:xfrm>
          <a:solidFill>
            <a:schemeClr val="accent6"/>
          </a:solidFill>
        </p:grpSpPr>
        <p:sp>
          <p:nvSpPr>
            <p:cNvPr id="113" name="Freeform 6"/>
            <p:cNvSpPr>
              <a:spLocks/>
            </p:cNvSpPr>
            <p:nvPr/>
          </p:nvSpPr>
          <p:spPr bwMode="auto">
            <a:xfrm>
              <a:off x="931540" y="2514085"/>
              <a:ext cx="333849" cy="144327"/>
            </a:xfrm>
            <a:custGeom>
              <a:avLst/>
              <a:gdLst>
                <a:gd name="T0" fmla="*/ 205 w 411"/>
                <a:gd name="T1" fmla="*/ 0 h 238"/>
                <a:gd name="T2" fmla="*/ 0 w 411"/>
                <a:gd name="T3" fmla="*/ 117 h 238"/>
                <a:gd name="T4" fmla="*/ 205 w 411"/>
                <a:gd name="T5" fmla="*/ 238 h 238"/>
                <a:gd name="T6" fmla="*/ 411 w 411"/>
                <a:gd name="T7" fmla="*/ 117 h 238"/>
                <a:gd name="T8" fmla="*/ 205 w 411"/>
                <a:gd name="T9" fmla="*/ 0 h 238"/>
              </a:gdLst>
              <a:ahLst/>
              <a:cxnLst>
                <a:cxn ang="0">
                  <a:pos x="T0" y="T1"/>
                </a:cxn>
                <a:cxn ang="0">
                  <a:pos x="T2" y="T3"/>
                </a:cxn>
                <a:cxn ang="0">
                  <a:pos x="T4" y="T5"/>
                </a:cxn>
                <a:cxn ang="0">
                  <a:pos x="T6" y="T7"/>
                </a:cxn>
                <a:cxn ang="0">
                  <a:pos x="T8" y="T9"/>
                </a:cxn>
              </a:cxnLst>
              <a:rect l="0" t="0" r="r" b="b"/>
              <a:pathLst>
                <a:path w="411" h="238">
                  <a:moveTo>
                    <a:pt x="205" y="0"/>
                  </a:moveTo>
                  <a:lnTo>
                    <a:pt x="0" y="117"/>
                  </a:lnTo>
                  <a:lnTo>
                    <a:pt x="205" y="238"/>
                  </a:lnTo>
                  <a:lnTo>
                    <a:pt x="411" y="117"/>
                  </a:lnTo>
                  <a:lnTo>
                    <a:pt x="2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sp>
          <p:nvSpPr>
            <p:cNvPr id="123" name="Freeform 7"/>
            <p:cNvSpPr>
              <a:spLocks/>
            </p:cNvSpPr>
            <p:nvPr/>
          </p:nvSpPr>
          <p:spPr bwMode="auto">
            <a:xfrm>
              <a:off x="1116739" y="2606259"/>
              <a:ext cx="166517" cy="216493"/>
            </a:xfrm>
            <a:custGeom>
              <a:avLst/>
              <a:gdLst>
                <a:gd name="T0" fmla="*/ 0 w 205"/>
                <a:gd name="T1" fmla="*/ 357 h 357"/>
                <a:gd name="T2" fmla="*/ 205 w 205"/>
                <a:gd name="T3" fmla="*/ 238 h 357"/>
                <a:gd name="T4" fmla="*/ 205 w 205"/>
                <a:gd name="T5" fmla="*/ 0 h 357"/>
                <a:gd name="T6" fmla="*/ 0 w 205"/>
                <a:gd name="T7" fmla="*/ 122 h 357"/>
                <a:gd name="T8" fmla="*/ 0 w 205"/>
                <a:gd name="T9" fmla="*/ 357 h 357"/>
              </a:gdLst>
              <a:ahLst/>
              <a:cxnLst>
                <a:cxn ang="0">
                  <a:pos x="T0" y="T1"/>
                </a:cxn>
                <a:cxn ang="0">
                  <a:pos x="T2" y="T3"/>
                </a:cxn>
                <a:cxn ang="0">
                  <a:pos x="T4" y="T5"/>
                </a:cxn>
                <a:cxn ang="0">
                  <a:pos x="T6" y="T7"/>
                </a:cxn>
                <a:cxn ang="0">
                  <a:pos x="T8" y="T9"/>
                </a:cxn>
              </a:cxnLst>
              <a:rect l="0" t="0" r="r" b="b"/>
              <a:pathLst>
                <a:path w="205" h="357">
                  <a:moveTo>
                    <a:pt x="0" y="357"/>
                  </a:moveTo>
                  <a:lnTo>
                    <a:pt x="205" y="238"/>
                  </a:lnTo>
                  <a:lnTo>
                    <a:pt x="205" y="0"/>
                  </a:lnTo>
                  <a:lnTo>
                    <a:pt x="0" y="122"/>
                  </a:lnTo>
                  <a:lnTo>
                    <a:pt x="0" y="3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sp>
          <p:nvSpPr>
            <p:cNvPr id="126" name="Freeform 8"/>
            <p:cNvSpPr>
              <a:spLocks/>
            </p:cNvSpPr>
            <p:nvPr/>
          </p:nvSpPr>
          <p:spPr bwMode="auto">
            <a:xfrm>
              <a:off x="918556" y="2606261"/>
              <a:ext cx="165704" cy="216493"/>
            </a:xfrm>
            <a:custGeom>
              <a:avLst/>
              <a:gdLst>
                <a:gd name="T0" fmla="*/ 0 w 204"/>
                <a:gd name="T1" fmla="*/ 238 h 357"/>
                <a:gd name="T2" fmla="*/ 204 w 204"/>
                <a:gd name="T3" fmla="*/ 357 h 357"/>
                <a:gd name="T4" fmla="*/ 204 w 204"/>
                <a:gd name="T5" fmla="*/ 122 h 357"/>
                <a:gd name="T6" fmla="*/ 0 w 204"/>
                <a:gd name="T7" fmla="*/ 0 h 357"/>
                <a:gd name="T8" fmla="*/ 0 w 204"/>
                <a:gd name="T9" fmla="*/ 238 h 357"/>
              </a:gdLst>
              <a:ahLst/>
              <a:cxnLst>
                <a:cxn ang="0">
                  <a:pos x="T0" y="T1"/>
                </a:cxn>
                <a:cxn ang="0">
                  <a:pos x="T2" y="T3"/>
                </a:cxn>
                <a:cxn ang="0">
                  <a:pos x="T4" y="T5"/>
                </a:cxn>
                <a:cxn ang="0">
                  <a:pos x="T6" y="T7"/>
                </a:cxn>
                <a:cxn ang="0">
                  <a:pos x="T8" y="T9"/>
                </a:cxn>
              </a:cxnLst>
              <a:rect l="0" t="0" r="r" b="b"/>
              <a:pathLst>
                <a:path w="204" h="357">
                  <a:moveTo>
                    <a:pt x="0" y="238"/>
                  </a:moveTo>
                  <a:lnTo>
                    <a:pt x="204" y="357"/>
                  </a:lnTo>
                  <a:lnTo>
                    <a:pt x="204" y="122"/>
                  </a:lnTo>
                  <a:lnTo>
                    <a:pt x="0" y="0"/>
                  </a:lnTo>
                  <a:lnTo>
                    <a:pt x="0"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grpSp>
      <p:sp>
        <p:nvSpPr>
          <p:cNvPr id="12" name="TextBox 11"/>
          <p:cNvSpPr txBox="1"/>
          <p:nvPr/>
        </p:nvSpPr>
        <p:spPr>
          <a:xfrm>
            <a:off x="778207" y="3067437"/>
            <a:ext cx="1070670" cy="623138"/>
          </a:xfrm>
          <a:prstGeom prst="rect">
            <a:avLst/>
          </a:prstGeom>
          <a:solidFill>
            <a:schemeClr val="accent6"/>
          </a:solidFill>
        </p:spPr>
        <p:txBody>
          <a:bodyPr wrap="none" lIns="171382" tIns="137106" rIns="171382" bIns="137106" rtlCol="0">
            <a:spAutoFit/>
          </a:bodyPr>
          <a:lstStyle/>
          <a:p>
            <a:pPr algn="ctr" defTabSz="856911"/>
            <a:r>
              <a:rPr lang="en-US" sz="1125" dirty="0">
                <a:gradFill>
                  <a:gsLst>
                    <a:gs pos="2917">
                      <a:srgbClr val="FFFFFF"/>
                    </a:gs>
                    <a:gs pos="30000">
                      <a:srgbClr val="FFFFFF"/>
                    </a:gs>
                  </a:gsLst>
                  <a:lin ang="5400000" scaled="0"/>
                </a:gradFill>
              </a:rPr>
              <a:t>Application</a:t>
            </a:r>
          </a:p>
          <a:p>
            <a:pPr algn="ctr" defTabSz="856911"/>
            <a:r>
              <a:rPr lang="en-US" sz="1125" dirty="0">
                <a:gradFill>
                  <a:gsLst>
                    <a:gs pos="2917">
                      <a:srgbClr val="FFFFFF"/>
                    </a:gs>
                    <a:gs pos="30000">
                      <a:srgbClr val="FFFFFF"/>
                    </a:gs>
                  </a:gsLst>
                  <a:lin ang="5400000" scaled="0"/>
                </a:gradFill>
              </a:rPr>
              <a:t>framework</a:t>
            </a:r>
          </a:p>
        </p:txBody>
      </p:sp>
      <p:sp>
        <p:nvSpPr>
          <p:cNvPr id="129" name="TextBox 128"/>
          <p:cNvSpPr txBox="1"/>
          <p:nvPr/>
        </p:nvSpPr>
        <p:spPr>
          <a:xfrm>
            <a:off x="847138" y="3775214"/>
            <a:ext cx="932811" cy="623138"/>
          </a:xfrm>
          <a:prstGeom prst="rect">
            <a:avLst/>
          </a:prstGeom>
          <a:solidFill>
            <a:schemeClr val="accent6"/>
          </a:solidFill>
        </p:spPr>
        <p:txBody>
          <a:bodyPr wrap="none" lIns="171382" tIns="137106" rIns="171382" bIns="137106" rtlCol="0">
            <a:spAutoFit/>
          </a:bodyPr>
          <a:lstStyle/>
          <a:p>
            <a:pPr algn="ctr" defTabSz="856911"/>
            <a:r>
              <a:rPr lang="en-US" sz="1125" dirty="0">
                <a:gradFill>
                  <a:gsLst>
                    <a:gs pos="2917">
                      <a:srgbClr val="FFFFFF"/>
                    </a:gs>
                    <a:gs pos="30000">
                      <a:srgbClr val="FFFFFF"/>
                    </a:gs>
                  </a:gsLst>
                  <a:lin ang="5400000" scaled="0"/>
                </a:gradFill>
              </a:rPr>
              <a:t>Windows</a:t>
            </a:r>
            <a:br>
              <a:rPr lang="en-US" sz="1125" dirty="0">
                <a:gradFill>
                  <a:gsLst>
                    <a:gs pos="2917">
                      <a:srgbClr val="FFFFFF"/>
                    </a:gs>
                    <a:gs pos="30000">
                      <a:srgbClr val="FFFFFF"/>
                    </a:gs>
                  </a:gsLst>
                  <a:lin ang="5400000" scaled="0"/>
                </a:gradFill>
              </a:rPr>
            </a:br>
            <a:r>
              <a:rPr lang="en-US" sz="1125" dirty="0">
                <a:gradFill>
                  <a:gsLst>
                    <a:gs pos="2917">
                      <a:srgbClr val="FFFFFF"/>
                    </a:gs>
                    <a:gs pos="30000">
                      <a:srgbClr val="FFFFFF"/>
                    </a:gs>
                  </a:gsLst>
                  <a:lin ang="5400000" scaled="0"/>
                </a:gradFill>
              </a:rPr>
              <a:t>Server</a:t>
            </a:r>
          </a:p>
        </p:txBody>
      </p:sp>
      <p:sp>
        <p:nvSpPr>
          <p:cNvPr id="130" name="TextBox 129"/>
          <p:cNvSpPr txBox="1"/>
          <p:nvPr/>
        </p:nvSpPr>
        <p:spPr>
          <a:xfrm>
            <a:off x="504096" y="4467628"/>
            <a:ext cx="1618896" cy="680975"/>
          </a:xfrm>
          <a:prstGeom prst="rect">
            <a:avLst/>
          </a:prstGeom>
          <a:noFill/>
        </p:spPr>
        <p:txBody>
          <a:bodyPr wrap="none" lIns="171382" tIns="137106" rIns="171382" bIns="137106" rtlCol="0">
            <a:spAutoFit/>
          </a:bodyPr>
          <a:lstStyle/>
          <a:p>
            <a:pPr algn="ctr" defTabSz="856911"/>
            <a:r>
              <a:rPr lang="en-US" sz="1313" dirty="0">
                <a:solidFill>
                  <a:schemeClr val="accent6"/>
                </a:solidFill>
              </a:rPr>
              <a:t>Windows</a:t>
            </a:r>
            <a:br>
              <a:rPr lang="en-US" sz="1313" dirty="0">
                <a:solidFill>
                  <a:schemeClr val="accent6"/>
                </a:solidFill>
              </a:rPr>
            </a:br>
            <a:r>
              <a:rPr lang="en-US" sz="1313" dirty="0">
                <a:solidFill>
                  <a:schemeClr val="accent6"/>
                </a:solidFill>
              </a:rPr>
              <a:t>container images</a:t>
            </a:r>
          </a:p>
        </p:txBody>
      </p:sp>
      <p:sp>
        <p:nvSpPr>
          <p:cNvPr id="13" name="Rectangle 12"/>
          <p:cNvSpPr/>
          <p:nvPr/>
        </p:nvSpPr>
        <p:spPr bwMode="auto">
          <a:xfrm>
            <a:off x="670738" y="2243232"/>
            <a:ext cx="1270943" cy="2180392"/>
          </a:xfrm>
          <a:prstGeom prst="rect">
            <a:avLst/>
          </a:prstGeom>
          <a:ln w="12700" cap="rnd">
            <a:solidFill>
              <a:schemeClr val="accent6"/>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vert="horz" wrap="square" lIns="0" tIns="43704" rIns="0" bIns="43704" numCol="1" rtlCol="0" anchor="ctr" anchorCtr="0" compatLnSpc="1">
            <a:prstTxWarp prst="textNoShape">
              <a:avLst/>
            </a:prstTxWarp>
          </a:bodyPr>
          <a:lstStyle/>
          <a:p>
            <a:pPr algn="ctr" defTabSz="873777" fontAlgn="base">
              <a:spcBef>
                <a:spcPct val="0"/>
              </a:spcBef>
              <a:spcAft>
                <a:spcPct val="0"/>
              </a:spcAft>
            </a:pPr>
            <a:endParaRPr lang="en-US" sz="1874" dirty="0">
              <a:gradFill>
                <a:gsLst>
                  <a:gs pos="16814">
                    <a:srgbClr val="FFFFFF"/>
                  </a:gs>
                  <a:gs pos="46000">
                    <a:srgbClr val="FFFFFF"/>
                  </a:gs>
                </a:gsLst>
                <a:lin ang="5400000" scaled="0"/>
              </a:gradFill>
            </a:endParaRPr>
          </a:p>
        </p:txBody>
      </p:sp>
      <p:cxnSp>
        <p:nvCxnSpPr>
          <p:cNvPr id="15" name="Straight Connector 14"/>
          <p:cNvCxnSpPr/>
          <p:nvPr/>
        </p:nvCxnSpPr>
        <p:spPr>
          <a:xfrm>
            <a:off x="903852" y="2974095"/>
            <a:ext cx="819379" cy="0"/>
          </a:xfrm>
          <a:prstGeom prst="line">
            <a:avLst/>
          </a:prstGeom>
          <a:ln w="12700" cap="rnd">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903852" y="3664796"/>
            <a:ext cx="819379" cy="0"/>
          </a:xfrm>
          <a:prstGeom prst="line">
            <a:avLst/>
          </a:prstGeom>
          <a:ln w="12700" cap="rnd">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159343" y="3002685"/>
            <a:ext cx="284804" cy="353490"/>
          </a:xfrm>
          <a:prstGeom prst="straightConnector1">
            <a:avLst/>
          </a:prstGeom>
          <a:ln w="1270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2159343" y="3356176"/>
            <a:ext cx="284804" cy="353490"/>
          </a:xfrm>
          <a:prstGeom prst="straightConnector1">
            <a:avLst/>
          </a:prstGeom>
          <a:ln w="1270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7696831" y="2777690"/>
            <a:ext cx="1377012" cy="623138"/>
            <a:chOff x="7711195" y="2099531"/>
            <a:chExt cx="1403510" cy="850734"/>
          </a:xfrm>
        </p:grpSpPr>
        <p:grpSp>
          <p:nvGrpSpPr>
            <p:cNvPr id="137" name="Group 136"/>
            <p:cNvGrpSpPr/>
            <p:nvPr/>
          </p:nvGrpSpPr>
          <p:grpSpPr>
            <a:xfrm>
              <a:off x="7711195" y="2236473"/>
              <a:ext cx="348486" cy="395070"/>
              <a:chOff x="6057947" y="2139260"/>
              <a:chExt cx="348486" cy="395070"/>
            </a:xfrm>
          </p:grpSpPr>
          <p:sp>
            <p:nvSpPr>
              <p:cNvPr id="138" name="Freeform 6"/>
              <p:cNvSpPr>
                <a:spLocks/>
              </p:cNvSpPr>
              <p:nvPr/>
            </p:nvSpPr>
            <p:spPr bwMode="auto">
              <a:xfrm>
                <a:off x="6070354" y="2139260"/>
                <a:ext cx="319006" cy="184726"/>
              </a:xfrm>
              <a:custGeom>
                <a:avLst/>
                <a:gdLst>
                  <a:gd name="T0" fmla="*/ 205 w 411"/>
                  <a:gd name="T1" fmla="*/ 0 h 238"/>
                  <a:gd name="T2" fmla="*/ 0 w 411"/>
                  <a:gd name="T3" fmla="*/ 117 h 238"/>
                  <a:gd name="T4" fmla="*/ 205 w 411"/>
                  <a:gd name="T5" fmla="*/ 238 h 238"/>
                  <a:gd name="T6" fmla="*/ 411 w 411"/>
                  <a:gd name="T7" fmla="*/ 117 h 238"/>
                  <a:gd name="T8" fmla="*/ 205 w 411"/>
                  <a:gd name="T9" fmla="*/ 0 h 238"/>
                </a:gdLst>
                <a:ahLst/>
                <a:cxnLst>
                  <a:cxn ang="0">
                    <a:pos x="T0" y="T1"/>
                  </a:cxn>
                  <a:cxn ang="0">
                    <a:pos x="T2" y="T3"/>
                  </a:cxn>
                  <a:cxn ang="0">
                    <a:pos x="T4" y="T5"/>
                  </a:cxn>
                  <a:cxn ang="0">
                    <a:pos x="T6" y="T7"/>
                  </a:cxn>
                  <a:cxn ang="0">
                    <a:pos x="T8" y="T9"/>
                  </a:cxn>
                </a:cxnLst>
                <a:rect l="0" t="0" r="r" b="b"/>
                <a:pathLst>
                  <a:path w="411" h="238">
                    <a:moveTo>
                      <a:pt x="205" y="0"/>
                    </a:moveTo>
                    <a:lnTo>
                      <a:pt x="0" y="117"/>
                    </a:lnTo>
                    <a:lnTo>
                      <a:pt x="205" y="238"/>
                    </a:lnTo>
                    <a:lnTo>
                      <a:pt x="411" y="117"/>
                    </a:lnTo>
                    <a:lnTo>
                      <a:pt x="20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sp>
            <p:nvSpPr>
              <p:cNvPr id="139" name="Freeform 7"/>
              <p:cNvSpPr>
                <a:spLocks/>
              </p:cNvSpPr>
              <p:nvPr/>
            </p:nvSpPr>
            <p:spPr bwMode="auto">
              <a:xfrm>
                <a:off x="6247319" y="2257235"/>
                <a:ext cx="159114" cy="277092"/>
              </a:xfrm>
              <a:custGeom>
                <a:avLst/>
                <a:gdLst>
                  <a:gd name="T0" fmla="*/ 0 w 205"/>
                  <a:gd name="T1" fmla="*/ 357 h 357"/>
                  <a:gd name="T2" fmla="*/ 205 w 205"/>
                  <a:gd name="T3" fmla="*/ 238 h 357"/>
                  <a:gd name="T4" fmla="*/ 205 w 205"/>
                  <a:gd name="T5" fmla="*/ 0 h 357"/>
                  <a:gd name="T6" fmla="*/ 0 w 205"/>
                  <a:gd name="T7" fmla="*/ 122 h 357"/>
                  <a:gd name="T8" fmla="*/ 0 w 205"/>
                  <a:gd name="T9" fmla="*/ 357 h 357"/>
                </a:gdLst>
                <a:ahLst/>
                <a:cxnLst>
                  <a:cxn ang="0">
                    <a:pos x="T0" y="T1"/>
                  </a:cxn>
                  <a:cxn ang="0">
                    <a:pos x="T2" y="T3"/>
                  </a:cxn>
                  <a:cxn ang="0">
                    <a:pos x="T4" y="T5"/>
                  </a:cxn>
                  <a:cxn ang="0">
                    <a:pos x="T6" y="T7"/>
                  </a:cxn>
                  <a:cxn ang="0">
                    <a:pos x="T8" y="T9"/>
                  </a:cxn>
                </a:cxnLst>
                <a:rect l="0" t="0" r="r" b="b"/>
                <a:pathLst>
                  <a:path w="205" h="357">
                    <a:moveTo>
                      <a:pt x="0" y="357"/>
                    </a:moveTo>
                    <a:lnTo>
                      <a:pt x="205" y="238"/>
                    </a:lnTo>
                    <a:lnTo>
                      <a:pt x="205" y="0"/>
                    </a:lnTo>
                    <a:lnTo>
                      <a:pt x="0" y="122"/>
                    </a:lnTo>
                    <a:lnTo>
                      <a:pt x="0"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sp>
            <p:nvSpPr>
              <p:cNvPr id="140" name="Freeform 8"/>
              <p:cNvSpPr>
                <a:spLocks/>
              </p:cNvSpPr>
              <p:nvPr/>
            </p:nvSpPr>
            <p:spPr bwMode="auto">
              <a:xfrm>
                <a:off x="6057947" y="2257238"/>
                <a:ext cx="158337" cy="277092"/>
              </a:xfrm>
              <a:custGeom>
                <a:avLst/>
                <a:gdLst>
                  <a:gd name="T0" fmla="*/ 0 w 204"/>
                  <a:gd name="T1" fmla="*/ 238 h 357"/>
                  <a:gd name="T2" fmla="*/ 204 w 204"/>
                  <a:gd name="T3" fmla="*/ 357 h 357"/>
                  <a:gd name="T4" fmla="*/ 204 w 204"/>
                  <a:gd name="T5" fmla="*/ 122 h 357"/>
                  <a:gd name="T6" fmla="*/ 0 w 204"/>
                  <a:gd name="T7" fmla="*/ 0 h 357"/>
                  <a:gd name="T8" fmla="*/ 0 w 204"/>
                  <a:gd name="T9" fmla="*/ 238 h 357"/>
                </a:gdLst>
                <a:ahLst/>
                <a:cxnLst>
                  <a:cxn ang="0">
                    <a:pos x="T0" y="T1"/>
                  </a:cxn>
                  <a:cxn ang="0">
                    <a:pos x="T2" y="T3"/>
                  </a:cxn>
                  <a:cxn ang="0">
                    <a:pos x="T4" y="T5"/>
                  </a:cxn>
                  <a:cxn ang="0">
                    <a:pos x="T6" y="T7"/>
                  </a:cxn>
                  <a:cxn ang="0">
                    <a:pos x="T8" y="T9"/>
                  </a:cxn>
                </a:cxnLst>
                <a:rect l="0" t="0" r="r" b="b"/>
                <a:pathLst>
                  <a:path w="204" h="357">
                    <a:moveTo>
                      <a:pt x="0" y="238"/>
                    </a:moveTo>
                    <a:lnTo>
                      <a:pt x="204" y="357"/>
                    </a:lnTo>
                    <a:lnTo>
                      <a:pt x="204" y="122"/>
                    </a:lnTo>
                    <a:lnTo>
                      <a:pt x="0" y="0"/>
                    </a:lnTo>
                    <a:lnTo>
                      <a:pt x="0" y="23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grpSp>
        <p:sp>
          <p:nvSpPr>
            <p:cNvPr id="141" name="TextBox 140"/>
            <p:cNvSpPr txBox="1"/>
            <p:nvPr/>
          </p:nvSpPr>
          <p:spPr>
            <a:xfrm>
              <a:off x="8152507" y="2099531"/>
              <a:ext cx="962198" cy="850734"/>
            </a:xfrm>
            <a:prstGeom prst="rect">
              <a:avLst/>
            </a:prstGeom>
            <a:noFill/>
          </p:spPr>
          <p:txBody>
            <a:bodyPr wrap="none" lIns="171382" tIns="137106" rIns="171382" bIns="137106" rtlCol="0">
              <a:spAutoFit/>
            </a:bodyPr>
            <a:lstStyle/>
            <a:p>
              <a:pPr defTabSz="856911"/>
              <a:r>
                <a:rPr lang="en-US" sz="1125" dirty="0">
                  <a:gradFill>
                    <a:gsLst>
                      <a:gs pos="2917">
                        <a:srgbClr val="FFFFFF"/>
                      </a:gs>
                      <a:gs pos="30000">
                        <a:srgbClr val="FFFFFF"/>
                      </a:gs>
                    </a:gsLst>
                    <a:lin ang="5400000" scaled="0"/>
                  </a:gradFill>
                </a:rPr>
                <a:t>Hyper-V</a:t>
              </a:r>
            </a:p>
            <a:p>
              <a:pPr defTabSz="856911"/>
              <a:r>
                <a:rPr lang="en-US" sz="1125" dirty="0">
                  <a:gradFill>
                    <a:gsLst>
                      <a:gs pos="2917">
                        <a:srgbClr val="FFFFFF"/>
                      </a:gs>
                      <a:gs pos="30000">
                        <a:srgbClr val="FFFFFF"/>
                      </a:gs>
                    </a:gsLst>
                    <a:lin ang="5400000" scaled="0"/>
                  </a:gradFill>
                </a:rPr>
                <a:t>container</a:t>
              </a:r>
            </a:p>
          </p:txBody>
        </p:sp>
      </p:grpSp>
      <p:grpSp>
        <p:nvGrpSpPr>
          <p:cNvPr id="144" name="Group 143"/>
          <p:cNvGrpSpPr/>
          <p:nvPr/>
        </p:nvGrpSpPr>
        <p:grpSpPr>
          <a:xfrm>
            <a:off x="2475817" y="3819401"/>
            <a:ext cx="341907" cy="289377"/>
            <a:chOff x="6057947" y="2139260"/>
            <a:chExt cx="348486" cy="395070"/>
          </a:xfrm>
          <a:solidFill>
            <a:schemeClr val="accent6"/>
          </a:solidFill>
        </p:grpSpPr>
        <p:sp>
          <p:nvSpPr>
            <p:cNvPr id="146" name="Freeform 6"/>
            <p:cNvSpPr>
              <a:spLocks/>
            </p:cNvSpPr>
            <p:nvPr/>
          </p:nvSpPr>
          <p:spPr bwMode="auto">
            <a:xfrm>
              <a:off x="6070354" y="2139260"/>
              <a:ext cx="319006" cy="184726"/>
            </a:xfrm>
            <a:custGeom>
              <a:avLst/>
              <a:gdLst>
                <a:gd name="T0" fmla="*/ 205 w 411"/>
                <a:gd name="T1" fmla="*/ 0 h 238"/>
                <a:gd name="T2" fmla="*/ 0 w 411"/>
                <a:gd name="T3" fmla="*/ 117 h 238"/>
                <a:gd name="T4" fmla="*/ 205 w 411"/>
                <a:gd name="T5" fmla="*/ 238 h 238"/>
                <a:gd name="T6" fmla="*/ 411 w 411"/>
                <a:gd name="T7" fmla="*/ 117 h 238"/>
                <a:gd name="T8" fmla="*/ 205 w 411"/>
                <a:gd name="T9" fmla="*/ 0 h 238"/>
              </a:gdLst>
              <a:ahLst/>
              <a:cxnLst>
                <a:cxn ang="0">
                  <a:pos x="T0" y="T1"/>
                </a:cxn>
                <a:cxn ang="0">
                  <a:pos x="T2" y="T3"/>
                </a:cxn>
                <a:cxn ang="0">
                  <a:pos x="T4" y="T5"/>
                </a:cxn>
                <a:cxn ang="0">
                  <a:pos x="T6" y="T7"/>
                </a:cxn>
                <a:cxn ang="0">
                  <a:pos x="T8" y="T9"/>
                </a:cxn>
              </a:cxnLst>
              <a:rect l="0" t="0" r="r" b="b"/>
              <a:pathLst>
                <a:path w="411" h="238">
                  <a:moveTo>
                    <a:pt x="205" y="0"/>
                  </a:moveTo>
                  <a:lnTo>
                    <a:pt x="0" y="117"/>
                  </a:lnTo>
                  <a:lnTo>
                    <a:pt x="205" y="238"/>
                  </a:lnTo>
                  <a:lnTo>
                    <a:pt x="411" y="117"/>
                  </a:lnTo>
                  <a:lnTo>
                    <a:pt x="2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sp>
          <p:nvSpPr>
            <p:cNvPr id="147" name="Freeform 7"/>
            <p:cNvSpPr>
              <a:spLocks/>
            </p:cNvSpPr>
            <p:nvPr/>
          </p:nvSpPr>
          <p:spPr bwMode="auto">
            <a:xfrm>
              <a:off x="6247319" y="2257235"/>
              <a:ext cx="159114" cy="277092"/>
            </a:xfrm>
            <a:custGeom>
              <a:avLst/>
              <a:gdLst>
                <a:gd name="T0" fmla="*/ 0 w 205"/>
                <a:gd name="T1" fmla="*/ 357 h 357"/>
                <a:gd name="T2" fmla="*/ 205 w 205"/>
                <a:gd name="T3" fmla="*/ 238 h 357"/>
                <a:gd name="T4" fmla="*/ 205 w 205"/>
                <a:gd name="T5" fmla="*/ 0 h 357"/>
                <a:gd name="T6" fmla="*/ 0 w 205"/>
                <a:gd name="T7" fmla="*/ 122 h 357"/>
                <a:gd name="T8" fmla="*/ 0 w 205"/>
                <a:gd name="T9" fmla="*/ 357 h 357"/>
              </a:gdLst>
              <a:ahLst/>
              <a:cxnLst>
                <a:cxn ang="0">
                  <a:pos x="T0" y="T1"/>
                </a:cxn>
                <a:cxn ang="0">
                  <a:pos x="T2" y="T3"/>
                </a:cxn>
                <a:cxn ang="0">
                  <a:pos x="T4" y="T5"/>
                </a:cxn>
                <a:cxn ang="0">
                  <a:pos x="T6" y="T7"/>
                </a:cxn>
                <a:cxn ang="0">
                  <a:pos x="T8" y="T9"/>
                </a:cxn>
              </a:cxnLst>
              <a:rect l="0" t="0" r="r" b="b"/>
              <a:pathLst>
                <a:path w="205" h="357">
                  <a:moveTo>
                    <a:pt x="0" y="357"/>
                  </a:moveTo>
                  <a:lnTo>
                    <a:pt x="205" y="238"/>
                  </a:lnTo>
                  <a:lnTo>
                    <a:pt x="205" y="0"/>
                  </a:lnTo>
                  <a:lnTo>
                    <a:pt x="0" y="122"/>
                  </a:lnTo>
                  <a:lnTo>
                    <a:pt x="0" y="3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sp>
          <p:nvSpPr>
            <p:cNvPr id="148" name="Freeform 8"/>
            <p:cNvSpPr>
              <a:spLocks/>
            </p:cNvSpPr>
            <p:nvPr/>
          </p:nvSpPr>
          <p:spPr bwMode="auto">
            <a:xfrm>
              <a:off x="6057947" y="2257238"/>
              <a:ext cx="158337" cy="277092"/>
            </a:xfrm>
            <a:custGeom>
              <a:avLst/>
              <a:gdLst>
                <a:gd name="T0" fmla="*/ 0 w 204"/>
                <a:gd name="T1" fmla="*/ 238 h 357"/>
                <a:gd name="T2" fmla="*/ 204 w 204"/>
                <a:gd name="T3" fmla="*/ 357 h 357"/>
                <a:gd name="T4" fmla="*/ 204 w 204"/>
                <a:gd name="T5" fmla="*/ 122 h 357"/>
                <a:gd name="T6" fmla="*/ 0 w 204"/>
                <a:gd name="T7" fmla="*/ 0 h 357"/>
                <a:gd name="T8" fmla="*/ 0 w 204"/>
                <a:gd name="T9" fmla="*/ 238 h 357"/>
              </a:gdLst>
              <a:ahLst/>
              <a:cxnLst>
                <a:cxn ang="0">
                  <a:pos x="T0" y="T1"/>
                </a:cxn>
                <a:cxn ang="0">
                  <a:pos x="T2" y="T3"/>
                </a:cxn>
                <a:cxn ang="0">
                  <a:pos x="T4" y="T5"/>
                </a:cxn>
                <a:cxn ang="0">
                  <a:pos x="T6" y="T7"/>
                </a:cxn>
                <a:cxn ang="0">
                  <a:pos x="T8" y="T9"/>
                </a:cxn>
              </a:cxnLst>
              <a:rect l="0" t="0" r="r" b="b"/>
              <a:pathLst>
                <a:path w="204" h="357">
                  <a:moveTo>
                    <a:pt x="0" y="238"/>
                  </a:moveTo>
                  <a:lnTo>
                    <a:pt x="204" y="357"/>
                  </a:lnTo>
                  <a:lnTo>
                    <a:pt x="204" y="122"/>
                  </a:lnTo>
                  <a:lnTo>
                    <a:pt x="0" y="0"/>
                  </a:lnTo>
                  <a:lnTo>
                    <a:pt x="0"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grpSp>
      <p:cxnSp>
        <p:nvCxnSpPr>
          <p:cNvPr id="27" name="Elbow Connector 26"/>
          <p:cNvCxnSpPr/>
          <p:nvPr/>
        </p:nvCxnSpPr>
        <p:spPr>
          <a:xfrm rot="16200000" flipH="1">
            <a:off x="9410422" y="2933121"/>
            <a:ext cx="932566" cy="104218"/>
          </a:xfrm>
          <a:prstGeom prst="bentConnector3">
            <a:avLst>
              <a:gd name="adj1" fmla="val -506"/>
            </a:avLst>
          </a:prstGeom>
          <a:ln w="28575">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Elbow Connector 151"/>
          <p:cNvCxnSpPr/>
          <p:nvPr/>
        </p:nvCxnSpPr>
        <p:spPr>
          <a:xfrm rot="5400000" flipH="1" flipV="1">
            <a:off x="9410418" y="3866057"/>
            <a:ext cx="932566" cy="104218"/>
          </a:xfrm>
          <a:prstGeom prst="bentConnector3">
            <a:avLst>
              <a:gd name="adj1" fmla="val -506"/>
            </a:avLst>
          </a:prstGeom>
          <a:ln w="28575">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927449" y="3456603"/>
            <a:ext cx="151318" cy="0"/>
          </a:xfrm>
          <a:prstGeom prst="line">
            <a:avLst/>
          </a:prstGeom>
          <a:ln w="28575">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5159" y="2487625"/>
            <a:ext cx="967757" cy="644588"/>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31052" y="3232350"/>
            <a:ext cx="532984" cy="397908"/>
          </a:xfrm>
          <a:prstGeom prst="rect">
            <a:avLst/>
          </a:prstGeom>
        </p:spPr>
      </p:pic>
      <p:sp>
        <p:nvSpPr>
          <p:cNvPr id="153" name="Rectangle 152"/>
          <p:cNvSpPr/>
          <p:nvPr/>
        </p:nvSpPr>
        <p:spPr bwMode="auto">
          <a:xfrm>
            <a:off x="10317455" y="2365524"/>
            <a:ext cx="1270943" cy="2180392"/>
          </a:xfrm>
          <a:prstGeom prst="rect">
            <a:avLst/>
          </a:prstGeom>
          <a:ln w="12700" cap="rnd">
            <a:solidFill>
              <a:schemeClr val="accent6"/>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vert="horz" wrap="square" lIns="0" tIns="43704" rIns="0" bIns="43704" numCol="1" rtlCol="0" anchor="ctr" anchorCtr="0" compatLnSpc="1">
            <a:prstTxWarp prst="textNoShape">
              <a:avLst/>
            </a:prstTxWarp>
          </a:bodyPr>
          <a:lstStyle/>
          <a:p>
            <a:pPr algn="ctr" defTabSz="873777" fontAlgn="base">
              <a:spcBef>
                <a:spcPct val="0"/>
              </a:spcBef>
              <a:spcAft>
                <a:spcPct val="0"/>
              </a:spcAft>
            </a:pPr>
            <a:endParaRPr lang="en-US" sz="1874" dirty="0">
              <a:gradFill>
                <a:gsLst>
                  <a:gs pos="16814">
                    <a:srgbClr val="FFFFFF"/>
                  </a:gs>
                  <a:gs pos="46000">
                    <a:srgbClr val="FFFFFF"/>
                  </a:gs>
                </a:gsLst>
                <a:lin ang="5400000" scaled="0"/>
              </a:gradFill>
            </a:endParaRPr>
          </a:p>
        </p:txBody>
      </p:sp>
      <p:sp>
        <p:nvSpPr>
          <p:cNvPr id="154" name="TextBox 153"/>
          <p:cNvSpPr txBox="1"/>
          <p:nvPr/>
        </p:nvSpPr>
        <p:spPr>
          <a:xfrm>
            <a:off x="10333970" y="4589919"/>
            <a:ext cx="1327150" cy="680975"/>
          </a:xfrm>
          <a:prstGeom prst="rect">
            <a:avLst/>
          </a:prstGeom>
          <a:noFill/>
        </p:spPr>
        <p:txBody>
          <a:bodyPr wrap="none" lIns="171382" tIns="137106" rIns="171382" bIns="137106" rtlCol="0">
            <a:spAutoFit/>
          </a:bodyPr>
          <a:lstStyle/>
          <a:p>
            <a:pPr algn="ctr" defTabSz="856911"/>
            <a:r>
              <a:rPr lang="en-US" sz="1313" dirty="0">
                <a:solidFill>
                  <a:schemeClr val="accent6"/>
                </a:solidFill>
              </a:rPr>
              <a:t>Container</a:t>
            </a:r>
            <a:br>
              <a:rPr lang="en-US" sz="1313" dirty="0">
                <a:solidFill>
                  <a:schemeClr val="accent6"/>
                </a:solidFill>
              </a:rPr>
            </a:br>
            <a:r>
              <a:rPr lang="en-US" sz="1313" dirty="0">
                <a:solidFill>
                  <a:schemeClr val="accent6"/>
                </a:solidFill>
              </a:rPr>
              <a:t>management</a:t>
            </a:r>
          </a:p>
        </p:txBody>
      </p:sp>
      <p:pic>
        <p:nvPicPr>
          <p:cNvPr id="54" name="Picture 53"/>
          <p:cNvPicPr>
            <a:picLocks noChangeAspect="1"/>
          </p:cNvPicPr>
          <p:nvPr/>
        </p:nvPicPr>
        <p:blipFill>
          <a:blip r:embed="rId5"/>
          <a:stretch>
            <a:fillRect/>
          </a:stretch>
        </p:blipFill>
        <p:spPr>
          <a:xfrm>
            <a:off x="10846586" y="4008350"/>
            <a:ext cx="264903" cy="247209"/>
          </a:xfrm>
          <a:prstGeom prst="rect">
            <a:avLst/>
          </a:prstGeom>
          <a:solidFill>
            <a:schemeClr val="accent6"/>
          </a:solidFill>
        </p:spPr>
      </p:pic>
      <p:sp>
        <p:nvSpPr>
          <p:cNvPr id="155" name="TextBox 154"/>
          <p:cNvSpPr txBox="1"/>
          <p:nvPr/>
        </p:nvSpPr>
        <p:spPr>
          <a:xfrm>
            <a:off x="10762656" y="4288307"/>
            <a:ext cx="424796" cy="173124"/>
          </a:xfrm>
          <a:prstGeom prst="rect">
            <a:avLst/>
          </a:prstGeom>
          <a:noFill/>
        </p:spPr>
        <p:txBody>
          <a:bodyPr wrap="none" lIns="0" tIns="0" rIns="0" bIns="0" rtlCol="0">
            <a:spAutoFit/>
          </a:bodyPr>
          <a:lstStyle/>
          <a:p>
            <a:pPr algn="ctr" defTabSz="856911"/>
            <a:r>
              <a:rPr lang="en-US" sz="1125" dirty="0">
                <a:solidFill>
                  <a:schemeClr val="accent6">
                    <a:lumMod val="75000"/>
                  </a:schemeClr>
                </a:solidFill>
              </a:rPr>
              <a:t>Others</a:t>
            </a:r>
          </a:p>
        </p:txBody>
      </p:sp>
      <p:sp>
        <p:nvSpPr>
          <p:cNvPr id="159" name="TextBox 158"/>
          <p:cNvSpPr txBox="1"/>
          <p:nvPr/>
        </p:nvSpPr>
        <p:spPr>
          <a:xfrm>
            <a:off x="10625601" y="3690945"/>
            <a:ext cx="698909" cy="173124"/>
          </a:xfrm>
          <a:prstGeom prst="rect">
            <a:avLst/>
          </a:prstGeom>
          <a:noFill/>
        </p:spPr>
        <p:txBody>
          <a:bodyPr wrap="none" lIns="0" tIns="0" rIns="0" bIns="0" rtlCol="0">
            <a:spAutoFit/>
          </a:bodyPr>
          <a:lstStyle/>
          <a:p>
            <a:pPr algn="ctr" defTabSz="856911"/>
            <a:r>
              <a:rPr lang="en-US" sz="1125" dirty="0">
                <a:solidFill>
                  <a:schemeClr val="accent6">
                    <a:lumMod val="75000"/>
                  </a:schemeClr>
                </a:solidFill>
              </a:rPr>
              <a:t>PowerShell</a:t>
            </a:r>
          </a:p>
        </p:txBody>
      </p:sp>
      <p:grpSp>
        <p:nvGrpSpPr>
          <p:cNvPr id="45" name="Group 44"/>
          <p:cNvGrpSpPr/>
          <p:nvPr/>
        </p:nvGrpSpPr>
        <p:grpSpPr>
          <a:xfrm>
            <a:off x="3169549" y="1724421"/>
            <a:ext cx="5619924" cy="1598301"/>
            <a:chOff x="1684819" y="1702880"/>
            <a:chExt cx="8741445" cy="2459367"/>
          </a:xfrm>
        </p:grpSpPr>
        <p:sp>
          <p:nvSpPr>
            <p:cNvPr id="46" name="Rectangle 45"/>
            <p:cNvSpPr/>
            <p:nvPr/>
          </p:nvSpPr>
          <p:spPr bwMode="auto">
            <a:xfrm>
              <a:off x="1684819" y="1702880"/>
              <a:ext cx="8741445" cy="2459367"/>
            </a:xfrm>
            <a:prstGeom prst="rect">
              <a:avLst/>
            </a:prstGeom>
            <a:solidFill>
              <a:sysClr val="window" lastClr="FFFFFF"/>
            </a:solidFill>
            <a:ln w="25400" cap="flat" cmpd="sng" algn="ctr">
              <a:solidFill>
                <a:srgbClr val="0072C6"/>
              </a:solidFill>
              <a:prstDash val="solid"/>
              <a:headEnd type="none" w="med" len="med"/>
              <a:tailEnd type="none" w="med" len="med"/>
            </a:ln>
            <a:effectLst/>
          </p:spPr>
          <p:txBody>
            <a:bodyPr rot="0" spcFirstLastPara="0" vertOverflow="overflow" horzOverflow="overflow" vert="horz" wrap="square" lIns="164690" tIns="131753" rIns="164690" bIns="131753" numCol="1" spcCol="0" rtlCol="0" fromWordArt="0" anchor="t" anchorCtr="0" forceAA="0" compatLnSpc="1">
              <a:prstTxWarp prst="textNoShape">
                <a:avLst/>
              </a:prstTxWarp>
              <a:noAutofit/>
            </a:bodyPr>
            <a:lstStyle/>
            <a:p>
              <a:pPr algn="ctr" defTabSz="839746" fontAlgn="base">
                <a:lnSpc>
                  <a:spcPct val="90000"/>
                </a:lnSpc>
                <a:spcBef>
                  <a:spcPct val="0"/>
                </a:spcBef>
                <a:spcAft>
                  <a:spcPct val="0"/>
                </a:spcAft>
                <a:defRPr/>
              </a:pPr>
              <a:r>
                <a:rPr lang="en-US" sz="1500" kern="0" dirty="0">
                  <a:solidFill>
                    <a:schemeClr val="accent6"/>
                  </a:solidFill>
                  <a:latin typeface="Arial"/>
                </a:rPr>
                <a:t>Windows Server Container</a:t>
              </a:r>
            </a:p>
          </p:txBody>
        </p:sp>
        <p:grpSp>
          <p:nvGrpSpPr>
            <p:cNvPr id="47" name="Group 46"/>
            <p:cNvGrpSpPr/>
            <p:nvPr/>
          </p:nvGrpSpPr>
          <p:grpSpPr>
            <a:xfrm>
              <a:off x="3273260" y="2218514"/>
              <a:ext cx="1257976" cy="1694684"/>
              <a:chOff x="2765472" y="1876784"/>
              <a:chExt cx="1309614" cy="1764248"/>
            </a:xfrm>
            <a:solidFill>
              <a:srgbClr val="0072C6"/>
            </a:solidFill>
          </p:grpSpPr>
          <p:sp>
            <p:nvSpPr>
              <p:cNvPr id="66" name="Rectangle 65"/>
              <p:cNvSpPr/>
              <p:nvPr/>
            </p:nvSpPr>
            <p:spPr>
              <a:xfrm>
                <a:off x="2765472" y="1876784"/>
                <a:ext cx="1309614" cy="1764248"/>
              </a:xfrm>
              <a:prstGeom prst="rect">
                <a:avLst/>
              </a:prstGeom>
              <a:grpFill/>
              <a:ln w="25400" cap="flat" cmpd="sng" algn="ctr">
                <a:noFill/>
                <a:prstDash val="solid"/>
              </a:ln>
              <a:effectLst/>
            </p:spPr>
            <p:txBody>
              <a:bodyPr bIns="82344" anchor="b"/>
              <a:lstStyle/>
              <a:p>
                <a:pPr algn="ctr" defTabSz="573233">
                  <a:defRPr/>
                </a:pPr>
                <a:r>
                  <a:rPr lang="en-US" sz="750" kern="0" dirty="0">
                    <a:solidFill>
                      <a:prstClr val="white"/>
                    </a:solidFill>
                    <a:latin typeface="Arial"/>
                    <a:ea typeface="MS PGothic" pitchFamily="34" charset="-128"/>
                  </a:rPr>
                  <a:t>MORE</a:t>
                </a:r>
              </a:p>
              <a:p>
                <a:pPr algn="ctr" defTabSz="573233">
                  <a:defRPr/>
                </a:pPr>
                <a:r>
                  <a:rPr lang="en-US" sz="750" kern="0" dirty="0">
                    <a:solidFill>
                      <a:prstClr val="white"/>
                    </a:solidFill>
                    <a:latin typeface="Arial"/>
                    <a:ea typeface="MS PGothic" pitchFamily="34" charset="-128"/>
                  </a:rPr>
                  <a:t>MOBILITY</a:t>
                </a:r>
              </a:p>
            </p:txBody>
          </p:sp>
          <p:pic>
            <p:nvPicPr>
              <p:cNvPr id="67" name="Picture 38" descr="roadway.png"/>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2861682" y="2003901"/>
                <a:ext cx="1117195" cy="1076947"/>
              </a:xfrm>
              <a:prstGeom prst="rect">
                <a:avLst/>
              </a:prstGeom>
              <a:grpFill/>
              <a:ln w="9525">
                <a:noFill/>
                <a:miter lim="800000"/>
                <a:headEnd/>
                <a:tailEnd/>
              </a:ln>
            </p:spPr>
          </p:pic>
        </p:grpSp>
        <p:grpSp>
          <p:nvGrpSpPr>
            <p:cNvPr id="48" name="Group 47"/>
            <p:cNvGrpSpPr/>
            <p:nvPr/>
          </p:nvGrpSpPr>
          <p:grpSpPr>
            <a:xfrm>
              <a:off x="4696468" y="2218514"/>
              <a:ext cx="1257976" cy="1694684"/>
              <a:chOff x="4148660" y="1876784"/>
              <a:chExt cx="1309614" cy="1764248"/>
            </a:xfrm>
            <a:solidFill>
              <a:srgbClr val="0072C6"/>
            </a:solidFill>
          </p:grpSpPr>
          <p:sp>
            <p:nvSpPr>
              <p:cNvPr id="64" name="Rectangle 63"/>
              <p:cNvSpPr/>
              <p:nvPr/>
            </p:nvSpPr>
            <p:spPr>
              <a:xfrm>
                <a:off x="4148660" y="1876784"/>
                <a:ext cx="1309614" cy="1764248"/>
              </a:xfrm>
              <a:prstGeom prst="rect">
                <a:avLst/>
              </a:prstGeom>
              <a:grpFill/>
              <a:ln w="25400" cap="flat" cmpd="sng" algn="ctr">
                <a:noFill/>
                <a:prstDash val="solid"/>
              </a:ln>
              <a:effectLst/>
            </p:spPr>
            <p:txBody>
              <a:bodyPr bIns="82344" anchor="b"/>
              <a:lstStyle/>
              <a:p>
                <a:pPr algn="ctr" defTabSz="573233">
                  <a:defRPr/>
                </a:pPr>
                <a:r>
                  <a:rPr lang="en-US" sz="750" kern="0" dirty="0">
                    <a:solidFill>
                      <a:prstClr val="white"/>
                    </a:solidFill>
                    <a:latin typeface="Segoe" pitchFamily="34" charset="0"/>
                    <a:ea typeface="MS PGothic" pitchFamily="34" charset="-128"/>
                  </a:rPr>
                  <a:t>HIGHLY AUTOMATED</a:t>
                </a:r>
              </a:p>
            </p:txBody>
          </p:sp>
          <p:pic>
            <p:nvPicPr>
              <p:cNvPr id="65" name="Picture 2" descr="C:\Users\sigurdg\Desktop\end_user.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4302179" y="2014053"/>
                <a:ext cx="1023404" cy="1033010"/>
              </a:xfrm>
              <a:prstGeom prst="rect">
                <a:avLst/>
              </a:prstGeom>
              <a:grpFill/>
              <a:ln>
                <a:noFill/>
              </a:ln>
            </p:spPr>
          </p:pic>
        </p:grpSp>
        <p:grpSp>
          <p:nvGrpSpPr>
            <p:cNvPr id="49" name="Group 48"/>
            <p:cNvGrpSpPr/>
            <p:nvPr/>
          </p:nvGrpSpPr>
          <p:grpSpPr>
            <a:xfrm>
              <a:off x="8983318" y="2218514"/>
              <a:ext cx="1266588" cy="1694684"/>
              <a:chOff x="8357811" y="1876784"/>
              <a:chExt cx="1318579" cy="1764248"/>
            </a:xfrm>
            <a:solidFill>
              <a:srgbClr val="0072C6"/>
            </a:solidFill>
          </p:grpSpPr>
          <p:sp>
            <p:nvSpPr>
              <p:cNvPr id="62" name="Rectangle 61"/>
              <p:cNvSpPr/>
              <p:nvPr/>
            </p:nvSpPr>
            <p:spPr>
              <a:xfrm>
                <a:off x="8357811" y="1876784"/>
                <a:ext cx="1318579" cy="1764248"/>
              </a:xfrm>
              <a:prstGeom prst="rect">
                <a:avLst/>
              </a:prstGeom>
              <a:grpFill/>
              <a:ln w="25400" cap="flat" cmpd="sng" algn="ctr">
                <a:noFill/>
                <a:prstDash val="solid"/>
              </a:ln>
              <a:effectLst/>
            </p:spPr>
            <p:txBody>
              <a:bodyPr bIns="0" anchor="b"/>
              <a:lstStyle/>
              <a:p>
                <a:pPr algn="ctr" defTabSz="573233">
                  <a:defRPr/>
                </a:pPr>
                <a:r>
                  <a:rPr lang="en-US" sz="750" kern="0" dirty="0">
                    <a:solidFill>
                      <a:prstClr val="white"/>
                    </a:solidFill>
                    <a:latin typeface="Segoe" pitchFamily="34" charset="0"/>
                    <a:ea typeface="MS PGothic" pitchFamily="34" charset="-128"/>
                  </a:rPr>
                  <a:t>EFFICIENT</a:t>
                </a:r>
              </a:p>
              <a:p>
                <a:pPr algn="ctr" defTabSz="573233">
                  <a:defRPr/>
                </a:pPr>
                <a:endParaRPr lang="en-US" sz="750" kern="0" dirty="0">
                  <a:solidFill>
                    <a:prstClr val="white"/>
                  </a:solidFill>
                  <a:latin typeface="Segoe" pitchFamily="34" charset="0"/>
                  <a:ea typeface="MS PGothic" pitchFamily="34" charset="-128"/>
                </a:endParaRPr>
              </a:p>
            </p:txBody>
          </p:sp>
          <p:pic>
            <p:nvPicPr>
              <p:cNvPr id="63" name="Picture 34" descr="Efficiency.png"/>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8423291" y="1961972"/>
                <a:ext cx="1187618" cy="1229654"/>
              </a:xfrm>
              <a:prstGeom prst="rect">
                <a:avLst/>
              </a:prstGeom>
              <a:grpFill/>
              <a:ln>
                <a:noFill/>
              </a:ln>
            </p:spPr>
          </p:pic>
        </p:grpSp>
        <p:grpSp>
          <p:nvGrpSpPr>
            <p:cNvPr id="50" name="Group 49"/>
            <p:cNvGrpSpPr/>
            <p:nvPr/>
          </p:nvGrpSpPr>
          <p:grpSpPr>
            <a:xfrm>
              <a:off x="7551497" y="2218514"/>
              <a:ext cx="1266588" cy="1694684"/>
              <a:chOff x="6955243" y="1876784"/>
              <a:chExt cx="1318579" cy="1764248"/>
            </a:xfrm>
            <a:solidFill>
              <a:srgbClr val="0072C6"/>
            </a:solidFill>
          </p:grpSpPr>
          <p:sp>
            <p:nvSpPr>
              <p:cNvPr id="60" name="Rectangle 59"/>
              <p:cNvSpPr/>
              <p:nvPr/>
            </p:nvSpPr>
            <p:spPr>
              <a:xfrm>
                <a:off x="6955243" y="1876784"/>
                <a:ext cx="1318579" cy="1764248"/>
              </a:xfrm>
              <a:prstGeom prst="rect">
                <a:avLst/>
              </a:prstGeom>
              <a:grpFill/>
              <a:ln w="25400" cap="flat" cmpd="sng" algn="ctr">
                <a:noFill/>
                <a:prstDash val="solid"/>
              </a:ln>
              <a:effectLst/>
            </p:spPr>
            <p:txBody>
              <a:bodyPr bIns="82344" anchor="b"/>
              <a:lstStyle/>
              <a:p>
                <a:pPr algn="ctr" defTabSz="573233">
                  <a:defRPr/>
                </a:pPr>
                <a:r>
                  <a:rPr lang="en-US" sz="750" kern="0" dirty="0">
                    <a:solidFill>
                      <a:prstClr val="white"/>
                    </a:solidFill>
                    <a:latin typeface="Segoe" pitchFamily="34" charset="0"/>
                    <a:ea typeface="MS PGothic" pitchFamily="34" charset="-128"/>
                  </a:rPr>
                  <a:t>SCALABLE </a:t>
                </a:r>
                <a:br>
                  <a:rPr lang="en-US" sz="750" kern="0" dirty="0">
                    <a:solidFill>
                      <a:prstClr val="white"/>
                    </a:solidFill>
                    <a:latin typeface="Segoe" pitchFamily="34" charset="0"/>
                    <a:ea typeface="MS PGothic" pitchFamily="34" charset="-128"/>
                  </a:rPr>
                </a:br>
                <a:r>
                  <a:rPr lang="en-US" sz="750" kern="0" dirty="0">
                    <a:solidFill>
                      <a:prstClr val="white"/>
                    </a:solidFill>
                    <a:latin typeface="Segoe" pitchFamily="34" charset="0"/>
                    <a:ea typeface="MS PGothic" pitchFamily="34" charset="-128"/>
                  </a:rPr>
                  <a:t>AND ELASTIC</a:t>
                </a:r>
              </a:p>
            </p:txBody>
          </p:sp>
          <p:pic>
            <p:nvPicPr>
              <p:cNvPr id="61" name="Picture 2" descr="C:\Users\sigurdg\Desktop\Scalable.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248857" y="2203609"/>
                <a:ext cx="731351" cy="677528"/>
              </a:xfrm>
              <a:prstGeom prst="rect">
                <a:avLst/>
              </a:prstGeom>
              <a:grpFill/>
              <a:ln>
                <a:noFill/>
              </a:ln>
            </p:spPr>
          </p:pic>
        </p:grpSp>
        <p:grpSp>
          <p:nvGrpSpPr>
            <p:cNvPr id="51" name="Group 50"/>
            <p:cNvGrpSpPr/>
            <p:nvPr/>
          </p:nvGrpSpPr>
          <p:grpSpPr>
            <a:xfrm>
              <a:off x="1850051" y="2218514"/>
              <a:ext cx="1257976" cy="1694684"/>
              <a:chOff x="1371870" y="1876784"/>
              <a:chExt cx="1309614" cy="1764248"/>
            </a:xfrm>
            <a:solidFill>
              <a:srgbClr val="0072C6"/>
            </a:solidFill>
          </p:grpSpPr>
          <p:sp>
            <p:nvSpPr>
              <p:cNvPr id="58" name="Rectangle 57"/>
              <p:cNvSpPr/>
              <p:nvPr/>
            </p:nvSpPr>
            <p:spPr>
              <a:xfrm>
                <a:off x="1371870" y="1876784"/>
                <a:ext cx="1309614" cy="1764248"/>
              </a:xfrm>
              <a:prstGeom prst="rect">
                <a:avLst/>
              </a:prstGeom>
              <a:grpFill/>
              <a:ln w="25400" cap="flat" cmpd="sng" algn="ctr">
                <a:noFill/>
                <a:prstDash val="solid"/>
              </a:ln>
              <a:effectLst/>
            </p:spPr>
            <p:txBody>
              <a:bodyPr bIns="82344" anchor="b"/>
              <a:lstStyle/>
              <a:p>
                <a:pPr algn="ctr" defTabSz="573233">
                  <a:defRPr/>
                </a:pPr>
                <a:r>
                  <a:rPr lang="en-US" sz="750" kern="0" dirty="0">
                    <a:solidFill>
                      <a:prstClr val="white"/>
                    </a:solidFill>
                    <a:latin typeface="Segoe" pitchFamily="34" charset="0"/>
                    <a:ea typeface="MS PGothic" pitchFamily="34" charset="-128"/>
                  </a:rPr>
                  <a:t>EASY TO IMPLEMENT</a:t>
                </a:r>
              </a:p>
            </p:txBody>
          </p:sp>
          <p:pic>
            <p:nvPicPr>
              <p:cNvPr id="59" name="Picture 7" descr="\\MAGNUM\Projects\Microsoft\Cloud Power FY12\Design\ICONS_PNG\New_Business_Requirements.png"/>
              <p:cNvPicPr>
                <a:picLocks noChangeAspect="1" noChangeArrowheads="1"/>
              </p:cNvPicPr>
              <p:nvPr/>
            </p:nvPicPr>
            <p:blipFill>
              <a:blip r:embed="rId10" cstate="email">
                <a:lum bright="100000"/>
                <a:extLst>
                  <a:ext uri="{28A0092B-C50C-407E-A947-70E740481C1C}">
                    <a14:useLocalDpi xmlns:a14="http://schemas.microsoft.com/office/drawing/2010/main"/>
                  </a:ext>
                </a:extLst>
              </a:blip>
              <a:stretch>
                <a:fillRect/>
              </a:stretch>
            </p:blipFill>
            <p:spPr bwMode="auto">
              <a:xfrm>
                <a:off x="1455177" y="2005299"/>
                <a:ext cx="1143000" cy="1143000"/>
              </a:xfrm>
              <a:prstGeom prst="rect">
                <a:avLst/>
              </a:prstGeom>
              <a:grpFill/>
              <a:ln>
                <a:noFill/>
              </a:ln>
            </p:spPr>
          </p:pic>
        </p:grpSp>
        <p:grpSp>
          <p:nvGrpSpPr>
            <p:cNvPr id="55" name="Group 54"/>
            <p:cNvGrpSpPr/>
            <p:nvPr/>
          </p:nvGrpSpPr>
          <p:grpSpPr>
            <a:xfrm>
              <a:off x="6121821" y="2218514"/>
              <a:ext cx="1266588" cy="1694684"/>
              <a:chOff x="5559396" y="1877602"/>
              <a:chExt cx="1318579" cy="1764248"/>
            </a:xfrm>
            <a:solidFill>
              <a:srgbClr val="0072C6"/>
            </a:solidFill>
          </p:grpSpPr>
          <p:sp>
            <p:nvSpPr>
              <p:cNvPr id="56" name="Rectangle 55"/>
              <p:cNvSpPr/>
              <p:nvPr/>
            </p:nvSpPr>
            <p:spPr>
              <a:xfrm>
                <a:off x="5559396" y="1877602"/>
                <a:ext cx="1318579" cy="1764248"/>
              </a:xfrm>
              <a:prstGeom prst="rect">
                <a:avLst/>
              </a:prstGeom>
              <a:grpFill/>
              <a:ln w="25400" cap="flat" cmpd="sng" algn="ctr">
                <a:noFill/>
                <a:prstDash val="solid"/>
              </a:ln>
              <a:effectLst/>
            </p:spPr>
            <p:txBody>
              <a:bodyPr bIns="0" anchor="b"/>
              <a:lstStyle/>
              <a:p>
                <a:pPr algn="ctr" defTabSz="573233">
                  <a:defRPr/>
                </a:pPr>
                <a:r>
                  <a:rPr lang="en-US" sz="750" kern="0" dirty="0">
                    <a:solidFill>
                      <a:prstClr val="white"/>
                    </a:solidFill>
                    <a:latin typeface="Segoe" pitchFamily="34" charset="0"/>
                    <a:ea typeface="MS PGothic" pitchFamily="34" charset="-128"/>
                  </a:rPr>
                  <a:t>SECURE</a:t>
                </a:r>
              </a:p>
              <a:p>
                <a:pPr algn="ctr" defTabSz="573233">
                  <a:defRPr/>
                </a:pPr>
                <a:endParaRPr lang="en-US" sz="750" kern="0" dirty="0">
                  <a:solidFill>
                    <a:prstClr val="white"/>
                  </a:solidFill>
                  <a:latin typeface="Segoe" pitchFamily="34" charset="0"/>
                  <a:ea typeface="MS PGothic" pitchFamily="34" charset="-128"/>
                </a:endParaRPr>
              </a:p>
            </p:txBody>
          </p:sp>
          <p:pic>
            <p:nvPicPr>
              <p:cNvPr id="57" name="Picture 7" descr="\\MAGNUM\Projects\Microsoft\Cloud Power FY12\Design\ICONS_PNG\Secure.png"/>
              <p:cNvPicPr>
                <a:picLocks noChangeAspect="1" noChangeArrowheads="1"/>
              </p:cNvPicPr>
              <p:nvPr/>
            </p:nvPicPr>
            <p:blipFill rotWithShape="1">
              <a:blip r:embed="rId11" cstate="email">
                <a:lum bright="100000"/>
                <a:extLst>
                  <a:ext uri="{28A0092B-C50C-407E-A947-70E740481C1C}">
                    <a14:useLocalDpi xmlns:a14="http://schemas.microsoft.com/office/drawing/2010/main"/>
                  </a:ext>
                </a:extLst>
              </a:blip>
              <a:srcRect/>
              <a:stretch/>
            </p:blipFill>
            <p:spPr bwMode="auto">
              <a:xfrm>
                <a:off x="5761485" y="2049461"/>
                <a:ext cx="914400" cy="1143001"/>
              </a:xfrm>
              <a:prstGeom prst="rect">
                <a:avLst/>
              </a:prstGeom>
              <a:grpFill/>
              <a:ln>
                <a:noFill/>
              </a:ln>
            </p:spPr>
          </p:pic>
        </p:grpSp>
      </p:grpSp>
      <p:grpSp>
        <p:nvGrpSpPr>
          <p:cNvPr id="68" name="Group 67"/>
          <p:cNvGrpSpPr/>
          <p:nvPr/>
        </p:nvGrpSpPr>
        <p:grpSpPr>
          <a:xfrm>
            <a:off x="2273947" y="4197078"/>
            <a:ext cx="7435127" cy="1598301"/>
            <a:chOff x="270871" y="4381649"/>
            <a:chExt cx="11564880" cy="2459367"/>
          </a:xfrm>
        </p:grpSpPr>
        <p:sp>
          <p:nvSpPr>
            <p:cNvPr id="69" name="Rectangle 68"/>
            <p:cNvSpPr/>
            <p:nvPr/>
          </p:nvSpPr>
          <p:spPr bwMode="auto">
            <a:xfrm>
              <a:off x="270871" y="4381649"/>
              <a:ext cx="11564880" cy="2459367"/>
            </a:xfrm>
            <a:prstGeom prst="rect">
              <a:avLst/>
            </a:prstGeom>
            <a:solidFill>
              <a:sysClr val="window" lastClr="FFFFFF"/>
            </a:solidFill>
            <a:ln w="25400" cap="flat" cmpd="sng" algn="ctr">
              <a:solidFill>
                <a:srgbClr val="0072C6"/>
              </a:solidFill>
              <a:prstDash val="solid"/>
              <a:headEnd type="none" w="med" len="med"/>
              <a:tailEnd type="none" w="med" len="med"/>
            </a:ln>
            <a:effectLst/>
          </p:spPr>
          <p:txBody>
            <a:bodyPr rot="0" spcFirstLastPara="0" vertOverflow="overflow" horzOverflow="overflow" vert="horz" wrap="square" lIns="164690" tIns="131753" rIns="164690" bIns="131753" numCol="1" spcCol="0" rtlCol="0" fromWordArt="0" anchor="t" anchorCtr="0" forceAA="0" compatLnSpc="1">
              <a:prstTxWarp prst="textNoShape">
                <a:avLst/>
              </a:prstTxWarp>
              <a:noAutofit/>
            </a:bodyPr>
            <a:lstStyle/>
            <a:p>
              <a:pPr algn="ctr" defTabSz="839746" fontAlgn="base">
                <a:lnSpc>
                  <a:spcPct val="90000"/>
                </a:lnSpc>
                <a:spcBef>
                  <a:spcPct val="0"/>
                </a:spcBef>
                <a:spcAft>
                  <a:spcPct val="0"/>
                </a:spcAft>
                <a:defRPr/>
              </a:pPr>
              <a:r>
                <a:rPr lang="en-US" sz="1500" kern="0" dirty="0">
                  <a:solidFill>
                    <a:schemeClr val="accent6"/>
                  </a:solidFill>
                  <a:latin typeface="Arial"/>
                </a:rPr>
                <a:t>Hyper-V Container</a:t>
              </a:r>
            </a:p>
          </p:txBody>
        </p:sp>
        <p:grpSp>
          <p:nvGrpSpPr>
            <p:cNvPr id="70" name="Group 69"/>
            <p:cNvGrpSpPr/>
            <p:nvPr/>
          </p:nvGrpSpPr>
          <p:grpSpPr>
            <a:xfrm>
              <a:off x="3273260" y="4999940"/>
              <a:ext cx="1257976" cy="1694684"/>
              <a:chOff x="2546743" y="4755112"/>
              <a:chExt cx="1309614" cy="1764248"/>
            </a:xfrm>
            <a:solidFill>
              <a:srgbClr val="0072C6"/>
            </a:solidFill>
          </p:grpSpPr>
          <p:sp>
            <p:nvSpPr>
              <p:cNvPr id="92" name="Rectangle 91"/>
              <p:cNvSpPr/>
              <p:nvPr/>
            </p:nvSpPr>
            <p:spPr>
              <a:xfrm>
                <a:off x="2546743" y="4755112"/>
                <a:ext cx="1309614" cy="1764248"/>
              </a:xfrm>
              <a:prstGeom prst="rect">
                <a:avLst/>
              </a:prstGeom>
              <a:grpFill/>
              <a:ln w="25400" cap="flat" cmpd="sng" algn="ctr">
                <a:noFill/>
                <a:prstDash val="solid"/>
              </a:ln>
              <a:effectLst/>
            </p:spPr>
            <p:txBody>
              <a:bodyPr bIns="82344" anchor="b"/>
              <a:lstStyle/>
              <a:p>
                <a:pPr algn="ctr" defTabSz="573233">
                  <a:defRPr/>
                </a:pPr>
                <a:r>
                  <a:rPr lang="en-US" sz="750" kern="0" dirty="0">
                    <a:solidFill>
                      <a:prstClr val="white"/>
                    </a:solidFill>
                    <a:latin typeface="Arial"/>
                    <a:ea typeface="MS PGothic" pitchFamily="34" charset="-128"/>
                  </a:rPr>
                  <a:t>MORE</a:t>
                </a:r>
              </a:p>
              <a:p>
                <a:pPr algn="ctr" defTabSz="573233">
                  <a:defRPr/>
                </a:pPr>
                <a:r>
                  <a:rPr lang="en-US" sz="750" kern="0" dirty="0">
                    <a:solidFill>
                      <a:prstClr val="white"/>
                    </a:solidFill>
                    <a:latin typeface="Arial"/>
                    <a:ea typeface="MS PGothic" pitchFamily="34" charset="-128"/>
                  </a:rPr>
                  <a:t>MOBILITY</a:t>
                </a:r>
              </a:p>
            </p:txBody>
          </p:sp>
          <p:pic>
            <p:nvPicPr>
              <p:cNvPr id="93" name="Picture 38" descr="roadway.png"/>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2642953" y="4871196"/>
                <a:ext cx="1117195" cy="1076947"/>
              </a:xfrm>
              <a:prstGeom prst="rect">
                <a:avLst/>
              </a:prstGeom>
              <a:grpFill/>
              <a:ln w="9525">
                <a:noFill/>
                <a:miter lim="800000"/>
                <a:headEnd/>
                <a:tailEnd/>
              </a:ln>
            </p:spPr>
          </p:pic>
        </p:grpSp>
        <p:grpSp>
          <p:nvGrpSpPr>
            <p:cNvPr id="71" name="Group 70"/>
            <p:cNvGrpSpPr/>
            <p:nvPr/>
          </p:nvGrpSpPr>
          <p:grpSpPr>
            <a:xfrm>
              <a:off x="4696468" y="4999940"/>
              <a:ext cx="1257976" cy="1694684"/>
              <a:chOff x="3974117" y="4755113"/>
              <a:chExt cx="1309614" cy="1764248"/>
            </a:xfrm>
            <a:solidFill>
              <a:srgbClr val="0072C6"/>
            </a:solidFill>
          </p:grpSpPr>
          <p:sp>
            <p:nvSpPr>
              <p:cNvPr id="90" name="Rectangle 89"/>
              <p:cNvSpPr/>
              <p:nvPr/>
            </p:nvSpPr>
            <p:spPr>
              <a:xfrm>
                <a:off x="3974117" y="4755113"/>
                <a:ext cx="1309614" cy="1764248"/>
              </a:xfrm>
              <a:prstGeom prst="rect">
                <a:avLst/>
              </a:prstGeom>
              <a:grpFill/>
              <a:ln w="25400" cap="flat" cmpd="sng" algn="ctr">
                <a:noFill/>
                <a:prstDash val="solid"/>
              </a:ln>
              <a:effectLst/>
            </p:spPr>
            <p:txBody>
              <a:bodyPr bIns="82344" anchor="b"/>
              <a:lstStyle/>
              <a:p>
                <a:pPr algn="ctr" defTabSz="573233">
                  <a:defRPr/>
                </a:pPr>
                <a:r>
                  <a:rPr lang="en-US" sz="750" kern="0" dirty="0">
                    <a:solidFill>
                      <a:prstClr val="white"/>
                    </a:solidFill>
                    <a:latin typeface="Segoe" pitchFamily="34" charset="0"/>
                    <a:ea typeface="MS PGothic" pitchFamily="34" charset="-128"/>
                  </a:rPr>
                  <a:t>HIGHLY AUTOMATED</a:t>
                </a:r>
              </a:p>
            </p:txBody>
          </p:sp>
          <p:pic>
            <p:nvPicPr>
              <p:cNvPr id="91" name="Picture 2" descr="C:\Users\sigurdg\Desktop\end_user.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4117222" y="4881349"/>
                <a:ext cx="1023404" cy="1033010"/>
              </a:xfrm>
              <a:prstGeom prst="rect">
                <a:avLst/>
              </a:prstGeom>
              <a:grpFill/>
              <a:ln>
                <a:noFill/>
              </a:ln>
            </p:spPr>
          </p:pic>
        </p:grpSp>
        <p:grpSp>
          <p:nvGrpSpPr>
            <p:cNvPr id="72" name="Group 71"/>
            <p:cNvGrpSpPr/>
            <p:nvPr/>
          </p:nvGrpSpPr>
          <p:grpSpPr>
            <a:xfrm>
              <a:off x="8983318" y="4999940"/>
              <a:ext cx="1266588" cy="1694684"/>
              <a:chOff x="8160387" y="4755113"/>
              <a:chExt cx="1318579" cy="1764248"/>
            </a:xfrm>
            <a:solidFill>
              <a:srgbClr val="0072C6"/>
            </a:solidFill>
          </p:grpSpPr>
          <p:sp>
            <p:nvSpPr>
              <p:cNvPr id="88" name="Rectangle 87"/>
              <p:cNvSpPr/>
              <p:nvPr/>
            </p:nvSpPr>
            <p:spPr>
              <a:xfrm>
                <a:off x="8160387" y="4755113"/>
                <a:ext cx="1318579" cy="1764248"/>
              </a:xfrm>
              <a:prstGeom prst="rect">
                <a:avLst/>
              </a:prstGeom>
              <a:grpFill/>
              <a:ln w="25400" cap="flat" cmpd="sng" algn="ctr">
                <a:noFill/>
                <a:prstDash val="solid"/>
              </a:ln>
              <a:effectLst/>
            </p:spPr>
            <p:txBody>
              <a:bodyPr bIns="0" anchor="b"/>
              <a:lstStyle/>
              <a:p>
                <a:pPr algn="ctr" defTabSz="573233">
                  <a:defRPr/>
                </a:pPr>
                <a:r>
                  <a:rPr lang="en-US" sz="750" kern="0" dirty="0">
                    <a:solidFill>
                      <a:prstClr val="white"/>
                    </a:solidFill>
                    <a:latin typeface="Segoe" pitchFamily="34" charset="0"/>
                    <a:ea typeface="MS PGothic" pitchFamily="34" charset="-128"/>
                  </a:rPr>
                  <a:t>EFFICIENT</a:t>
                </a:r>
              </a:p>
              <a:p>
                <a:pPr algn="ctr" defTabSz="573233">
                  <a:defRPr/>
                </a:pPr>
                <a:endParaRPr lang="en-US" sz="750" kern="0" dirty="0">
                  <a:solidFill>
                    <a:prstClr val="white"/>
                  </a:solidFill>
                  <a:latin typeface="Segoe" pitchFamily="34" charset="0"/>
                  <a:ea typeface="MS PGothic" pitchFamily="34" charset="-128"/>
                </a:endParaRPr>
              </a:p>
            </p:txBody>
          </p:sp>
          <p:pic>
            <p:nvPicPr>
              <p:cNvPr id="89" name="Picture 34" descr="Efficiency.png"/>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8225867" y="4829268"/>
                <a:ext cx="1187618" cy="1229654"/>
              </a:xfrm>
              <a:prstGeom prst="rect">
                <a:avLst/>
              </a:prstGeom>
              <a:grpFill/>
              <a:ln>
                <a:noFill/>
              </a:ln>
            </p:spPr>
          </p:pic>
        </p:grpSp>
        <p:grpSp>
          <p:nvGrpSpPr>
            <p:cNvPr id="73" name="Group 72"/>
            <p:cNvGrpSpPr/>
            <p:nvPr/>
          </p:nvGrpSpPr>
          <p:grpSpPr>
            <a:xfrm>
              <a:off x="7551497" y="4999940"/>
              <a:ext cx="1266588" cy="1694684"/>
              <a:chOff x="6767755" y="4755113"/>
              <a:chExt cx="1318579" cy="1764248"/>
            </a:xfrm>
            <a:solidFill>
              <a:srgbClr val="0072C6"/>
            </a:solidFill>
          </p:grpSpPr>
          <p:sp>
            <p:nvSpPr>
              <p:cNvPr id="86" name="Rectangle 85"/>
              <p:cNvSpPr/>
              <p:nvPr/>
            </p:nvSpPr>
            <p:spPr>
              <a:xfrm>
                <a:off x="6767755" y="4755113"/>
                <a:ext cx="1318579" cy="1764248"/>
              </a:xfrm>
              <a:prstGeom prst="rect">
                <a:avLst/>
              </a:prstGeom>
              <a:grpFill/>
              <a:ln w="25400" cap="flat" cmpd="sng" algn="ctr">
                <a:noFill/>
                <a:prstDash val="solid"/>
              </a:ln>
              <a:effectLst/>
            </p:spPr>
            <p:txBody>
              <a:bodyPr bIns="82344" anchor="b"/>
              <a:lstStyle/>
              <a:p>
                <a:pPr algn="ctr" defTabSz="573233">
                  <a:defRPr/>
                </a:pPr>
                <a:r>
                  <a:rPr lang="en-US" sz="750" kern="0" dirty="0">
                    <a:solidFill>
                      <a:prstClr val="white"/>
                    </a:solidFill>
                    <a:latin typeface="Segoe" pitchFamily="34" charset="0"/>
                    <a:ea typeface="MS PGothic" pitchFamily="34" charset="-128"/>
                  </a:rPr>
                  <a:t>SCALABLE </a:t>
                </a:r>
                <a:br>
                  <a:rPr lang="en-US" sz="750" kern="0" dirty="0">
                    <a:solidFill>
                      <a:prstClr val="white"/>
                    </a:solidFill>
                    <a:latin typeface="Segoe" pitchFamily="34" charset="0"/>
                    <a:ea typeface="MS PGothic" pitchFamily="34" charset="-128"/>
                  </a:rPr>
                </a:br>
                <a:r>
                  <a:rPr lang="en-US" sz="750" kern="0" dirty="0">
                    <a:solidFill>
                      <a:prstClr val="white"/>
                    </a:solidFill>
                    <a:latin typeface="Segoe" pitchFamily="34" charset="0"/>
                    <a:ea typeface="MS PGothic" pitchFamily="34" charset="-128"/>
                  </a:rPr>
                  <a:t>AND ELASTIC</a:t>
                </a:r>
              </a:p>
            </p:txBody>
          </p:sp>
          <p:pic>
            <p:nvPicPr>
              <p:cNvPr id="87" name="Picture 2" descr="C:\Users\sigurdg\Desktop\Scalable.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061369" y="5070905"/>
                <a:ext cx="731351" cy="677528"/>
              </a:xfrm>
              <a:prstGeom prst="rect">
                <a:avLst/>
              </a:prstGeom>
              <a:grpFill/>
              <a:ln>
                <a:noFill/>
              </a:ln>
            </p:spPr>
          </p:pic>
        </p:grpSp>
        <p:grpSp>
          <p:nvGrpSpPr>
            <p:cNvPr id="74" name="Group 73"/>
            <p:cNvGrpSpPr/>
            <p:nvPr/>
          </p:nvGrpSpPr>
          <p:grpSpPr>
            <a:xfrm>
              <a:off x="1850051" y="4999940"/>
              <a:ext cx="1257976" cy="1694684"/>
              <a:chOff x="5384088" y="4755113"/>
              <a:chExt cx="1309614" cy="1764248"/>
            </a:xfrm>
            <a:solidFill>
              <a:srgbClr val="0072C6"/>
            </a:solidFill>
          </p:grpSpPr>
          <p:sp>
            <p:nvSpPr>
              <p:cNvPr id="84" name="Rectangle 83"/>
              <p:cNvSpPr/>
              <p:nvPr/>
            </p:nvSpPr>
            <p:spPr>
              <a:xfrm>
                <a:off x="5384088" y="4755113"/>
                <a:ext cx="1309614" cy="1764248"/>
              </a:xfrm>
              <a:prstGeom prst="rect">
                <a:avLst/>
              </a:prstGeom>
              <a:grpFill/>
              <a:ln w="25400" cap="flat" cmpd="sng" algn="ctr">
                <a:noFill/>
                <a:prstDash val="solid"/>
              </a:ln>
              <a:effectLst/>
            </p:spPr>
            <p:txBody>
              <a:bodyPr bIns="82344" anchor="b"/>
              <a:lstStyle/>
              <a:p>
                <a:pPr algn="ctr" defTabSz="573233">
                  <a:defRPr/>
                </a:pPr>
                <a:r>
                  <a:rPr lang="en-US" sz="750" kern="0" dirty="0">
                    <a:solidFill>
                      <a:prstClr val="white"/>
                    </a:solidFill>
                    <a:latin typeface="Segoe" pitchFamily="34" charset="0"/>
                    <a:ea typeface="MS PGothic" pitchFamily="34" charset="-128"/>
                  </a:rPr>
                  <a:t>EASY TO IMPLEMENT</a:t>
                </a:r>
              </a:p>
            </p:txBody>
          </p:sp>
          <p:pic>
            <p:nvPicPr>
              <p:cNvPr id="85" name="Picture 7" descr="\\MAGNUM\Projects\Microsoft\Cloud Power FY12\Design\ICONS_PNG\New_Business_Requirements.png"/>
              <p:cNvPicPr>
                <a:picLocks noChangeAspect="1" noChangeArrowheads="1"/>
              </p:cNvPicPr>
              <p:nvPr/>
            </p:nvPicPr>
            <p:blipFill>
              <a:blip r:embed="rId10" cstate="email">
                <a:lum bright="100000"/>
                <a:extLst>
                  <a:ext uri="{28A0092B-C50C-407E-A947-70E740481C1C}">
                    <a14:useLocalDpi xmlns:a14="http://schemas.microsoft.com/office/drawing/2010/main"/>
                  </a:ext>
                </a:extLst>
              </a:blip>
              <a:stretch>
                <a:fillRect/>
              </a:stretch>
            </p:blipFill>
            <p:spPr bwMode="auto">
              <a:xfrm>
                <a:off x="5467395" y="4872595"/>
                <a:ext cx="1143000" cy="1143000"/>
              </a:xfrm>
              <a:prstGeom prst="rect">
                <a:avLst/>
              </a:prstGeom>
              <a:grpFill/>
              <a:ln>
                <a:noFill/>
              </a:ln>
            </p:spPr>
          </p:pic>
        </p:grpSp>
        <p:grpSp>
          <p:nvGrpSpPr>
            <p:cNvPr id="75" name="Group 74"/>
            <p:cNvGrpSpPr/>
            <p:nvPr/>
          </p:nvGrpSpPr>
          <p:grpSpPr>
            <a:xfrm>
              <a:off x="10415138" y="4996494"/>
              <a:ext cx="1288841" cy="1698130"/>
              <a:chOff x="10759108" y="4760203"/>
              <a:chExt cx="1341745" cy="1767835"/>
            </a:xfrm>
            <a:solidFill>
              <a:srgbClr val="0072C6">
                <a:lumMod val="50000"/>
              </a:srgbClr>
            </a:solidFill>
          </p:grpSpPr>
          <p:pic>
            <p:nvPicPr>
              <p:cNvPr id="83" name="Picture 4" descr="\\MAGNUM\Projects\Microsoft\Cloud Power FY12\Design\ICONS_PNG\IIS-MULTI-TENANCY.png"/>
              <p:cNvPicPr>
                <a:picLocks noChangeAspect="1" noChangeArrowheads="1"/>
              </p:cNvPicPr>
              <p:nvPr/>
            </p:nvPicPr>
            <p:blipFill>
              <a:blip r:embed="rId12" cstate="email">
                <a:lum bright="100000"/>
                <a:extLst>
                  <a:ext uri="{28A0092B-C50C-407E-A947-70E740481C1C}">
                    <a14:useLocalDpi xmlns:a14="http://schemas.microsoft.com/office/drawing/2010/main"/>
                  </a:ext>
                </a:extLst>
              </a:blip>
              <a:srcRect/>
              <a:stretch>
                <a:fillRect/>
              </a:stretch>
            </p:blipFill>
            <p:spPr bwMode="auto">
              <a:xfrm>
                <a:off x="10759108" y="4760203"/>
                <a:ext cx="1341745" cy="1264069"/>
              </a:xfrm>
              <a:prstGeom prst="rect">
                <a:avLst/>
              </a:prstGeom>
              <a:grpFill/>
              <a:ln>
                <a:noFill/>
              </a:ln>
            </p:spPr>
          </p:pic>
          <p:sp>
            <p:nvSpPr>
              <p:cNvPr id="82" name="Rectangle 81"/>
              <p:cNvSpPr/>
              <p:nvPr/>
            </p:nvSpPr>
            <p:spPr>
              <a:xfrm>
                <a:off x="10759108" y="5757110"/>
                <a:ext cx="1341745" cy="770928"/>
              </a:xfrm>
              <a:prstGeom prst="rect">
                <a:avLst/>
              </a:prstGeom>
              <a:grpFill/>
              <a:ln w="25400" cap="flat" cmpd="sng" algn="ctr">
                <a:noFill/>
                <a:prstDash val="solid"/>
              </a:ln>
              <a:effectLst/>
            </p:spPr>
            <p:txBody>
              <a:bodyPr bIns="0" anchor="b"/>
              <a:lstStyle/>
              <a:p>
                <a:pPr algn="ctr" defTabSz="573233">
                  <a:defRPr/>
                </a:pPr>
                <a:r>
                  <a:rPr lang="en-US" sz="750" kern="0" dirty="0">
                    <a:solidFill>
                      <a:prstClr val="white"/>
                    </a:solidFill>
                    <a:latin typeface="Segoe" pitchFamily="34" charset="0"/>
                    <a:ea typeface="MS PGothic" pitchFamily="34" charset="-128"/>
                  </a:rPr>
                  <a:t>MULTI-TENANCY</a:t>
                </a:r>
              </a:p>
              <a:p>
                <a:pPr algn="ctr" defTabSz="573233">
                  <a:defRPr/>
                </a:pPr>
                <a:endParaRPr lang="en-US" sz="750" kern="0" dirty="0">
                  <a:solidFill>
                    <a:prstClr val="white"/>
                  </a:solidFill>
                  <a:latin typeface="Segoe" pitchFamily="34" charset="0"/>
                  <a:ea typeface="MS PGothic" pitchFamily="34" charset="-128"/>
                </a:endParaRPr>
              </a:p>
            </p:txBody>
          </p:sp>
        </p:grpSp>
        <p:grpSp>
          <p:nvGrpSpPr>
            <p:cNvPr id="76" name="Group 75"/>
            <p:cNvGrpSpPr/>
            <p:nvPr/>
          </p:nvGrpSpPr>
          <p:grpSpPr>
            <a:xfrm>
              <a:off x="418231" y="4999940"/>
              <a:ext cx="1266588" cy="1694684"/>
              <a:chOff x="351847" y="4792662"/>
              <a:chExt cx="1318579" cy="1764248"/>
            </a:xfrm>
            <a:solidFill>
              <a:srgbClr val="0072C6">
                <a:lumMod val="50000"/>
              </a:srgbClr>
            </a:solidFill>
          </p:grpSpPr>
          <p:sp>
            <p:nvSpPr>
              <p:cNvPr id="80" name="Rectangle 79"/>
              <p:cNvSpPr/>
              <p:nvPr/>
            </p:nvSpPr>
            <p:spPr>
              <a:xfrm>
                <a:off x="351847" y="4792662"/>
                <a:ext cx="1318579" cy="1764248"/>
              </a:xfrm>
              <a:prstGeom prst="rect">
                <a:avLst/>
              </a:prstGeom>
              <a:grpFill/>
              <a:ln w="25400" cap="flat" cmpd="sng" algn="ctr">
                <a:noFill/>
                <a:prstDash val="solid"/>
              </a:ln>
              <a:effectLst/>
            </p:spPr>
            <p:txBody>
              <a:bodyPr bIns="0" anchor="b"/>
              <a:lstStyle/>
              <a:p>
                <a:pPr algn="ctr" defTabSz="573233">
                  <a:defRPr/>
                </a:pPr>
                <a:r>
                  <a:rPr lang="en-US" sz="750" kern="0" dirty="0">
                    <a:solidFill>
                      <a:prstClr val="white"/>
                    </a:solidFill>
                    <a:latin typeface="Segoe" pitchFamily="34" charset="0"/>
                    <a:ea typeface="MS PGothic" pitchFamily="34" charset="-128"/>
                  </a:rPr>
                  <a:t>SHARED HOSTING</a:t>
                </a:r>
              </a:p>
              <a:p>
                <a:pPr algn="ctr" defTabSz="573233">
                  <a:defRPr/>
                </a:pPr>
                <a:endParaRPr lang="en-US" sz="750" kern="0" dirty="0">
                  <a:solidFill>
                    <a:prstClr val="white"/>
                  </a:solidFill>
                  <a:latin typeface="Segoe" pitchFamily="34" charset="0"/>
                  <a:ea typeface="MS PGothic" pitchFamily="34" charset="-128"/>
                </a:endParaRPr>
              </a:p>
            </p:txBody>
          </p:sp>
          <p:pic>
            <p:nvPicPr>
              <p:cNvPr id="81" name="Picture 5" descr="\\MAGNUM\Projects\Microsoft\Cloud Power FY12\Design\ICONS_PNG\Multi_tenancy.png"/>
              <p:cNvPicPr>
                <a:picLocks noChangeAspect="1" noChangeArrowheads="1"/>
              </p:cNvPicPr>
              <p:nvPr/>
            </p:nvPicPr>
            <p:blipFill>
              <a:blip r:embed="rId13" cstate="email">
                <a:lum bright="100000"/>
                <a:extLst>
                  <a:ext uri="{28A0092B-C50C-407E-A947-70E740481C1C}">
                    <a14:useLocalDpi xmlns:a14="http://schemas.microsoft.com/office/drawing/2010/main"/>
                  </a:ext>
                </a:extLst>
              </a:blip>
              <a:srcRect/>
              <a:stretch>
                <a:fillRect/>
              </a:stretch>
            </p:blipFill>
            <p:spPr bwMode="auto">
              <a:xfrm>
                <a:off x="428175" y="4898252"/>
                <a:ext cx="1165924" cy="1053655"/>
              </a:xfrm>
              <a:prstGeom prst="rect">
                <a:avLst/>
              </a:prstGeom>
              <a:grpFill/>
              <a:ln>
                <a:noFill/>
              </a:ln>
            </p:spPr>
          </p:pic>
        </p:grpSp>
        <p:grpSp>
          <p:nvGrpSpPr>
            <p:cNvPr id="77" name="Group 76"/>
            <p:cNvGrpSpPr/>
            <p:nvPr/>
          </p:nvGrpSpPr>
          <p:grpSpPr>
            <a:xfrm>
              <a:off x="6119678" y="4999940"/>
              <a:ext cx="1266588" cy="1694684"/>
              <a:chOff x="5559396" y="1877602"/>
              <a:chExt cx="1318579" cy="1764248"/>
            </a:xfrm>
            <a:solidFill>
              <a:srgbClr val="0072C6"/>
            </a:solidFill>
          </p:grpSpPr>
          <p:sp>
            <p:nvSpPr>
              <p:cNvPr id="78" name="Rectangle 77"/>
              <p:cNvSpPr/>
              <p:nvPr/>
            </p:nvSpPr>
            <p:spPr>
              <a:xfrm>
                <a:off x="5559396" y="1877602"/>
                <a:ext cx="1318579" cy="1764248"/>
              </a:xfrm>
              <a:prstGeom prst="rect">
                <a:avLst/>
              </a:prstGeom>
              <a:grpFill/>
              <a:ln w="25400" cap="flat" cmpd="sng" algn="ctr">
                <a:noFill/>
                <a:prstDash val="solid"/>
              </a:ln>
              <a:effectLst/>
            </p:spPr>
            <p:txBody>
              <a:bodyPr bIns="0" anchor="b"/>
              <a:lstStyle/>
              <a:p>
                <a:pPr algn="ctr" defTabSz="573233">
                  <a:defRPr/>
                </a:pPr>
                <a:r>
                  <a:rPr lang="en-US" sz="750" kern="0" dirty="0">
                    <a:solidFill>
                      <a:prstClr val="white"/>
                    </a:solidFill>
                    <a:latin typeface="Segoe" pitchFamily="34" charset="0"/>
                    <a:ea typeface="MS PGothic" pitchFamily="34" charset="-128"/>
                  </a:rPr>
                  <a:t>SECURE</a:t>
                </a:r>
              </a:p>
              <a:p>
                <a:pPr algn="ctr" defTabSz="573233">
                  <a:defRPr/>
                </a:pPr>
                <a:endParaRPr lang="en-US" sz="750" kern="0" dirty="0">
                  <a:solidFill>
                    <a:prstClr val="white"/>
                  </a:solidFill>
                  <a:latin typeface="Segoe" pitchFamily="34" charset="0"/>
                  <a:ea typeface="MS PGothic" pitchFamily="34" charset="-128"/>
                </a:endParaRPr>
              </a:p>
            </p:txBody>
          </p:sp>
          <p:pic>
            <p:nvPicPr>
              <p:cNvPr id="79" name="Picture 7" descr="\\MAGNUM\Projects\Microsoft\Cloud Power FY12\Design\ICONS_PNG\Secure.png"/>
              <p:cNvPicPr>
                <a:picLocks noChangeAspect="1" noChangeArrowheads="1"/>
              </p:cNvPicPr>
              <p:nvPr/>
            </p:nvPicPr>
            <p:blipFill rotWithShape="1">
              <a:blip r:embed="rId11" cstate="email">
                <a:lum bright="100000"/>
                <a:extLst>
                  <a:ext uri="{28A0092B-C50C-407E-A947-70E740481C1C}">
                    <a14:useLocalDpi xmlns:a14="http://schemas.microsoft.com/office/drawing/2010/main"/>
                  </a:ext>
                </a:extLst>
              </a:blip>
              <a:srcRect/>
              <a:stretch/>
            </p:blipFill>
            <p:spPr bwMode="auto">
              <a:xfrm>
                <a:off x="5761485" y="2049461"/>
                <a:ext cx="914400" cy="1143001"/>
              </a:xfrm>
              <a:prstGeom prst="rect">
                <a:avLst/>
              </a:prstGeom>
              <a:grpFill/>
              <a:ln>
                <a:noFill/>
              </a:ln>
            </p:spPr>
          </p:pic>
        </p:grpSp>
      </p:grpSp>
      <p:grpSp>
        <p:nvGrpSpPr>
          <p:cNvPr id="110" name="Group 109"/>
          <p:cNvGrpSpPr/>
          <p:nvPr/>
        </p:nvGrpSpPr>
        <p:grpSpPr>
          <a:xfrm>
            <a:off x="2517873" y="2659948"/>
            <a:ext cx="341907" cy="289377"/>
            <a:chOff x="6057947" y="2139260"/>
            <a:chExt cx="348486" cy="395070"/>
          </a:xfrm>
          <a:solidFill>
            <a:schemeClr val="accent6"/>
          </a:solidFill>
        </p:grpSpPr>
        <p:sp>
          <p:nvSpPr>
            <p:cNvPr id="111" name="Freeform 6"/>
            <p:cNvSpPr>
              <a:spLocks/>
            </p:cNvSpPr>
            <p:nvPr/>
          </p:nvSpPr>
          <p:spPr bwMode="auto">
            <a:xfrm>
              <a:off x="6070354" y="2139260"/>
              <a:ext cx="319006" cy="184726"/>
            </a:xfrm>
            <a:custGeom>
              <a:avLst/>
              <a:gdLst>
                <a:gd name="T0" fmla="*/ 205 w 411"/>
                <a:gd name="T1" fmla="*/ 0 h 238"/>
                <a:gd name="T2" fmla="*/ 0 w 411"/>
                <a:gd name="T3" fmla="*/ 117 h 238"/>
                <a:gd name="T4" fmla="*/ 205 w 411"/>
                <a:gd name="T5" fmla="*/ 238 h 238"/>
                <a:gd name="T6" fmla="*/ 411 w 411"/>
                <a:gd name="T7" fmla="*/ 117 h 238"/>
                <a:gd name="T8" fmla="*/ 205 w 411"/>
                <a:gd name="T9" fmla="*/ 0 h 238"/>
              </a:gdLst>
              <a:ahLst/>
              <a:cxnLst>
                <a:cxn ang="0">
                  <a:pos x="T0" y="T1"/>
                </a:cxn>
                <a:cxn ang="0">
                  <a:pos x="T2" y="T3"/>
                </a:cxn>
                <a:cxn ang="0">
                  <a:pos x="T4" y="T5"/>
                </a:cxn>
                <a:cxn ang="0">
                  <a:pos x="T6" y="T7"/>
                </a:cxn>
                <a:cxn ang="0">
                  <a:pos x="T8" y="T9"/>
                </a:cxn>
              </a:cxnLst>
              <a:rect l="0" t="0" r="r" b="b"/>
              <a:pathLst>
                <a:path w="411" h="238">
                  <a:moveTo>
                    <a:pt x="205" y="0"/>
                  </a:moveTo>
                  <a:lnTo>
                    <a:pt x="0" y="117"/>
                  </a:lnTo>
                  <a:lnTo>
                    <a:pt x="205" y="238"/>
                  </a:lnTo>
                  <a:lnTo>
                    <a:pt x="411" y="117"/>
                  </a:lnTo>
                  <a:lnTo>
                    <a:pt x="2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sp>
          <p:nvSpPr>
            <p:cNvPr id="112" name="Freeform 7"/>
            <p:cNvSpPr>
              <a:spLocks/>
            </p:cNvSpPr>
            <p:nvPr/>
          </p:nvSpPr>
          <p:spPr bwMode="auto">
            <a:xfrm>
              <a:off x="6247319" y="2257235"/>
              <a:ext cx="159114" cy="277092"/>
            </a:xfrm>
            <a:custGeom>
              <a:avLst/>
              <a:gdLst>
                <a:gd name="T0" fmla="*/ 0 w 205"/>
                <a:gd name="T1" fmla="*/ 357 h 357"/>
                <a:gd name="T2" fmla="*/ 205 w 205"/>
                <a:gd name="T3" fmla="*/ 238 h 357"/>
                <a:gd name="T4" fmla="*/ 205 w 205"/>
                <a:gd name="T5" fmla="*/ 0 h 357"/>
                <a:gd name="T6" fmla="*/ 0 w 205"/>
                <a:gd name="T7" fmla="*/ 122 h 357"/>
                <a:gd name="T8" fmla="*/ 0 w 205"/>
                <a:gd name="T9" fmla="*/ 357 h 357"/>
              </a:gdLst>
              <a:ahLst/>
              <a:cxnLst>
                <a:cxn ang="0">
                  <a:pos x="T0" y="T1"/>
                </a:cxn>
                <a:cxn ang="0">
                  <a:pos x="T2" y="T3"/>
                </a:cxn>
                <a:cxn ang="0">
                  <a:pos x="T4" y="T5"/>
                </a:cxn>
                <a:cxn ang="0">
                  <a:pos x="T6" y="T7"/>
                </a:cxn>
                <a:cxn ang="0">
                  <a:pos x="T8" y="T9"/>
                </a:cxn>
              </a:cxnLst>
              <a:rect l="0" t="0" r="r" b="b"/>
              <a:pathLst>
                <a:path w="205" h="357">
                  <a:moveTo>
                    <a:pt x="0" y="357"/>
                  </a:moveTo>
                  <a:lnTo>
                    <a:pt x="205" y="238"/>
                  </a:lnTo>
                  <a:lnTo>
                    <a:pt x="205" y="0"/>
                  </a:lnTo>
                  <a:lnTo>
                    <a:pt x="0" y="122"/>
                  </a:lnTo>
                  <a:lnTo>
                    <a:pt x="0" y="3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sp>
          <p:nvSpPr>
            <p:cNvPr id="114" name="Freeform 8"/>
            <p:cNvSpPr>
              <a:spLocks/>
            </p:cNvSpPr>
            <p:nvPr/>
          </p:nvSpPr>
          <p:spPr bwMode="auto">
            <a:xfrm>
              <a:off x="6057947" y="2257238"/>
              <a:ext cx="158337" cy="277092"/>
            </a:xfrm>
            <a:custGeom>
              <a:avLst/>
              <a:gdLst>
                <a:gd name="T0" fmla="*/ 0 w 204"/>
                <a:gd name="T1" fmla="*/ 238 h 357"/>
                <a:gd name="T2" fmla="*/ 204 w 204"/>
                <a:gd name="T3" fmla="*/ 357 h 357"/>
                <a:gd name="T4" fmla="*/ 204 w 204"/>
                <a:gd name="T5" fmla="*/ 122 h 357"/>
                <a:gd name="T6" fmla="*/ 0 w 204"/>
                <a:gd name="T7" fmla="*/ 0 h 357"/>
                <a:gd name="T8" fmla="*/ 0 w 204"/>
                <a:gd name="T9" fmla="*/ 238 h 357"/>
              </a:gdLst>
              <a:ahLst/>
              <a:cxnLst>
                <a:cxn ang="0">
                  <a:pos x="T0" y="T1"/>
                </a:cxn>
                <a:cxn ang="0">
                  <a:pos x="T2" y="T3"/>
                </a:cxn>
                <a:cxn ang="0">
                  <a:pos x="T4" y="T5"/>
                </a:cxn>
                <a:cxn ang="0">
                  <a:pos x="T6" y="T7"/>
                </a:cxn>
                <a:cxn ang="0">
                  <a:pos x="T8" y="T9"/>
                </a:cxn>
              </a:cxnLst>
              <a:rect l="0" t="0" r="r" b="b"/>
              <a:pathLst>
                <a:path w="204" h="357">
                  <a:moveTo>
                    <a:pt x="0" y="238"/>
                  </a:moveTo>
                  <a:lnTo>
                    <a:pt x="204" y="357"/>
                  </a:lnTo>
                  <a:lnTo>
                    <a:pt x="204" y="122"/>
                  </a:lnTo>
                  <a:lnTo>
                    <a:pt x="0" y="0"/>
                  </a:lnTo>
                  <a:lnTo>
                    <a:pt x="0"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5690" tIns="0" rIns="85690" bIns="0" numCol="1" anchor="ctr" anchorCtr="0" compatLnSpc="1">
              <a:prstTxWarp prst="textNoShape">
                <a:avLst/>
              </a:prstTxWarp>
            </a:bodyPr>
            <a:lstStyle/>
            <a:p>
              <a:pPr defTabSz="856911"/>
              <a:endParaRPr lang="en-US" sz="1874">
                <a:solidFill>
                  <a:srgbClr val="FFFFFF"/>
                </a:solidFill>
              </a:endParaRPr>
            </a:p>
          </p:txBody>
        </p:sp>
      </p:grpSp>
    </p:spTree>
    <p:extLst>
      <p:ext uri="{BB962C8B-B14F-4D97-AF65-F5344CB8AC3E}">
        <p14:creationId xmlns:p14="http://schemas.microsoft.com/office/powerpoint/2010/main" val="2242149789"/>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mtClean="0"/>
              <a:t>Processus de développement avec Docker</a:t>
            </a:r>
            <a:endParaRPr lang="en-US" dirty="0"/>
          </a:p>
        </p:txBody>
      </p:sp>
      <p:sp>
        <p:nvSpPr>
          <p:cNvPr id="106" name="Rectangle 105"/>
          <p:cNvSpPr/>
          <p:nvPr/>
        </p:nvSpPr>
        <p:spPr>
          <a:xfrm>
            <a:off x="3403447" y="991032"/>
            <a:ext cx="6135978" cy="5699826"/>
          </a:xfrm>
          <a:prstGeom prst="rect">
            <a:avLst/>
          </a:prstGeom>
          <a:solidFill>
            <a:srgbClr val="0072C6">
              <a:lumMod val="40000"/>
              <a:lumOff val="60000"/>
            </a:srgbClr>
          </a:soli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611448">
              <a:defRPr/>
            </a:pPr>
            <a:endParaRPr lang="fr-FR" sz="2450" kern="0">
              <a:solidFill>
                <a:prstClr val="white"/>
              </a:solidFill>
              <a:latin typeface="Arial"/>
            </a:endParaRPr>
          </a:p>
        </p:txBody>
      </p:sp>
      <p:sp>
        <p:nvSpPr>
          <p:cNvPr id="107" name="Rectangle 106"/>
          <p:cNvSpPr/>
          <p:nvPr/>
        </p:nvSpPr>
        <p:spPr>
          <a:xfrm>
            <a:off x="4400721" y="1123619"/>
            <a:ext cx="3527225" cy="1534669"/>
          </a:xfrm>
          <a:prstGeom prst="rect">
            <a:avLst/>
          </a:prstGeom>
          <a:solidFill>
            <a:srgbClr val="0072C6">
              <a:lumMod val="60000"/>
              <a:lumOff val="40000"/>
            </a:srgbClr>
          </a:solidFill>
          <a:ln w="9525" cap="flat" cmpd="sng" algn="ctr">
            <a:noFill/>
            <a:prstDash val="solid"/>
          </a:ln>
          <a:effectLst/>
        </p:spPr>
        <p:txBody>
          <a:bodyPr rtlCol="0" anchor="ctr"/>
          <a:lstStyle/>
          <a:p>
            <a:pPr algn="ctr" defTabSz="611448">
              <a:defRPr/>
            </a:pPr>
            <a:r>
              <a:rPr lang="fr-FR" sz="2450" kern="0" dirty="0">
                <a:solidFill>
                  <a:prstClr val="white"/>
                </a:solidFill>
                <a:latin typeface="Arial"/>
              </a:rPr>
              <a:t>Images</a:t>
            </a:r>
          </a:p>
          <a:p>
            <a:pPr algn="ctr" defTabSz="611448">
              <a:defRPr/>
            </a:pPr>
            <a:endParaRPr lang="fr-FR" sz="2450" kern="0" dirty="0">
              <a:solidFill>
                <a:prstClr val="white"/>
              </a:solidFill>
              <a:latin typeface="Arial"/>
            </a:endParaRPr>
          </a:p>
          <a:p>
            <a:pPr algn="ctr" defTabSz="611448">
              <a:defRPr/>
            </a:pPr>
            <a:endParaRPr lang="fr-FR" sz="2450" kern="0" dirty="0">
              <a:solidFill>
                <a:prstClr val="white"/>
              </a:solidFill>
              <a:latin typeface="Arial"/>
            </a:endParaRPr>
          </a:p>
          <a:p>
            <a:pPr algn="ctr" defTabSz="611448">
              <a:defRPr/>
            </a:pPr>
            <a:endParaRPr lang="fr-FR" sz="2450" kern="0" dirty="0">
              <a:solidFill>
                <a:prstClr val="white"/>
              </a:solidFill>
              <a:latin typeface="Arial"/>
            </a:endParaRPr>
          </a:p>
        </p:txBody>
      </p:sp>
      <p:cxnSp>
        <p:nvCxnSpPr>
          <p:cNvPr id="108" name="Straight Connector 107"/>
          <p:cNvCxnSpPr/>
          <p:nvPr/>
        </p:nvCxnSpPr>
        <p:spPr>
          <a:xfrm>
            <a:off x="9325144" y="3885881"/>
            <a:ext cx="1447776" cy="0"/>
          </a:xfrm>
          <a:prstGeom prst="line">
            <a:avLst/>
          </a:prstGeom>
          <a:noFill/>
          <a:ln w="76200" cap="flat" cmpd="sng" algn="ctr">
            <a:solidFill>
              <a:srgbClr val="0072C6"/>
            </a:solidFill>
            <a:prstDash val="solid"/>
          </a:ln>
          <a:effectLst/>
        </p:spPr>
      </p:cxnSp>
      <p:sp>
        <p:nvSpPr>
          <p:cNvPr id="109" name="Can 108"/>
          <p:cNvSpPr/>
          <p:nvPr/>
        </p:nvSpPr>
        <p:spPr>
          <a:xfrm>
            <a:off x="529209" y="1217955"/>
            <a:ext cx="1534528" cy="1436889"/>
          </a:xfrm>
          <a:prstGeom prst="can">
            <a:avLst/>
          </a:prstGeom>
          <a:solidFill>
            <a:srgbClr val="0072C6"/>
          </a:solidFill>
          <a:ln w="25400" cap="flat" cmpd="sng" algn="ctr">
            <a:solidFill>
              <a:srgbClr val="00BCF2">
                <a:shade val="50000"/>
              </a:srgbClr>
            </a:solidFill>
            <a:prstDash val="solid"/>
          </a:ln>
          <a:effectLst/>
        </p:spPr>
        <p:txBody>
          <a:bodyPr rtlCol="0" anchor="ctr"/>
          <a:lstStyle/>
          <a:p>
            <a:pPr algn="ctr" defTabSz="611448">
              <a:defRPr/>
            </a:pPr>
            <a:endParaRPr lang="en-US" sz="1960" kern="0" dirty="0">
              <a:solidFill>
                <a:prstClr val="white"/>
              </a:solidFill>
              <a:latin typeface="Arial"/>
            </a:endParaRPr>
          </a:p>
          <a:p>
            <a:pPr algn="ctr" defTabSz="611448">
              <a:defRPr/>
            </a:pPr>
            <a:r>
              <a:rPr lang="en-US" sz="1960" kern="0" dirty="0">
                <a:solidFill>
                  <a:prstClr val="white"/>
                </a:solidFill>
                <a:latin typeface="Arial"/>
              </a:rPr>
              <a:t>Source Code Repository</a:t>
            </a:r>
          </a:p>
          <a:p>
            <a:pPr algn="ctr" defTabSz="611448">
              <a:defRPr/>
            </a:pPr>
            <a:endParaRPr lang="en-US" sz="1960" kern="0" dirty="0">
              <a:solidFill>
                <a:prstClr val="white"/>
              </a:solidFill>
              <a:latin typeface="Arial"/>
            </a:endParaRPr>
          </a:p>
        </p:txBody>
      </p:sp>
      <p:sp>
        <p:nvSpPr>
          <p:cNvPr id="110" name="Can 109"/>
          <p:cNvSpPr/>
          <p:nvPr/>
        </p:nvSpPr>
        <p:spPr>
          <a:xfrm>
            <a:off x="9992502" y="986714"/>
            <a:ext cx="1984197" cy="1931982"/>
          </a:xfrm>
          <a:prstGeom prst="can">
            <a:avLst/>
          </a:prstGeom>
          <a:solidFill>
            <a:srgbClr val="0072C6"/>
          </a:solidFill>
          <a:ln w="25400" cap="flat" cmpd="sng" algn="ctr">
            <a:solidFill>
              <a:srgbClr val="00BCF2">
                <a:shade val="50000"/>
              </a:srgbClr>
            </a:solidFill>
            <a:prstDash val="solid"/>
          </a:ln>
          <a:effectLst/>
        </p:spPr>
        <p:txBody>
          <a:bodyPr rtlCol="0" anchor="ctr"/>
          <a:lstStyle/>
          <a:p>
            <a:pPr algn="ctr" defTabSz="611448">
              <a:defRPr/>
            </a:pPr>
            <a:r>
              <a:rPr lang="en-US" sz="1960" kern="0" dirty="0">
                <a:solidFill>
                  <a:prstClr val="white"/>
                </a:solidFill>
                <a:latin typeface="Arial"/>
              </a:rPr>
              <a:t>Docker Hub</a:t>
            </a:r>
          </a:p>
          <a:p>
            <a:pPr algn="ctr" defTabSz="611448">
              <a:defRPr/>
            </a:pPr>
            <a:endParaRPr lang="en-US" sz="1960" kern="0" dirty="0">
              <a:solidFill>
                <a:prstClr val="white"/>
              </a:solidFill>
              <a:latin typeface="Arial"/>
            </a:endParaRPr>
          </a:p>
          <a:p>
            <a:pPr algn="ctr" defTabSz="611448">
              <a:defRPr/>
            </a:pPr>
            <a:endParaRPr lang="en-US" sz="1960" kern="0" dirty="0">
              <a:solidFill>
                <a:prstClr val="white"/>
              </a:solidFill>
              <a:latin typeface="Arial"/>
            </a:endParaRPr>
          </a:p>
          <a:p>
            <a:pPr algn="ctr" defTabSz="611448">
              <a:defRPr/>
            </a:pPr>
            <a:endParaRPr lang="en-US" sz="1960" kern="0" dirty="0">
              <a:solidFill>
                <a:prstClr val="white"/>
              </a:solidFill>
              <a:latin typeface="Arial"/>
            </a:endParaRPr>
          </a:p>
          <a:p>
            <a:pPr algn="ctr" defTabSz="611448">
              <a:defRPr/>
            </a:pPr>
            <a:endParaRPr lang="en-US" sz="1960" kern="0" dirty="0">
              <a:solidFill>
                <a:prstClr val="white"/>
              </a:solidFill>
              <a:latin typeface="Arial"/>
            </a:endParaRPr>
          </a:p>
          <a:p>
            <a:pPr algn="ctr" defTabSz="611448">
              <a:defRPr/>
            </a:pPr>
            <a:endParaRPr lang="en-US" sz="1960" kern="0" dirty="0">
              <a:solidFill>
                <a:prstClr val="white"/>
              </a:solidFill>
              <a:latin typeface="Arial"/>
            </a:endParaRPr>
          </a:p>
          <a:p>
            <a:pPr algn="ctr" defTabSz="611448">
              <a:defRPr/>
            </a:pPr>
            <a:endParaRPr lang="en-US" sz="1960" kern="0" dirty="0">
              <a:solidFill>
                <a:prstClr val="white"/>
              </a:solidFill>
              <a:latin typeface="Arial"/>
            </a:endParaRPr>
          </a:p>
        </p:txBody>
      </p:sp>
      <p:cxnSp>
        <p:nvCxnSpPr>
          <p:cNvPr id="111" name="Straight Connector 110"/>
          <p:cNvCxnSpPr>
            <a:stCxn id="107" idx="1"/>
          </p:cNvCxnSpPr>
          <p:nvPr/>
        </p:nvCxnSpPr>
        <p:spPr>
          <a:xfrm flipH="1">
            <a:off x="3191170" y="1890954"/>
            <a:ext cx="1209551" cy="6541"/>
          </a:xfrm>
          <a:prstGeom prst="line">
            <a:avLst/>
          </a:prstGeom>
          <a:noFill/>
          <a:ln w="76200" cap="flat" cmpd="sng" algn="ctr">
            <a:solidFill>
              <a:srgbClr val="0072C6"/>
            </a:solidFill>
            <a:prstDash val="solid"/>
            <a:headEnd type="stealth"/>
          </a:ln>
          <a:effectLst/>
        </p:spPr>
      </p:cxnSp>
      <p:sp>
        <p:nvSpPr>
          <p:cNvPr id="112" name="TextBox 111"/>
          <p:cNvSpPr txBox="1"/>
          <p:nvPr/>
        </p:nvSpPr>
        <p:spPr>
          <a:xfrm>
            <a:off x="3494507" y="1330197"/>
            <a:ext cx="853412" cy="452472"/>
          </a:xfrm>
          <a:prstGeom prst="rect">
            <a:avLst/>
          </a:prstGeom>
          <a:noFill/>
        </p:spPr>
        <p:txBody>
          <a:bodyPr wrap="none" rtlCol="0">
            <a:spAutoFit/>
          </a:bodyPr>
          <a:lstStyle/>
          <a:p>
            <a:pPr defTabSz="611448"/>
            <a:r>
              <a:rPr lang="en-US" sz="2352" i="1" dirty="0">
                <a:solidFill>
                  <a:srgbClr val="0072C6"/>
                </a:solidFill>
                <a:latin typeface="Arial"/>
              </a:rPr>
              <a:t>Build</a:t>
            </a:r>
          </a:p>
        </p:txBody>
      </p:sp>
      <p:cxnSp>
        <p:nvCxnSpPr>
          <p:cNvPr id="113" name="Straight Connector 112"/>
          <p:cNvCxnSpPr/>
          <p:nvPr/>
        </p:nvCxnSpPr>
        <p:spPr>
          <a:xfrm flipH="1" flipV="1">
            <a:off x="7927947" y="1423723"/>
            <a:ext cx="2121085" cy="3748"/>
          </a:xfrm>
          <a:prstGeom prst="line">
            <a:avLst/>
          </a:prstGeom>
          <a:noFill/>
          <a:ln w="76200" cap="flat" cmpd="sng" algn="ctr">
            <a:solidFill>
              <a:srgbClr val="0072C6"/>
            </a:solidFill>
            <a:prstDash val="solid"/>
            <a:headEnd type="stealth"/>
          </a:ln>
          <a:effectLst/>
        </p:spPr>
      </p:cxnSp>
      <p:sp>
        <p:nvSpPr>
          <p:cNvPr id="114" name="TextBox 113"/>
          <p:cNvSpPr txBox="1"/>
          <p:nvPr/>
        </p:nvSpPr>
        <p:spPr>
          <a:xfrm>
            <a:off x="8393286" y="991032"/>
            <a:ext cx="869122" cy="452472"/>
          </a:xfrm>
          <a:prstGeom prst="rect">
            <a:avLst/>
          </a:prstGeom>
          <a:noFill/>
        </p:spPr>
        <p:txBody>
          <a:bodyPr wrap="none" rtlCol="0">
            <a:spAutoFit/>
          </a:bodyPr>
          <a:lstStyle/>
          <a:p>
            <a:pPr defTabSz="611448"/>
            <a:r>
              <a:rPr lang="en-US" sz="2352" i="1" dirty="0">
                <a:solidFill>
                  <a:srgbClr val="0072C6"/>
                </a:solidFill>
                <a:latin typeface="Arial"/>
              </a:rPr>
              <a:t>Push</a:t>
            </a:r>
          </a:p>
        </p:txBody>
      </p:sp>
      <p:cxnSp>
        <p:nvCxnSpPr>
          <p:cNvPr id="115" name="Straight Connector 114"/>
          <p:cNvCxnSpPr/>
          <p:nvPr/>
        </p:nvCxnSpPr>
        <p:spPr>
          <a:xfrm flipV="1">
            <a:off x="5507159" y="2670444"/>
            <a:ext cx="0" cy="676856"/>
          </a:xfrm>
          <a:prstGeom prst="line">
            <a:avLst/>
          </a:prstGeom>
          <a:noFill/>
          <a:ln w="76200" cap="flat" cmpd="sng" algn="ctr">
            <a:solidFill>
              <a:srgbClr val="0072C6"/>
            </a:solidFill>
            <a:prstDash val="solid"/>
            <a:headEnd type="stealth"/>
          </a:ln>
          <a:effectLst/>
        </p:spPr>
      </p:cxnSp>
      <p:cxnSp>
        <p:nvCxnSpPr>
          <p:cNvPr id="116" name="Straight Connector 115"/>
          <p:cNvCxnSpPr/>
          <p:nvPr/>
        </p:nvCxnSpPr>
        <p:spPr>
          <a:xfrm>
            <a:off x="7918305" y="1861166"/>
            <a:ext cx="2143457" cy="0"/>
          </a:xfrm>
          <a:prstGeom prst="line">
            <a:avLst/>
          </a:prstGeom>
          <a:noFill/>
          <a:ln w="76200" cap="flat" cmpd="sng" algn="ctr">
            <a:solidFill>
              <a:srgbClr val="0072C6"/>
            </a:solidFill>
            <a:prstDash val="solid"/>
            <a:headEnd type="stealth"/>
          </a:ln>
          <a:effectLst/>
        </p:spPr>
      </p:cxnSp>
      <p:sp>
        <p:nvSpPr>
          <p:cNvPr id="117" name="TextBox 116"/>
          <p:cNvSpPr txBox="1"/>
          <p:nvPr/>
        </p:nvSpPr>
        <p:spPr>
          <a:xfrm>
            <a:off x="8393285" y="1971995"/>
            <a:ext cx="685306" cy="452472"/>
          </a:xfrm>
          <a:prstGeom prst="rect">
            <a:avLst/>
          </a:prstGeom>
          <a:noFill/>
        </p:spPr>
        <p:txBody>
          <a:bodyPr wrap="none" rtlCol="0">
            <a:spAutoFit/>
          </a:bodyPr>
          <a:lstStyle/>
          <a:p>
            <a:pPr defTabSz="611448"/>
            <a:r>
              <a:rPr lang="en-US" sz="2352" i="1" dirty="0">
                <a:solidFill>
                  <a:srgbClr val="0072C6"/>
                </a:solidFill>
                <a:latin typeface="Arial"/>
              </a:rPr>
              <a:t>Pull</a:t>
            </a:r>
          </a:p>
        </p:txBody>
      </p:sp>
      <p:sp>
        <p:nvSpPr>
          <p:cNvPr id="118" name="TextBox 117"/>
          <p:cNvSpPr txBox="1"/>
          <p:nvPr/>
        </p:nvSpPr>
        <p:spPr>
          <a:xfrm>
            <a:off x="5646830" y="2767198"/>
            <a:ext cx="735581" cy="452472"/>
          </a:xfrm>
          <a:prstGeom prst="rect">
            <a:avLst/>
          </a:prstGeom>
          <a:noFill/>
        </p:spPr>
        <p:txBody>
          <a:bodyPr wrap="none" rtlCol="0">
            <a:spAutoFit/>
          </a:bodyPr>
          <a:lstStyle/>
          <a:p>
            <a:pPr defTabSz="611448"/>
            <a:r>
              <a:rPr lang="en-US" sz="2352" i="1" dirty="0">
                <a:solidFill>
                  <a:srgbClr val="0072C6"/>
                </a:solidFill>
                <a:latin typeface="Arial"/>
              </a:rPr>
              <a:t>Run</a:t>
            </a:r>
          </a:p>
        </p:txBody>
      </p:sp>
      <p:sp>
        <p:nvSpPr>
          <p:cNvPr id="119" name="Rectangle 118"/>
          <p:cNvSpPr/>
          <p:nvPr/>
        </p:nvSpPr>
        <p:spPr>
          <a:xfrm>
            <a:off x="3555834" y="3305600"/>
            <a:ext cx="2784536" cy="2615622"/>
          </a:xfrm>
          <a:prstGeom prst="rect">
            <a:avLst/>
          </a:prstGeom>
          <a:solidFill>
            <a:srgbClr val="0072C6">
              <a:lumMod val="60000"/>
              <a:lumOff val="40000"/>
            </a:srgbClr>
          </a:solidFill>
          <a:ln w="9525" cap="flat" cmpd="sng" algn="ctr">
            <a:noFill/>
            <a:prstDash val="solid"/>
          </a:ln>
          <a:effectLst/>
        </p:spPr>
        <p:txBody>
          <a:bodyPr rtlCol="0" anchor="ctr"/>
          <a:lstStyle/>
          <a:p>
            <a:pPr algn="ctr" defTabSz="611448">
              <a:defRPr/>
            </a:pPr>
            <a:r>
              <a:rPr lang="fr-FR" sz="2450" kern="0" dirty="0">
                <a:solidFill>
                  <a:prstClr val="white"/>
                </a:solidFill>
                <a:latin typeface="Arial"/>
              </a:rPr>
              <a:t>Containers</a:t>
            </a:r>
          </a:p>
          <a:p>
            <a:pPr algn="ctr" defTabSz="611448">
              <a:defRPr/>
            </a:pPr>
            <a:endParaRPr lang="fr-FR" sz="2450" kern="0" dirty="0">
              <a:solidFill>
                <a:prstClr val="white"/>
              </a:solidFill>
              <a:latin typeface="Arial"/>
            </a:endParaRPr>
          </a:p>
          <a:p>
            <a:pPr algn="ctr" defTabSz="611448">
              <a:defRPr/>
            </a:pPr>
            <a:endParaRPr lang="fr-FR" sz="2450" kern="0" dirty="0">
              <a:solidFill>
                <a:prstClr val="white"/>
              </a:solidFill>
              <a:latin typeface="Arial"/>
            </a:endParaRPr>
          </a:p>
          <a:p>
            <a:pPr algn="ctr" defTabSz="611448">
              <a:defRPr/>
            </a:pPr>
            <a:endParaRPr lang="fr-FR" sz="2450" kern="0" dirty="0">
              <a:solidFill>
                <a:prstClr val="white"/>
              </a:solidFill>
              <a:latin typeface="Arial"/>
            </a:endParaRPr>
          </a:p>
          <a:p>
            <a:pPr algn="ctr" defTabSz="611448">
              <a:defRPr/>
            </a:pPr>
            <a:endParaRPr lang="fr-FR" sz="2450" kern="0" dirty="0">
              <a:solidFill>
                <a:prstClr val="white"/>
              </a:solidFill>
              <a:latin typeface="Arial"/>
            </a:endParaRPr>
          </a:p>
          <a:p>
            <a:pPr algn="ctr" defTabSz="611448">
              <a:defRPr/>
            </a:pPr>
            <a:endParaRPr lang="fr-FR" sz="2450" kern="0" dirty="0">
              <a:solidFill>
                <a:prstClr val="white"/>
              </a:solidFill>
              <a:latin typeface="Arial"/>
            </a:endParaRPr>
          </a:p>
        </p:txBody>
      </p:sp>
      <p:pic>
        <p:nvPicPr>
          <p:cNvPr id="120" name="Picture 119"/>
          <p:cNvPicPr>
            <a:picLocks noChangeAspect="1"/>
          </p:cNvPicPr>
          <p:nvPr/>
        </p:nvPicPr>
        <p:blipFill>
          <a:blip r:embed="rId3">
            <a:biLevel thresh="25000"/>
          </a:blip>
          <a:stretch>
            <a:fillRect/>
          </a:stretch>
        </p:blipFill>
        <p:spPr>
          <a:xfrm>
            <a:off x="4795581" y="4271285"/>
            <a:ext cx="1199994" cy="1086182"/>
          </a:xfrm>
          <a:prstGeom prst="rect">
            <a:avLst/>
          </a:prstGeom>
          <a:noFill/>
        </p:spPr>
      </p:pic>
      <p:pic>
        <p:nvPicPr>
          <p:cNvPr id="121" name="Picture 120"/>
          <p:cNvPicPr>
            <a:picLocks noChangeAspect="1"/>
          </p:cNvPicPr>
          <p:nvPr/>
        </p:nvPicPr>
        <p:blipFill>
          <a:blip r:embed="rId4">
            <a:biLevel thresh="50000"/>
          </a:blip>
          <a:stretch>
            <a:fillRect/>
          </a:stretch>
        </p:blipFill>
        <p:spPr>
          <a:xfrm>
            <a:off x="5582178" y="1561713"/>
            <a:ext cx="964298" cy="891157"/>
          </a:xfrm>
          <a:prstGeom prst="rect">
            <a:avLst/>
          </a:prstGeom>
        </p:spPr>
      </p:pic>
      <p:grpSp>
        <p:nvGrpSpPr>
          <p:cNvPr id="122" name="Group 121"/>
          <p:cNvGrpSpPr/>
          <p:nvPr/>
        </p:nvGrpSpPr>
        <p:grpSpPr>
          <a:xfrm>
            <a:off x="2015863" y="1258555"/>
            <a:ext cx="1461099" cy="1883793"/>
            <a:chOff x="525642" y="1685462"/>
            <a:chExt cx="1490785" cy="1922068"/>
          </a:xfrm>
        </p:grpSpPr>
        <p:pic>
          <p:nvPicPr>
            <p:cNvPr id="123" name="Picture 122"/>
            <p:cNvPicPr>
              <a:picLocks noChangeAspect="1"/>
            </p:cNvPicPr>
            <p:nvPr/>
          </p:nvPicPr>
          <p:blipFill>
            <a:blip r:embed="rId5"/>
            <a:stretch>
              <a:fillRect/>
            </a:stretch>
          </p:blipFill>
          <p:spPr>
            <a:xfrm>
              <a:off x="525642" y="1685462"/>
              <a:ext cx="1490785" cy="1922068"/>
            </a:xfrm>
            <a:prstGeom prst="rect">
              <a:avLst/>
            </a:prstGeom>
          </p:spPr>
        </p:pic>
        <p:sp>
          <p:nvSpPr>
            <p:cNvPr id="124" name="Flowchart: Document 123"/>
            <p:cNvSpPr/>
            <p:nvPr/>
          </p:nvSpPr>
          <p:spPr>
            <a:xfrm>
              <a:off x="749306" y="2985434"/>
              <a:ext cx="1132711" cy="563988"/>
            </a:xfrm>
            <a:prstGeom prst="flowChartDocument">
              <a:avLst/>
            </a:prstGeom>
            <a:solidFill>
              <a:srgbClr val="0072C6">
                <a:lumMod val="60000"/>
                <a:lumOff val="40000"/>
              </a:srgbClr>
            </a:solidFill>
            <a:ln w="25400" cap="flat" cmpd="sng" algn="ctr">
              <a:solidFill>
                <a:srgbClr val="00BCF2">
                  <a:shade val="50000"/>
                </a:srgbClr>
              </a:solidFill>
              <a:prstDash val="solid"/>
            </a:ln>
            <a:effectLst/>
          </p:spPr>
          <p:txBody>
            <a:bodyPr rtlCol="0" anchor="ctr"/>
            <a:lstStyle/>
            <a:p>
              <a:pPr algn="ctr" defTabSz="611448">
                <a:defRPr/>
              </a:pPr>
              <a:r>
                <a:rPr lang="en-US" sz="1400" b="1" kern="0" dirty="0">
                  <a:solidFill>
                    <a:prstClr val="white"/>
                  </a:solidFill>
                  <a:latin typeface="Arial"/>
                </a:rPr>
                <a:t>Docker</a:t>
              </a:r>
              <a:r>
                <a:rPr lang="en-US" sz="1400" kern="0" dirty="0">
                  <a:solidFill>
                    <a:prstClr val="white"/>
                  </a:solidFill>
                  <a:latin typeface="Arial"/>
                </a:rPr>
                <a:t>file</a:t>
              </a:r>
            </a:p>
          </p:txBody>
        </p:sp>
      </p:grpSp>
      <p:cxnSp>
        <p:nvCxnSpPr>
          <p:cNvPr id="125" name="Straight Connector 124"/>
          <p:cNvCxnSpPr/>
          <p:nvPr/>
        </p:nvCxnSpPr>
        <p:spPr>
          <a:xfrm>
            <a:off x="5195915" y="2670445"/>
            <a:ext cx="0" cy="635156"/>
          </a:xfrm>
          <a:prstGeom prst="line">
            <a:avLst/>
          </a:prstGeom>
          <a:noFill/>
          <a:ln w="76200" cap="flat" cmpd="sng" algn="ctr">
            <a:solidFill>
              <a:srgbClr val="0072C6"/>
            </a:solidFill>
            <a:prstDash val="solid"/>
            <a:headEnd type="stealth"/>
          </a:ln>
          <a:effectLst/>
        </p:spPr>
      </p:cxnSp>
      <p:sp>
        <p:nvSpPr>
          <p:cNvPr id="126" name="TextBox 125"/>
          <p:cNvSpPr txBox="1"/>
          <p:nvPr/>
        </p:nvSpPr>
        <p:spPr>
          <a:xfrm>
            <a:off x="3930038" y="2795881"/>
            <a:ext cx="1221045" cy="452472"/>
          </a:xfrm>
          <a:prstGeom prst="rect">
            <a:avLst/>
          </a:prstGeom>
          <a:noFill/>
        </p:spPr>
        <p:txBody>
          <a:bodyPr wrap="none" rtlCol="0">
            <a:spAutoFit/>
          </a:bodyPr>
          <a:lstStyle/>
          <a:p>
            <a:pPr defTabSz="611448"/>
            <a:r>
              <a:rPr lang="en-US" sz="2352" i="1" dirty="0">
                <a:solidFill>
                  <a:srgbClr val="0072C6"/>
                </a:solidFill>
                <a:latin typeface="Arial"/>
              </a:rPr>
              <a:t>Commit</a:t>
            </a:r>
          </a:p>
        </p:txBody>
      </p:sp>
      <p:cxnSp>
        <p:nvCxnSpPr>
          <p:cNvPr id="127" name="Straight Connector 126"/>
          <p:cNvCxnSpPr/>
          <p:nvPr/>
        </p:nvCxnSpPr>
        <p:spPr>
          <a:xfrm>
            <a:off x="9325144" y="5424149"/>
            <a:ext cx="1447776" cy="0"/>
          </a:xfrm>
          <a:prstGeom prst="line">
            <a:avLst/>
          </a:prstGeom>
          <a:noFill/>
          <a:ln w="76200" cap="flat" cmpd="sng" algn="ctr">
            <a:solidFill>
              <a:srgbClr val="0072C6"/>
            </a:solidFill>
            <a:prstDash val="solid"/>
            <a:headEnd type="stealth"/>
          </a:ln>
          <a:effectLst/>
        </p:spPr>
      </p:cxnSp>
      <p:sp>
        <p:nvSpPr>
          <p:cNvPr id="128" name="Flowchart: Process 127"/>
          <p:cNvSpPr/>
          <p:nvPr/>
        </p:nvSpPr>
        <p:spPr>
          <a:xfrm>
            <a:off x="3555835" y="5909258"/>
            <a:ext cx="2795309" cy="411806"/>
          </a:xfrm>
          <a:prstGeom prst="flowChartProcess">
            <a:avLst/>
          </a:prstGeom>
          <a:solidFill>
            <a:srgbClr val="0072C6">
              <a:lumMod val="75000"/>
            </a:srgbClr>
          </a:solidFill>
          <a:ln w="25400" cap="flat" cmpd="sng" algn="ctr">
            <a:noFill/>
            <a:prstDash val="solid"/>
          </a:ln>
          <a:effectLst/>
        </p:spPr>
        <p:txBody>
          <a:bodyPr rtlCol="0" anchor="ctr"/>
          <a:lstStyle/>
          <a:p>
            <a:pPr algn="ctr" defTabSz="611448">
              <a:defRPr/>
            </a:pPr>
            <a:r>
              <a:rPr lang="en-US" sz="1568" kern="0" dirty="0">
                <a:solidFill>
                  <a:prstClr val="white"/>
                </a:solidFill>
                <a:latin typeface="Arial"/>
              </a:rPr>
              <a:t>Host 1  OS A (Linux)</a:t>
            </a:r>
          </a:p>
        </p:txBody>
      </p:sp>
      <p:sp>
        <p:nvSpPr>
          <p:cNvPr id="129" name="Cube 128"/>
          <p:cNvSpPr/>
          <p:nvPr/>
        </p:nvSpPr>
        <p:spPr>
          <a:xfrm>
            <a:off x="4206534" y="4026616"/>
            <a:ext cx="498578" cy="1894607"/>
          </a:xfrm>
          <a:prstGeom prst="cube">
            <a:avLst/>
          </a:prstGeom>
          <a:solidFill>
            <a:srgbClr val="00BCF2"/>
          </a:solidFill>
          <a:ln w="25400" cap="flat" cmpd="sng" algn="ctr">
            <a:solidFill>
              <a:srgbClr val="00BCF2">
                <a:shade val="50000"/>
              </a:srgbClr>
            </a:solidFill>
            <a:prstDash val="solid"/>
          </a:ln>
          <a:effectLst/>
        </p:spPr>
        <p:txBody>
          <a:bodyPr vert="vert" rtlCol="0" anchor="ctr"/>
          <a:lstStyle/>
          <a:p>
            <a:pPr algn="ctr" defTabSz="611448">
              <a:defRPr/>
            </a:pPr>
            <a:r>
              <a:rPr lang="en-US" sz="1568" kern="0" dirty="0">
                <a:solidFill>
                  <a:prstClr val="white"/>
                </a:solidFill>
                <a:latin typeface="Arial"/>
              </a:rPr>
              <a:t>Container A</a:t>
            </a:r>
          </a:p>
        </p:txBody>
      </p:sp>
      <p:sp>
        <p:nvSpPr>
          <p:cNvPr id="130" name="TextBox 129"/>
          <p:cNvSpPr txBox="1"/>
          <p:nvPr/>
        </p:nvSpPr>
        <p:spPr>
          <a:xfrm>
            <a:off x="9408820" y="4067098"/>
            <a:ext cx="1305883" cy="1176427"/>
          </a:xfrm>
          <a:prstGeom prst="rect">
            <a:avLst/>
          </a:prstGeom>
          <a:noFill/>
        </p:spPr>
        <p:txBody>
          <a:bodyPr wrap="none" rtlCol="0">
            <a:spAutoFit/>
          </a:bodyPr>
          <a:lstStyle/>
          <a:p>
            <a:pPr defTabSz="611448"/>
            <a:r>
              <a:rPr lang="en-US" sz="2352" i="1" dirty="0">
                <a:solidFill>
                  <a:srgbClr val="0072C6"/>
                </a:solidFill>
                <a:latin typeface="Arial"/>
              </a:rPr>
              <a:t>Stop</a:t>
            </a:r>
          </a:p>
          <a:p>
            <a:pPr defTabSz="611448"/>
            <a:r>
              <a:rPr lang="en-US" sz="2352" i="1" dirty="0">
                <a:solidFill>
                  <a:srgbClr val="0072C6"/>
                </a:solidFill>
                <a:latin typeface="Arial"/>
              </a:rPr>
              <a:t>Start</a:t>
            </a:r>
          </a:p>
          <a:p>
            <a:pPr defTabSz="611448"/>
            <a:r>
              <a:rPr lang="en-US" sz="2352" i="1" dirty="0">
                <a:solidFill>
                  <a:srgbClr val="0072C6"/>
                </a:solidFill>
                <a:latin typeface="Arial"/>
              </a:rPr>
              <a:t>Remove</a:t>
            </a:r>
          </a:p>
        </p:txBody>
      </p:sp>
      <p:cxnSp>
        <p:nvCxnSpPr>
          <p:cNvPr id="131" name="Straight Connector 130"/>
          <p:cNvCxnSpPr/>
          <p:nvPr/>
        </p:nvCxnSpPr>
        <p:spPr>
          <a:xfrm>
            <a:off x="10772920" y="3847806"/>
            <a:ext cx="0" cy="1615012"/>
          </a:xfrm>
          <a:prstGeom prst="line">
            <a:avLst/>
          </a:prstGeom>
          <a:noFill/>
          <a:ln w="76200" cap="flat" cmpd="sng" algn="ctr">
            <a:solidFill>
              <a:srgbClr val="0072C6"/>
            </a:solidFill>
            <a:prstDash val="solid"/>
          </a:ln>
          <a:effectLst/>
        </p:spPr>
      </p:cxnSp>
      <p:sp>
        <p:nvSpPr>
          <p:cNvPr id="132" name="TextBox 131"/>
          <p:cNvSpPr txBox="1"/>
          <p:nvPr/>
        </p:nvSpPr>
        <p:spPr>
          <a:xfrm>
            <a:off x="7478084" y="2750852"/>
            <a:ext cx="735581" cy="452472"/>
          </a:xfrm>
          <a:prstGeom prst="rect">
            <a:avLst/>
          </a:prstGeom>
          <a:noFill/>
        </p:spPr>
        <p:txBody>
          <a:bodyPr wrap="none" rtlCol="0">
            <a:spAutoFit/>
          </a:bodyPr>
          <a:lstStyle/>
          <a:p>
            <a:pPr defTabSz="611448"/>
            <a:r>
              <a:rPr lang="en-US" sz="2352" i="1" dirty="0">
                <a:solidFill>
                  <a:srgbClr val="0072C6"/>
                </a:solidFill>
                <a:latin typeface="Arial"/>
              </a:rPr>
              <a:t>Run</a:t>
            </a:r>
          </a:p>
        </p:txBody>
      </p:sp>
      <p:sp>
        <p:nvSpPr>
          <p:cNvPr id="133" name="Rectangle 132"/>
          <p:cNvSpPr/>
          <p:nvPr/>
        </p:nvSpPr>
        <p:spPr>
          <a:xfrm>
            <a:off x="6535678" y="3305600"/>
            <a:ext cx="2784536" cy="2615622"/>
          </a:xfrm>
          <a:prstGeom prst="rect">
            <a:avLst/>
          </a:prstGeom>
          <a:solidFill>
            <a:srgbClr val="0072C6">
              <a:lumMod val="60000"/>
              <a:lumOff val="40000"/>
            </a:srgbClr>
          </a:solidFill>
          <a:ln w="9525" cap="flat" cmpd="sng" algn="ctr">
            <a:noFill/>
            <a:prstDash val="solid"/>
          </a:ln>
          <a:effectLst/>
        </p:spPr>
        <p:txBody>
          <a:bodyPr rtlCol="0" anchor="ctr"/>
          <a:lstStyle/>
          <a:p>
            <a:pPr algn="ctr" defTabSz="611448">
              <a:defRPr/>
            </a:pPr>
            <a:r>
              <a:rPr lang="fr-FR" sz="2450" kern="0" dirty="0">
                <a:solidFill>
                  <a:prstClr val="white"/>
                </a:solidFill>
                <a:latin typeface="Arial"/>
              </a:rPr>
              <a:t>Containers</a:t>
            </a:r>
          </a:p>
          <a:p>
            <a:pPr algn="ctr" defTabSz="611448">
              <a:defRPr/>
            </a:pPr>
            <a:endParaRPr lang="fr-FR" sz="2450" kern="0" dirty="0">
              <a:solidFill>
                <a:prstClr val="white"/>
              </a:solidFill>
              <a:latin typeface="Arial"/>
            </a:endParaRPr>
          </a:p>
          <a:p>
            <a:pPr algn="ctr" defTabSz="611448">
              <a:defRPr/>
            </a:pPr>
            <a:endParaRPr lang="fr-FR" sz="2450" kern="0" dirty="0">
              <a:solidFill>
                <a:prstClr val="white"/>
              </a:solidFill>
              <a:latin typeface="Arial"/>
            </a:endParaRPr>
          </a:p>
          <a:p>
            <a:pPr algn="ctr" defTabSz="611448">
              <a:defRPr/>
            </a:pPr>
            <a:endParaRPr lang="fr-FR" sz="2450" kern="0" dirty="0">
              <a:solidFill>
                <a:prstClr val="white"/>
              </a:solidFill>
              <a:latin typeface="Arial"/>
            </a:endParaRPr>
          </a:p>
          <a:p>
            <a:pPr algn="ctr" defTabSz="611448">
              <a:defRPr/>
            </a:pPr>
            <a:endParaRPr lang="fr-FR" sz="2450" kern="0" dirty="0">
              <a:solidFill>
                <a:prstClr val="white"/>
              </a:solidFill>
              <a:latin typeface="Arial"/>
            </a:endParaRPr>
          </a:p>
          <a:p>
            <a:pPr algn="ctr" defTabSz="611448">
              <a:defRPr/>
            </a:pPr>
            <a:endParaRPr lang="fr-FR" sz="2450" kern="0" dirty="0">
              <a:solidFill>
                <a:prstClr val="white"/>
              </a:solidFill>
              <a:latin typeface="Arial"/>
            </a:endParaRPr>
          </a:p>
        </p:txBody>
      </p:sp>
      <p:sp>
        <p:nvSpPr>
          <p:cNvPr id="134" name="Flowchart: Process 133"/>
          <p:cNvSpPr/>
          <p:nvPr/>
        </p:nvSpPr>
        <p:spPr>
          <a:xfrm>
            <a:off x="6525049" y="5920819"/>
            <a:ext cx="2795165" cy="410207"/>
          </a:xfrm>
          <a:prstGeom prst="flowChartProcess">
            <a:avLst/>
          </a:prstGeom>
          <a:solidFill>
            <a:srgbClr val="0072C6">
              <a:lumMod val="50000"/>
            </a:srgbClr>
          </a:solidFill>
          <a:ln w="25400" cap="flat" cmpd="sng" algn="ctr">
            <a:noFill/>
            <a:prstDash val="solid"/>
          </a:ln>
          <a:effectLst/>
        </p:spPr>
        <p:txBody>
          <a:bodyPr rtlCol="0" anchor="ctr"/>
          <a:lstStyle/>
          <a:p>
            <a:pPr algn="ctr" defTabSz="611448">
              <a:defRPr/>
            </a:pPr>
            <a:r>
              <a:rPr lang="en-US" sz="1568" kern="0" dirty="0">
                <a:solidFill>
                  <a:prstClr val="white"/>
                </a:solidFill>
                <a:latin typeface="Arial"/>
              </a:rPr>
              <a:t>Host 2 OS B (Linux)</a:t>
            </a:r>
          </a:p>
        </p:txBody>
      </p:sp>
      <p:sp>
        <p:nvSpPr>
          <p:cNvPr id="135" name="Cube 134"/>
          <p:cNvSpPr/>
          <p:nvPr/>
        </p:nvSpPr>
        <p:spPr>
          <a:xfrm>
            <a:off x="7029781" y="4073452"/>
            <a:ext cx="508504" cy="1847367"/>
          </a:xfrm>
          <a:prstGeom prst="cube">
            <a:avLst>
              <a:gd name="adj" fmla="val 27120"/>
            </a:avLst>
          </a:prstGeom>
          <a:solidFill>
            <a:srgbClr val="00BCF2"/>
          </a:solidFill>
          <a:ln w="25400" cap="flat" cmpd="sng" algn="ctr">
            <a:solidFill>
              <a:srgbClr val="00BCF2">
                <a:shade val="50000"/>
              </a:srgbClr>
            </a:solidFill>
            <a:prstDash val="solid"/>
          </a:ln>
          <a:effectLst/>
        </p:spPr>
        <p:txBody>
          <a:bodyPr vert="vert" rtlCol="0" anchor="ctr"/>
          <a:lstStyle/>
          <a:p>
            <a:pPr algn="ctr" defTabSz="611448">
              <a:defRPr/>
            </a:pPr>
            <a:r>
              <a:rPr lang="en-US" sz="1568" kern="0" dirty="0">
                <a:solidFill>
                  <a:prstClr val="white"/>
                </a:solidFill>
                <a:latin typeface="Arial"/>
              </a:rPr>
              <a:t>Container A</a:t>
            </a:r>
          </a:p>
        </p:txBody>
      </p:sp>
      <p:sp>
        <p:nvSpPr>
          <p:cNvPr id="136" name="Cube 135"/>
          <p:cNvSpPr/>
          <p:nvPr/>
        </p:nvSpPr>
        <p:spPr>
          <a:xfrm>
            <a:off x="7656951" y="4073453"/>
            <a:ext cx="484612" cy="1845767"/>
          </a:xfrm>
          <a:prstGeom prst="cube">
            <a:avLst/>
          </a:prstGeom>
          <a:solidFill>
            <a:srgbClr val="00BCF2"/>
          </a:solidFill>
          <a:ln w="25400" cap="flat" cmpd="sng" algn="ctr">
            <a:solidFill>
              <a:srgbClr val="00BCF2">
                <a:shade val="50000"/>
              </a:srgbClr>
            </a:solidFill>
            <a:prstDash val="solid"/>
          </a:ln>
          <a:effectLst/>
        </p:spPr>
        <p:txBody>
          <a:bodyPr vert="vert" rtlCol="0" anchor="ctr"/>
          <a:lstStyle/>
          <a:p>
            <a:pPr algn="ctr" defTabSz="611448">
              <a:defRPr/>
            </a:pPr>
            <a:r>
              <a:rPr lang="en-US" sz="1568" kern="0" dirty="0">
                <a:solidFill>
                  <a:prstClr val="white"/>
                </a:solidFill>
                <a:latin typeface="Arial"/>
              </a:rPr>
              <a:t>Container B</a:t>
            </a:r>
          </a:p>
        </p:txBody>
      </p:sp>
      <p:sp>
        <p:nvSpPr>
          <p:cNvPr id="137" name="Cube 136"/>
          <p:cNvSpPr/>
          <p:nvPr/>
        </p:nvSpPr>
        <p:spPr>
          <a:xfrm>
            <a:off x="8260229" y="4057792"/>
            <a:ext cx="484612" cy="1855216"/>
          </a:xfrm>
          <a:prstGeom prst="cube">
            <a:avLst/>
          </a:prstGeom>
          <a:solidFill>
            <a:srgbClr val="00BCF2"/>
          </a:solidFill>
          <a:ln w="25400" cap="flat" cmpd="sng" algn="ctr">
            <a:solidFill>
              <a:srgbClr val="00BCF2">
                <a:shade val="50000"/>
              </a:srgbClr>
            </a:solidFill>
            <a:prstDash val="solid"/>
          </a:ln>
          <a:effectLst/>
        </p:spPr>
        <p:txBody>
          <a:bodyPr vert="vert" rtlCol="0" anchor="ctr"/>
          <a:lstStyle/>
          <a:p>
            <a:pPr algn="ctr" defTabSz="611448">
              <a:defRPr/>
            </a:pPr>
            <a:r>
              <a:rPr lang="en-US" sz="1568" kern="0" dirty="0">
                <a:solidFill>
                  <a:prstClr val="white"/>
                </a:solidFill>
                <a:latin typeface="Arial"/>
              </a:rPr>
              <a:t>Container C</a:t>
            </a:r>
          </a:p>
        </p:txBody>
      </p:sp>
      <p:cxnSp>
        <p:nvCxnSpPr>
          <p:cNvPr id="138" name="Straight Connector 137"/>
          <p:cNvCxnSpPr/>
          <p:nvPr/>
        </p:nvCxnSpPr>
        <p:spPr>
          <a:xfrm flipV="1">
            <a:off x="7453518" y="2670445"/>
            <a:ext cx="0" cy="635156"/>
          </a:xfrm>
          <a:prstGeom prst="line">
            <a:avLst/>
          </a:prstGeom>
          <a:noFill/>
          <a:ln w="76200" cap="flat" cmpd="sng" algn="ctr">
            <a:solidFill>
              <a:srgbClr val="0072C6"/>
            </a:solidFill>
            <a:prstDash val="solid"/>
            <a:headEnd type="stealth"/>
          </a:ln>
          <a:effectLst/>
        </p:spPr>
      </p:cxnSp>
      <p:sp>
        <p:nvSpPr>
          <p:cNvPr id="139" name="Rectangle 138"/>
          <p:cNvSpPr/>
          <p:nvPr/>
        </p:nvSpPr>
        <p:spPr>
          <a:xfrm>
            <a:off x="519114" y="3347300"/>
            <a:ext cx="2659496" cy="2171035"/>
          </a:xfrm>
          <a:prstGeom prst="rect">
            <a:avLst/>
          </a:prstGeom>
          <a:solidFill>
            <a:srgbClr val="0072C6">
              <a:lumMod val="60000"/>
              <a:lumOff val="40000"/>
            </a:srgbClr>
          </a:solidFill>
          <a:ln w="9525" cap="flat" cmpd="sng" algn="ctr">
            <a:noFill/>
            <a:prstDash val="solid"/>
          </a:ln>
          <a:effectLst/>
        </p:spPr>
        <p:txBody>
          <a:bodyPr rtlCol="0" anchor="ctr"/>
          <a:lstStyle/>
          <a:p>
            <a:pPr algn="ctr" defTabSz="611448">
              <a:defRPr/>
            </a:pPr>
            <a:r>
              <a:rPr lang="fr-FR" sz="2450" kern="0" dirty="0">
                <a:solidFill>
                  <a:prstClr val="white"/>
                </a:solidFill>
                <a:latin typeface="Arial"/>
              </a:rPr>
              <a:t>Client Docker</a:t>
            </a:r>
          </a:p>
          <a:p>
            <a:pPr algn="ctr" defTabSz="611448">
              <a:defRPr/>
            </a:pPr>
            <a:endParaRPr lang="fr-FR" sz="2450" kern="0" dirty="0">
              <a:solidFill>
                <a:prstClr val="white"/>
              </a:solidFill>
              <a:latin typeface="Arial"/>
            </a:endParaRPr>
          </a:p>
          <a:p>
            <a:pPr algn="ctr" defTabSz="611448">
              <a:defRPr/>
            </a:pPr>
            <a:endParaRPr lang="fr-FR" sz="2450" kern="0" dirty="0">
              <a:solidFill>
                <a:prstClr val="white"/>
              </a:solidFill>
              <a:latin typeface="Arial"/>
            </a:endParaRPr>
          </a:p>
          <a:p>
            <a:pPr algn="ctr" defTabSz="611448">
              <a:defRPr/>
            </a:pPr>
            <a:endParaRPr lang="fr-FR" sz="2450" kern="0" dirty="0">
              <a:solidFill>
                <a:prstClr val="white"/>
              </a:solidFill>
              <a:latin typeface="Arial"/>
            </a:endParaRPr>
          </a:p>
        </p:txBody>
      </p:sp>
      <p:pic>
        <p:nvPicPr>
          <p:cNvPr id="140" name="Picture 13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252557" y="4110525"/>
            <a:ext cx="1368825" cy="1132999"/>
          </a:xfrm>
          <a:prstGeom prst="rect">
            <a:avLst/>
          </a:prstGeom>
        </p:spPr>
      </p:pic>
      <p:cxnSp>
        <p:nvCxnSpPr>
          <p:cNvPr id="141" name="Elbow Connector 140"/>
          <p:cNvCxnSpPr>
            <a:stCxn id="139" idx="2"/>
            <a:endCxn id="128" idx="1"/>
          </p:cNvCxnSpPr>
          <p:nvPr/>
        </p:nvCxnSpPr>
        <p:spPr>
          <a:xfrm rot="16200000" flipH="1">
            <a:off x="2403935" y="4963262"/>
            <a:ext cx="596826" cy="1706972"/>
          </a:xfrm>
          <a:prstGeom prst="bentConnector2">
            <a:avLst/>
          </a:prstGeom>
          <a:noFill/>
          <a:ln w="57150" cap="flat" cmpd="sng" algn="ctr">
            <a:solidFill>
              <a:srgbClr val="0072C6"/>
            </a:solidFill>
            <a:prstDash val="solid"/>
            <a:tailEnd type="triangle"/>
          </a:ln>
          <a:effectLst/>
        </p:spPr>
      </p:cxnSp>
      <p:pic>
        <p:nvPicPr>
          <p:cNvPr id="142" name="Picture 14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409598" y="1581999"/>
            <a:ext cx="1368825" cy="1132999"/>
          </a:xfrm>
          <a:prstGeom prst="rect">
            <a:avLst/>
          </a:prstGeom>
        </p:spPr>
      </p:pic>
      <p:cxnSp>
        <p:nvCxnSpPr>
          <p:cNvPr id="143" name="Elbow Connector 142"/>
          <p:cNvCxnSpPr>
            <a:endCxn id="134" idx="3"/>
          </p:cNvCxnSpPr>
          <p:nvPr/>
        </p:nvCxnSpPr>
        <p:spPr>
          <a:xfrm flipV="1">
            <a:off x="1323577" y="6125922"/>
            <a:ext cx="7996637" cy="397978"/>
          </a:xfrm>
          <a:prstGeom prst="bentConnector3">
            <a:avLst>
              <a:gd name="adj1" fmla="val 118335"/>
            </a:avLst>
          </a:prstGeom>
          <a:noFill/>
          <a:ln w="57150" cap="flat" cmpd="sng" algn="ctr">
            <a:solidFill>
              <a:srgbClr val="0072C6"/>
            </a:solidFill>
            <a:prstDash val="solid"/>
            <a:tailEnd type="triangle"/>
          </a:ln>
          <a:effectLst/>
        </p:spPr>
      </p:cxnSp>
      <p:cxnSp>
        <p:nvCxnSpPr>
          <p:cNvPr id="144" name="Straight Connector 143"/>
          <p:cNvCxnSpPr/>
          <p:nvPr/>
        </p:nvCxnSpPr>
        <p:spPr>
          <a:xfrm>
            <a:off x="1323577" y="5518335"/>
            <a:ext cx="0" cy="1005565"/>
          </a:xfrm>
          <a:prstGeom prst="line">
            <a:avLst/>
          </a:prstGeom>
          <a:noFill/>
          <a:ln w="57150" cap="flat" cmpd="sng" algn="ctr">
            <a:solidFill>
              <a:srgbClr val="0072C6"/>
            </a:solidFill>
            <a:prstDash val="solid"/>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315345062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fr-FR" dirty="0"/>
          </a:p>
        </p:txBody>
      </p:sp>
    </p:spTree>
    <p:extLst>
      <p:ext uri="{BB962C8B-B14F-4D97-AF65-F5344CB8AC3E}">
        <p14:creationId xmlns:p14="http://schemas.microsoft.com/office/powerpoint/2010/main" val="222244625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Camp.pptx" id="{5A8FB757-14A5-4E69-8B06-667A3EF3F20D}" vid="{A5FED221-3652-4D2F-AE98-5F0F6EF99F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8FDE1AEFC2724EB5E89BA27808351C" ma:contentTypeVersion="3" ma:contentTypeDescription="Crée un document." ma:contentTypeScope="" ma:versionID="911e11aa3a7cf69374b71bd39d4c182f">
  <xsd:schema xmlns:xsd="http://www.w3.org/2001/XMLSchema" xmlns:xs="http://www.w3.org/2001/XMLSchema" xmlns:p="http://schemas.microsoft.com/office/2006/metadata/properties" xmlns:ns2="aa35d321-db2c-42ab-a621-b5e3f2de858c" targetNamespace="http://schemas.microsoft.com/office/2006/metadata/properties" ma:root="true" ma:fieldsID="84e7031b51a06c5a8c8ec1c8b23af2b0" ns2:_="">
    <xsd:import namespace="aa35d321-db2c-42ab-a621-b5e3f2de858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35d321-db2c-42ab-a621-b5e3f2de858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2A4BF2-419B-41D2-B894-38E51FA530F1}"/>
</file>

<file path=customXml/itemProps2.xml><?xml version="1.0" encoding="utf-8"?>
<ds:datastoreItem xmlns:ds="http://schemas.openxmlformats.org/officeDocument/2006/customXml" ds:itemID="{FD06E68F-6963-49DC-8C1D-9BDD420DA983}"/>
</file>

<file path=customXml/itemProps3.xml><?xml version="1.0" encoding="utf-8"?>
<ds:datastoreItem xmlns:ds="http://schemas.openxmlformats.org/officeDocument/2006/customXml" ds:itemID="{CF605B8E-824F-4B26-A799-392415D715B8}"/>
</file>

<file path=docProps/app.xml><?xml version="1.0" encoding="utf-8"?>
<Properties xmlns="http://schemas.openxmlformats.org/officeDocument/2006/extended-properties" xmlns:vt="http://schemas.openxmlformats.org/officeDocument/2006/docPropsVTypes">
  <Template>Azure Camp Template</Template>
  <TotalTime>0</TotalTime>
  <Words>962</Words>
  <Application>Microsoft Office PowerPoint</Application>
  <PresentationFormat>Custom</PresentationFormat>
  <Paragraphs>206</Paragraphs>
  <Slides>14</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MS PGothic</vt:lpstr>
      <vt:lpstr>Arial</vt:lpstr>
      <vt:lpstr>Calibri</vt:lpstr>
      <vt:lpstr>Segoe</vt:lpstr>
      <vt:lpstr>Segoe Pro</vt:lpstr>
      <vt:lpstr>Segoe Pro Light</vt:lpstr>
      <vt:lpstr>Segoe UI</vt:lpstr>
      <vt:lpstr>Segoe UI Black</vt:lpstr>
      <vt:lpstr>Segoe UI Light</vt:lpstr>
      <vt:lpstr>Segoe UI Semibold</vt:lpstr>
      <vt:lpstr>Segoe WP SemiLight</vt:lpstr>
      <vt:lpstr>Wingdings</vt:lpstr>
      <vt:lpstr>Windows_Azure_DevCamp_16x9_Template</vt:lpstr>
      <vt:lpstr>Microsoft Azure Camp</vt:lpstr>
      <vt:lpstr>Architectures modernes, micro-services, conteneurs et Docker </vt:lpstr>
      <vt:lpstr>Evolution des architectures</vt:lpstr>
      <vt:lpstr>Microsoft Azure Service Fabric</vt:lpstr>
      <vt:lpstr>API Service Fabric</vt:lpstr>
      <vt:lpstr>PowerPoint Presentation</vt:lpstr>
      <vt:lpstr>Containers: Write once, deploy anywhere…</vt:lpstr>
      <vt:lpstr>Processus de développement avec Docker</vt:lpstr>
      <vt:lpstr>PowerPoint Presentation</vt:lpstr>
      <vt:lpstr>Evoluer vers une architecture Micro-Services</vt:lpstr>
      <vt:lpstr>Fabric Services</vt:lpstr>
      <vt:lpstr>Pour aller plus loin avec Docker…</vt:lpstr>
      <vt:lpstr>Si ces sujets vous intéressent…</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2015-07-06T10:54:18Z</dcterms:created>
  <dcterms:modified xsi:type="dcterms:W3CDTF">2015-07-06T10:54:40Z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0x010100038FDE1AEFC2724EB5E89BA27808351C</vt:lpwstr>
  </property>
</Properties>
</file>